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6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9903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0861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866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89409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9287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485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70637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5668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6812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6547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9972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6904A-456E-42F5-A49E-CD27708D92B0}" type="datetimeFigureOut">
              <a:rPr lang="nl-NL" smtClean="0"/>
              <a:t>4-12-2017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FB287-A391-475F-ADBA-FA4B3783C9F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560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2569" y="1169569"/>
            <a:ext cx="6705600" cy="1085850"/>
          </a:xfrm>
          <a:prstGeom prst="rect">
            <a:avLst/>
          </a:prstGeom>
        </p:spPr>
      </p:pic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9208169" y="5174164"/>
            <a:ext cx="1700463" cy="737351"/>
          </a:xfrm>
        </p:spPr>
        <p:txBody>
          <a:bodyPr>
            <a:normAutofit/>
          </a:bodyPr>
          <a:lstStyle/>
          <a:p>
            <a:r>
              <a:rPr lang="nl-NL" sz="1400" dirty="0" smtClean="0"/>
              <a:t>Gemeente Veere</a:t>
            </a:r>
          </a:p>
          <a:p>
            <a:r>
              <a:rPr lang="nl-NL" sz="1400" dirty="0" smtClean="0"/>
              <a:t>4 december 2017</a:t>
            </a:r>
            <a:endParaRPr lang="nl-NL" sz="140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569" y="2872770"/>
            <a:ext cx="4122124" cy="3038745"/>
          </a:xfrm>
          <a:prstGeom prst="rect">
            <a:avLst/>
          </a:prstGeom>
        </p:spPr>
      </p:pic>
      <p:sp>
        <p:nvSpPr>
          <p:cNvPr id="6" name="Tekstvak 5"/>
          <p:cNvSpPr txBox="1"/>
          <p:nvPr/>
        </p:nvSpPr>
        <p:spPr>
          <a:xfrm>
            <a:off x="6487036" y="1978420"/>
            <a:ext cx="2307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Winnaar waterinnovatieprijs 2017</a:t>
            </a:r>
            <a:endParaRPr lang="nl-NL" sz="1200" dirty="0"/>
          </a:p>
        </p:txBody>
      </p:sp>
      <p:sp>
        <p:nvSpPr>
          <p:cNvPr id="2" name="Rechthoek 1"/>
          <p:cNvSpPr/>
          <p:nvPr/>
        </p:nvSpPr>
        <p:spPr>
          <a:xfrm>
            <a:off x="472966" y="6190593"/>
            <a:ext cx="11077903" cy="42041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7836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0222"/>
          </a:xfrm>
        </p:spPr>
        <p:txBody>
          <a:bodyPr/>
          <a:lstStyle/>
          <a:p>
            <a:r>
              <a:rPr lang="nl-NL" dirty="0" smtClean="0"/>
              <a:t>Wat is het?</a:t>
            </a: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838200" y="5253789"/>
            <a:ext cx="10515600" cy="92317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3663" y="5484827"/>
            <a:ext cx="2847474" cy="461097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902368" y="1642560"/>
            <a:ext cx="10515600" cy="2913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Modulair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Flexibel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Waterhoogte met ultrasoon sensor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Communicatie via </a:t>
            </a:r>
            <a:r>
              <a:rPr lang="nl-NL" sz="2800" dirty="0" err="1" smtClean="0"/>
              <a:t>LoRa</a:t>
            </a:r>
            <a:r>
              <a:rPr lang="nl-NL" sz="2800" dirty="0" smtClean="0"/>
              <a:t> (TTN-netwerk)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Ontsluiting via </a:t>
            </a:r>
            <a:r>
              <a:rPr lang="nl-NL" sz="2800" dirty="0" err="1" smtClean="0"/>
              <a:t>Lizard</a:t>
            </a:r>
            <a:r>
              <a:rPr lang="nl-NL" sz="2800" dirty="0" smtClean="0"/>
              <a:t>, of direct vanaf TTN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nl-NL" sz="2800" dirty="0"/>
          </a:p>
        </p:txBody>
      </p:sp>
      <p:sp>
        <p:nvSpPr>
          <p:cNvPr id="3" name="Tekstvak 2"/>
          <p:cNvSpPr txBox="1"/>
          <p:nvPr/>
        </p:nvSpPr>
        <p:spPr>
          <a:xfrm>
            <a:off x="8523654" y="5876984"/>
            <a:ext cx="2307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Winnaar waterinnovatieprijs 2017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170223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0222"/>
          </a:xfrm>
        </p:spPr>
        <p:txBody>
          <a:bodyPr/>
          <a:lstStyle/>
          <a:p>
            <a:r>
              <a:rPr lang="nl-NL" dirty="0" smtClean="0"/>
              <a:t>De principes</a:t>
            </a: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838200" y="5253789"/>
            <a:ext cx="10515600" cy="92317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3663" y="5484827"/>
            <a:ext cx="2847474" cy="461097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902368" y="1642560"/>
            <a:ext cx="10515600" cy="2913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Open source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Door en voor de gemeenschap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MVO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Goedkoop (€150,-)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nl-NL" sz="2800" dirty="0"/>
          </a:p>
        </p:txBody>
      </p:sp>
      <p:sp>
        <p:nvSpPr>
          <p:cNvPr id="7" name="Tekstvak 6"/>
          <p:cNvSpPr txBox="1"/>
          <p:nvPr/>
        </p:nvSpPr>
        <p:spPr>
          <a:xfrm>
            <a:off x="8523654" y="5876984"/>
            <a:ext cx="2307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Winnaar waterinnovatieprijs 2017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621424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0222"/>
          </a:xfrm>
        </p:spPr>
        <p:txBody>
          <a:bodyPr/>
          <a:lstStyle/>
          <a:p>
            <a:r>
              <a:rPr lang="nl-NL" dirty="0" smtClean="0"/>
              <a:t>De status</a:t>
            </a: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838200" y="5253789"/>
            <a:ext cx="10515600" cy="92317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3663" y="5484827"/>
            <a:ext cx="2847474" cy="461097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902368" y="1642560"/>
            <a:ext cx="10515600" cy="29133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Nog geen productiemodel: prototypefase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Nog geen </a:t>
            </a:r>
            <a:r>
              <a:rPr lang="nl-NL" sz="2800" dirty="0" err="1" smtClean="0"/>
              <a:t>Lizard</a:t>
            </a:r>
            <a:r>
              <a:rPr lang="nl-NL" sz="2800" dirty="0" smtClean="0"/>
              <a:t>, wel ontsluiting via </a:t>
            </a:r>
            <a:r>
              <a:rPr lang="nl-NL" sz="2800" dirty="0" err="1" smtClean="0"/>
              <a:t>MFMnet</a:t>
            </a:r>
            <a:endParaRPr lang="nl-NL" sz="2800" dirty="0" smtClean="0"/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Planning: productie vanaf juli 2018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nl-NL" sz="2800" dirty="0" smtClean="0"/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nl-NL" sz="2800" dirty="0"/>
          </a:p>
        </p:txBody>
      </p:sp>
      <p:sp>
        <p:nvSpPr>
          <p:cNvPr id="7" name="Tekstvak 6"/>
          <p:cNvSpPr txBox="1"/>
          <p:nvPr/>
        </p:nvSpPr>
        <p:spPr>
          <a:xfrm>
            <a:off x="8523654" y="5876984"/>
            <a:ext cx="2307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Winnaar waterinnovatieprijs 2017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37109861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0222"/>
          </a:xfrm>
        </p:spPr>
        <p:txBody>
          <a:bodyPr/>
          <a:lstStyle/>
          <a:p>
            <a:r>
              <a:rPr lang="nl-NL" dirty="0" smtClean="0"/>
              <a:t>Waarom wel of niet?</a:t>
            </a: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838200" y="5253789"/>
            <a:ext cx="10515600" cy="92317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3663" y="5484827"/>
            <a:ext cx="2847474" cy="461097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-120316" y="1642560"/>
            <a:ext cx="11538284" cy="3763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Niet: heeft zichzelf nog niet bewezen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Niet: nog niet grootschalig getest op betrouwbaarheid en nauwkeurigheid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Niet: nog knelpunten met </a:t>
            </a:r>
            <a:r>
              <a:rPr lang="nl-NL" sz="2800" dirty="0" err="1" smtClean="0"/>
              <a:t>LoRa</a:t>
            </a:r>
            <a:r>
              <a:rPr lang="nl-NL" sz="2800" dirty="0" smtClean="0"/>
              <a:t>-dekking (in </a:t>
            </a:r>
            <a:r>
              <a:rPr lang="nl-NL" sz="2800" dirty="0" err="1" smtClean="0"/>
              <a:t>ontwikkelling</a:t>
            </a:r>
            <a:r>
              <a:rPr lang="nl-NL" sz="2800" dirty="0" smtClean="0"/>
              <a:t>)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nl-NL" sz="2800" dirty="0"/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Wel: supergoedkoop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Wel: fantastisch Zeeuws initiatief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Wel: open source, MVO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nl-NL" sz="2800" dirty="0" smtClean="0"/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nl-NL" sz="2800" dirty="0"/>
          </a:p>
        </p:txBody>
      </p:sp>
      <p:sp>
        <p:nvSpPr>
          <p:cNvPr id="7" name="Tekstvak 6"/>
          <p:cNvSpPr txBox="1"/>
          <p:nvPr/>
        </p:nvSpPr>
        <p:spPr>
          <a:xfrm>
            <a:off x="8523654" y="5876984"/>
            <a:ext cx="2307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Winnaar waterinnovatieprijs 2017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031316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0222"/>
          </a:xfrm>
        </p:spPr>
        <p:txBody>
          <a:bodyPr/>
          <a:lstStyle/>
          <a:p>
            <a:r>
              <a:rPr lang="nl-NL" dirty="0" smtClean="0"/>
              <a:t>Praktisch</a:t>
            </a:r>
            <a:endParaRPr lang="nl-NL" dirty="0"/>
          </a:p>
        </p:txBody>
      </p:sp>
      <p:sp>
        <p:nvSpPr>
          <p:cNvPr id="4" name="Rechthoek 3"/>
          <p:cNvSpPr/>
          <p:nvPr/>
        </p:nvSpPr>
        <p:spPr>
          <a:xfrm>
            <a:off x="838200" y="5253789"/>
            <a:ext cx="10515600" cy="923174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Tijdelijke aanduiding voor inhoud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53663" y="5484827"/>
            <a:ext cx="2847474" cy="461097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-120316" y="1642560"/>
            <a:ext cx="11538284" cy="3763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2800" dirty="0" smtClean="0"/>
              <a:t>Stel: een kern met 4 overstorten bemeten</a:t>
            </a:r>
          </a:p>
          <a:p>
            <a:pPr algn="r"/>
            <a:endParaRPr lang="nl-NL" sz="2800" dirty="0"/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Keuze kern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Zoeken locatie </a:t>
            </a:r>
            <a:r>
              <a:rPr lang="nl-NL" sz="2800" dirty="0" err="1" smtClean="0"/>
              <a:t>LoRa</a:t>
            </a:r>
            <a:r>
              <a:rPr lang="nl-NL" sz="2800" dirty="0" smtClean="0"/>
              <a:t> gateway (bereik zichtvrij: 10 km)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Plaatsen </a:t>
            </a:r>
            <a:r>
              <a:rPr lang="nl-NL" sz="2800" dirty="0" err="1" smtClean="0"/>
              <a:t>MFM’s</a:t>
            </a:r>
            <a:endParaRPr lang="nl-NL" sz="2800" dirty="0"/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Ontsluiting meetdata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r>
              <a:rPr lang="nl-NL" sz="2800" dirty="0" smtClean="0"/>
              <a:t>Testfase, dus controlemetingen (handmetingen)</a:t>
            </a:r>
          </a:p>
          <a:p>
            <a:pPr marL="457200" indent="-457200" algn="r">
              <a:buFont typeface="Arial" panose="020B0604020202020204" pitchFamily="34" charset="0"/>
              <a:buChar char="•"/>
            </a:pPr>
            <a:endParaRPr lang="nl-NL" sz="2800" dirty="0"/>
          </a:p>
        </p:txBody>
      </p:sp>
      <p:sp>
        <p:nvSpPr>
          <p:cNvPr id="7" name="Tekstvak 6"/>
          <p:cNvSpPr txBox="1"/>
          <p:nvPr/>
        </p:nvSpPr>
        <p:spPr>
          <a:xfrm>
            <a:off x="8523654" y="5876984"/>
            <a:ext cx="2307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200" dirty="0" smtClean="0"/>
              <a:t>Winnaar waterinnovatieprijs 2017</a:t>
            </a:r>
            <a:endParaRPr lang="nl-NL" sz="1200" dirty="0"/>
          </a:p>
        </p:txBody>
      </p:sp>
    </p:spTree>
    <p:extLst>
      <p:ext uri="{BB962C8B-B14F-4D97-AF65-F5344CB8AC3E}">
        <p14:creationId xmlns:p14="http://schemas.microsoft.com/office/powerpoint/2010/main" val="20099543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162</Words>
  <Application>Microsoft Office PowerPoint</Application>
  <PresentationFormat>Breedbeeld</PresentationFormat>
  <Paragraphs>39</Paragraphs>
  <Slides>6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Kantoorthema</vt:lpstr>
      <vt:lpstr>PowerPoint-presentatie</vt:lpstr>
      <vt:lpstr>Wat is het?</vt:lpstr>
      <vt:lpstr>De principes</vt:lpstr>
      <vt:lpstr>De status</vt:lpstr>
      <vt:lpstr>Waarom wel of niet?</vt:lpstr>
      <vt:lpstr>Praktisch</vt:lpstr>
    </vt:vector>
  </TitlesOfParts>
  <Company>Waterschap Scheldestromen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Jan van Kranenburg</dc:creator>
  <cp:lastModifiedBy>Jan van Kranenburg</cp:lastModifiedBy>
  <cp:revision>6</cp:revision>
  <dcterms:created xsi:type="dcterms:W3CDTF">2017-12-01T10:04:22Z</dcterms:created>
  <dcterms:modified xsi:type="dcterms:W3CDTF">2017-12-04T09:10:53Z</dcterms:modified>
</cp:coreProperties>
</file>