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302" r:id="rId3"/>
    <p:sldId id="259" r:id="rId4"/>
    <p:sldId id="303" r:id="rId5"/>
    <p:sldId id="264" r:id="rId6"/>
    <p:sldId id="304" r:id="rId7"/>
    <p:sldId id="305" r:id="rId8"/>
    <p:sldId id="306" r:id="rId9"/>
    <p:sldId id="309" r:id="rId10"/>
    <p:sldId id="311" r:id="rId11"/>
    <p:sldId id="310" r:id="rId12"/>
    <p:sldId id="312" r:id="rId1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1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0F60B1-4448-4597-AAE5-7EA193CA95E9}" type="datetimeFigureOut">
              <a:rPr lang="nl-NL" smtClean="0"/>
              <a:t>12-6-2017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A1799-8CED-4FC9-8228-72F6085AF18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0346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0014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4610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407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5321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7094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1913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629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9067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779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8002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6788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E5941-74A4-4A1C-A885-ADF92229447E}" type="datetimeFigureOut">
              <a:rPr lang="nl-NL" smtClean="0"/>
              <a:pPr/>
              <a:t>12-6-2017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B38DD-9756-46E8-A0C1-9060E2E1F2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3853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multiflexmeter.nl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damp-shelf-22412.herokuapp.com/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multiflexmeter.nl/wp-content/uploads/2015/07/Multiflexmeter-JRV_9022-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749" y="742801"/>
            <a:ext cx="7637419" cy="5095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172392" y="4565838"/>
            <a:ext cx="9144000" cy="1334193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nl-NL" sz="1900" dirty="0" smtClean="0"/>
              <a:t>Multiflexmeter, Fews </a:t>
            </a:r>
            <a:r>
              <a:rPr lang="nl-NL" sz="1900" dirty="0" err="1" smtClean="0"/>
              <a:t>gebruikersdag</a:t>
            </a:r>
            <a:r>
              <a:rPr lang="nl-NL" sz="1900" dirty="0" smtClean="0"/>
              <a:t> </a:t>
            </a:r>
            <a:r>
              <a:rPr lang="nl-NL" sz="1900" dirty="0" err="1" smtClean="0"/>
              <a:t>Deltares</a:t>
            </a:r>
            <a:endParaRPr lang="nl-NL" sz="1900" dirty="0" smtClean="0"/>
          </a:p>
          <a:p>
            <a:pPr algn="r"/>
            <a:r>
              <a:rPr lang="nl-NL" sz="1900" dirty="0" smtClean="0"/>
              <a:t>13 juni 2017</a:t>
            </a:r>
          </a:p>
          <a:p>
            <a:pPr algn="r"/>
            <a:r>
              <a:rPr lang="nl-NL" sz="1200" dirty="0" smtClean="0"/>
              <a:t>Jos Goossen</a:t>
            </a:r>
          </a:p>
          <a:p>
            <a:pPr algn="r"/>
            <a:r>
              <a:rPr lang="nl-NL" sz="1200" dirty="0" smtClean="0"/>
              <a:t>Jan van Kranenburg</a:t>
            </a:r>
          </a:p>
          <a:p>
            <a:pPr algn="r"/>
            <a:r>
              <a:rPr lang="nl-NL" sz="1200" dirty="0" smtClean="0"/>
              <a:t>Waterschap Scheldestromen &amp; Beheergroep Multiflexmeter</a:t>
            </a: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170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52" b="242"/>
          <a:stretch/>
        </p:blipFill>
        <p:spPr>
          <a:xfrm>
            <a:off x="2318" y="833184"/>
            <a:ext cx="12189682" cy="5540765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3832167" y="3183775"/>
            <a:ext cx="4729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 smtClean="0">
                <a:latin typeface="Britannic Bold" panose="020B0903060703020204" pitchFamily="34" charset="0"/>
              </a:rPr>
              <a:t>Let’s</a:t>
            </a:r>
            <a:r>
              <a:rPr lang="nl-NL" sz="2800" dirty="0" smtClean="0">
                <a:latin typeface="Britannic Bold" panose="020B0903060703020204" pitchFamily="34" charset="0"/>
              </a:rPr>
              <a:t> talk </a:t>
            </a:r>
            <a:r>
              <a:rPr lang="nl-NL" sz="2800" dirty="0" err="1" smtClean="0">
                <a:latin typeface="Britannic Bold" panose="020B0903060703020204" pitchFamily="34" charset="0"/>
              </a:rPr>
              <a:t>about</a:t>
            </a:r>
            <a:r>
              <a:rPr lang="nl-NL" sz="2800" dirty="0" smtClean="0">
                <a:latin typeface="Britannic Bold" panose="020B0903060703020204" pitchFamily="34" charset="0"/>
              </a:rPr>
              <a:t> water</a:t>
            </a:r>
            <a:endParaRPr lang="nl-NL" sz="2800" dirty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6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Stelling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144684" y="2707233"/>
            <a:ext cx="8880179" cy="1229303"/>
          </a:xfrm>
        </p:spPr>
        <p:txBody>
          <a:bodyPr>
            <a:noAutofit/>
          </a:bodyPr>
          <a:lstStyle/>
          <a:p>
            <a:pPr algn="r"/>
            <a:r>
              <a:rPr lang="nl-NL" sz="32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Arabic Typesetting" panose="03020402040406030203" pitchFamily="66" charset="-78"/>
              </a:rPr>
              <a:t>Net zo zeer als dat het water van iedereen is, is de Multiflexmeter dat ook</a:t>
            </a:r>
            <a:endParaRPr lang="nl-NL" sz="3200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484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906386" y="1076643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Democratisering van techniek</a:t>
            </a:r>
            <a:endParaRPr lang="nl-NL" sz="4000" b="1" dirty="0"/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069045"/>
              </p:ext>
            </p:extLst>
          </p:nvPr>
        </p:nvGraphicFramePr>
        <p:xfrm>
          <a:off x="2014451" y="1903614"/>
          <a:ext cx="8027323" cy="44814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0769"/>
                <a:gridCol w="2928277"/>
                <a:gridCol w="2928277"/>
              </a:tblGrid>
              <a:tr h="24896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nl-NL" sz="1300" i="1" u="none" strike="noStrike" dirty="0">
                          <a:effectLst/>
                        </a:rPr>
                        <a:t>Nieuwe technieken</a:t>
                      </a:r>
                      <a:endParaRPr lang="nl-NL" sz="1300" b="0" i="1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 anchor="b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248968"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 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b="1" u="none" strike="noStrike">
                          <a:effectLst/>
                        </a:rPr>
                        <a:t>oud</a:t>
                      </a:r>
                      <a:endParaRPr lang="nl-NL" sz="1300" b="1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b="1" u="none" strike="noStrike" dirty="0">
                          <a:effectLst/>
                        </a:rPr>
                        <a:t>nieuw</a:t>
                      </a:r>
                      <a:endParaRPr lang="nl-NL" sz="1300" b="1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</a:tr>
              <a:tr h="248968"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behoefte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marktonderzoek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het start ergens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</a:tr>
              <a:tr h="746904"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ontwikkeling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een groepje ingenieurs werkt een paar maanden aan iets en levert dan een kant en klaar product op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een www-denktank verzint iets en blijft dit constant verbeteren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</a:tr>
              <a:tr h="497935"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geld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ontwikkeling is duur, het kant en klaar product daarom ook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ontwikkeling kost bijna niets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</a:tr>
              <a:tr h="248968"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kwaliteit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vastgelegd in garanties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zeer slecht tot uitmuntend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</a:tr>
              <a:tr h="497935"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openheid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dichtgetimmerd, investeerder is eigenaar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 dirty="0">
                          <a:effectLst/>
                        </a:rPr>
                        <a:t>open source</a:t>
                      </a:r>
                      <a:endParaRPr lang="nl-NL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</a:tr>
              <a:tr h="248968"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flexibiliteit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specificaties product staan vast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aanpasbaar aan gebruikerswensen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</a:tr>
              <a:tr h="497935"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beschikbaarheid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er is snel een bruikbaar product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afhankelijk van toevalligheden, draagvlak en regie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</a:tr>
              <a:tr h="497935"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>
                          <a:effectLst/>
                        </a:rPr>
                        <a:t>onderdelen, materialen</a:t>
                      </a:r>
                      <a:endParaRPr lang="nl-NL" sz="1300" b="0" i="0" u="none" strike="noStrike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 dirty="0">
                          <a:effectLst/>
                        </a:rPr>
                        <a:t>maatwerk, niet beschikbaar voor "leken"</a:t>
                      </a:r>
                      <a:endParaRPr lang="nl-NL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u="none" strike="noStrike" dirty="0">
                          <a:effectLst/>
                        </a:rPr>
                        <a:t>via het www is alles wereldwijd verkrijgbaar</a:t>
                      </a:r>
                      <a:endParaRPr lang="nl-NL" sz="13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11317" marR="11317" marT="11317" marB="0"/>
                </a:tc>
              </a:tr>
              <a:tr h="497935"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verdienmodel</a:t>
                      </a:r>
                      <a:endParaRPr lang="nl-NL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Klassiek: op verkoop product en diensten</a:t>
                      </a:r>
                      <a:endParaRPr lang="nl-NL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1317" marR="11317" marT="1131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vooral</a:t>
                      </a:r>
                      <a:r>
                        <a:rPr lang="nl-NL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nl-NL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 diensten</a:t>
                      </a:r>
                      <a:endParaRPr lang="nl-NL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1317" marR="11317" marT="11317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972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Wat is de Multiflexmeter?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895474" y="2612567"/>
            <a:ext cx="5884328" cy="3106590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rgbClr val="002060"/>
                </a:solidFill>
                <a:latin typeface="Century" panose="02040604050505020304" pitchFamily="18" charset="0"/>
              </a:rPr>
              <a:t>Een op </a:t>
            </a:r>
            <a:r>
              <a:rPr lang="nl-NL" dirty="0" err="1" smtClean="0">
                <a:solidFill>
                  <a:srgbClr val="002060"/>
                </a:solidFill>
                <a:latin typeface="Century" panose="02040604050505020304" pitchFamily="18" charset="0"/>
              </a:rPr>
              <a:t>Arduino</a:t>
            </a:r>
            <a:r>
              <a:rPr lang="nl-NL" dirty="0" smtClean="0">
                <a:solidFill>
                  <a:srgbClr val="002060"/>
                </a:solidFill>
                <a:latin typeface="Century" panose="02040604050505020304" pitchFamily="18" charset="0"/>
              </a:rPr>
              <a:t> gebaseerd modulair meetsysteem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Behuizing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voeding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sensor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Communicatie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Programmering</a:t>
            </a: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08" y="3552132"/>
            <a:ext cx="2022363" cy="2022363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2483075" y="5719741"/>
            <a:ext cx="2741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Stel uw eigen MFM samen!</a:t>
            </a:r>
            <a:endParaRPr lang="nl-NL" dirty="0"/>
          </a:p>
        </p:txBody>
      </p:sp>
      <p:pic>
        <p:nvPicPr>
          <p:cNvPr id="2050" name="Picture 2" descr="Multiflexmeter-jrv_9035-we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692" y="3569240"/>
            <a:ext cx="4342565" cy="202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43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08611" y="1155490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3200" b="1" dirty="0" err="1" smtClean="0"/>
              <a:t>Highlights</a:t>
            </a:r>
            <a:r>
              <a:rPr lang="nl-NL" sz="3200" b="1" dirty="0" smtClean="0"/>
              <a:t> Multiflexmeter-project</a:t>
            </a:r>
            <a:endParaRPr lang="nl-NL" sz="32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008611" y="2518754"/>
            <a:ext cx="10771191" cy="3557849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In het project werken 10 waterschappen samen (budget 30k€)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Het is volledig open source en transparant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Ontwikkeling door een groep ontwikkelaars uit alle hoeken en gaten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Veel </a:t>
            </a:r>
            <a:r>
              <a:rPr lang="nl-NL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mvo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We gaan zelf geen </a:t>
            </a:r>
            <a:r>
              <a:rPr lang="nl-NL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MFM’s</a:t>
            </a: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 maken of verkopen: via producenten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Na de eerste (basis)versie Multiflexmeter-waterhoogte: andere versies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Prijs Multiflexmeter: €150,-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723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08611" y="91822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3200" b="1" dirty="0" smtClean="0"/>
              <a:t>Gezocht!</a:t>
            </a:r>
            <a:endParaRPr lang="nl-NL" sz="32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008611" y="1554480"/>
            <a:ext cx="10771191" cy="4206216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De andere helft van de waterschappen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Ontwikkelaars! Programmeurs, </a:t>
            </a:r>
            <a:r>
              <a:rPr lang="nl-NL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Arduino</a:t>
            </a: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-deskundigen, </a:t>
            </a:r>
            <a:r>
              <a:rPr lang="nl-NL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slimmerikken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Bedrijven die onze idealen delen en bereid zijn om erin te investeren (uit idealisme of omdat ze een verdienmodel zien)</a:t>
            </a:r>
          </a:p>
          <a:p>
            <a:pPr algn="r"/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kstvak 1"/>
          <p:cNvSpPr txBox="1"/>
          <p:nvPr/>
        </p:nvSpPr>
        <p:spPr>
          <a:xfrm>
            <a:off x="1417233" y="3566160"/>
            <a:ext cx="8326755" cy="2568633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400" b="1" dirty="0" smtClean="0"/>
              <a:t>Vacature: ontwikkelaar “Het regelcentrum”</a:t>
            </a:r>
            <a:endParaRPr lang="nl-NL" sz="1400" b="1" dirty="0"/>
          </a:p>
          <a:p>
            <a:endParaRPr lang="nl-NL" sz="1400" b="1" dirty="0"/>
          </a:p>
          <a:p>
            <a:r>
              <a:rPr lang="nl-NL" sz="1400" b="0" dirty="0"/>
              <a:t>Alle </a:t>
            </a:r>
            <a:r>
              <a:rPr lang="nl-NL" sz="1400" b="0" dirty="0" err="1"/>
              <a:t>MFM's</a:t>
            </a:r>
            <a:r>
              <a:rPr lang="nl-NL" sz="1400" b="0" dirty="0"/>
              <a:t> (waar ook ter wereld)</a:t>
            </a:r>
            <a:r>
              <a:rPr lang="nl-NL" sz="1400" b="0" baseline="0" dirty="0"/>
              <a:t> verzenden hun data  via een </a:t>
            </a:r>
            <a:r>
              <a:rPr lang="nl-NL" sz="1400" b="0" baseline="0" dirty="0" err="1"/>
              <a:t>IoT</a:t>
            </a:r>
            <a:r>
              <a:rPr lang="nl-NL" sz="1400" b="0" baseline="0" dirty="0"/>
              <a:t>-verbinding, GPRS of RF naar een centrale database.</a:t>
            </a:r>
          </a:p>
          <a:p>
            <a:r>
              <a:rPr lang="nl-NL" sz="1400" b="0" baseline="0" dirty="0"/>
              <a:t>In dit regelcentrum worden de gegevens opgeslagen en kunnen reeksen ook gevisualiseerd worden. Gebruikers kunnen de gegevens eventueel exporteren naar hun eigen (Fews)systeem.</a:t>
            </a:r>
          </a:p>
          <a:p>
            <a:r>
              <a:rPr lang="nl-NL" sz="1400" b="0" baseline="0" dirty="0"/>
              <a:t>Het regelcentrum kan meer. Het kan bijvoorbeeld  ook de individuele MFM beheren: storingen opmerken, signaalsterkte </a:t>
            </a:r>
            <a:r>
              <a:rPr lang="nl-NL" sz="1400" b="0" baseline="0" dirty="0" err="1"/>
              <a:t>Lora</a:t>
            </a:r>
            <a:r>
              <a:rPr lang="nl-NL" sz="1400" b="0" baseline="0" dirty="0"/>
              <a:t>, en batterijsterkte weergeven.</a:t>
            </a:r>
          </a:p>
          <a:p>
            <a:r>
              <a:rPr lang="nl-NL" sz="1400" b="0" baseline="0" dirty="0"/>
              <a:t>Wellicht is het mogelijk om alle intelligentie uit de MFM te verplaatsen naar het regelcentrum: het regelcentrum verstuurt bijvoorbeeld ieder kwartier een meetopdracht naar een MFM, die een meetwaarde retour geeft, waar het regelcentrum een ID en datumtijd aan hangt.</a:t>
            </a:r>
            <a:endParaRPr lang="nl-NL" sz="1400" b="0" dirty="0"/>
          </a:p>
        </p:txBody>
      </p:sp>
    </p:spTree>
    <p:extLst>
      <p:ext uri="{BB962C8B-B14F-4D97-AF65-F5344CB8AC3E}">
        <p14:creationId xmlns:p14="http://schemas.microsoft.com/office/powerpoint/2010/main" val="46784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888778" y="918223"/>
            <a:ext cx="3186545" cy="664974"/>
          </a:xfrm>
        </p:spPr>
        <p:txBody>
          <a:bodyPr>
            <a:normAutofit/>
          </a:bodyPr>
          <a:lstStyle/>
          <a:p>
            <a:pPr algn="l"/>
            <a:r>
              <a:rPr lang="nl-NL" sz="3200" b="1" dirty="0" err="1" smtClean="0"/>
              <a:t>Two</a:t>
            </a:r>
            <a:r>
              <a:rPr lang="nl-NL" sz="3200" b="1" dirty="0" smtClean="0"/>
              <a:t> more </a:t>
            </a:r>
            <a:r>
              <a:rPr lang="nl-NL" sz="3200" b="1" dirty="0" err="1" smtClean="0"/>
              <a:t>things</a:t>
            </a:r>
            <a:endParaRPr lang="nl-NL" sz="32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78335" y="1753276"/>
            <a:ext cx="6401467" cy="981611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Check de website </a:t>
            </a: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hlinkClick r:id="rId2"/>
              </a:rPr>
              <a:t>www.multiflexmeter.nl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De </a:t>
            </a:r>
            <a:r>
              <a:rPr lang="nl-NL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challenge</a:t>
            </a: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!</a:t>
            </a:r>
          </a:p>
          <a:p>
            <a:pPr algn="r"/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012" y="804829"/>
            <a:ext cx="3909448" cy="559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50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918" y="2242651"/>
            <a:ext cx="3295135" cy="247135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Prioriteit Nr1: Waterpeilen meten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537622" y="2612567"/>
            <a:ext cx="4242180" cy="3106590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Contactloos meten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Goedkope parkeersensor of toch A-merk?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kstvak 8"/>
          <p:cNvSpPr txBox="1"/>
          <p:nvPr/>
        </p:nvSpPr>
        <p:spPr>
          <a:xfrm>
            <a:off x="2483075" y="5719741"/>
            <a:ext cx="3305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Modulair: sensoren uitwisselbaar</a:t>
            </a:r>
            <a:endParaRPr lang="nl-NL" dirty="0"/>
          </a:p>
        </p:txBody>
      </p:sp>
      <p:pic>
        <p:nvPicPr>
          <p:cNvPr id="7" name="Picture 2" descr="http://www.multiflexmeter.nl/wp-content/uploads/2017/03/Multiflexmeter_JSN-SR04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12" y="2242651"/>
            <a:ext cx="3287840" cy="246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43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Voeding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364628" y="1118061"/>
            <a:ext cx="4242180" cy="3106590"/>
          </a:xfrm>
        </p:spPr>
        <p:txBody>
          <a:bodyPr>
            <a:normAutofit fontScale="92500"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Zonnepaneeltje-energie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Wat voor accu?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algn="r"/>
            <a:r>
              <a:rPr lang="nl-NL" sz="4000" b="1" dirty="0">
                <a:latin typeface="+mj-lt"/>
                <a:ea typeface="+mj-ea"/>
                <a:cs typeface="+mj-cs"/>
              </a:rPr>
              <a:t>Solar </a:t>
            </a:r>
            <a:r>
              <a:rPr lang="nl-NL" sz="4000" b="1" dirty="0" err="1">
                <a:latin typeface="+mj-lt"/>
                <a:ea typeface="+mj-ea"/>
                <a:cs typeface="+mj-cs"/>
              </a:rPr>
              <a:t>harvester</a:t>
            </a:r>
            <a:r>
              <a:rPr lang="nl-NL" sz="4000" b="1" dirty="0">
                <a:latin typeface="+mj-lt"/>
                <a:ea typeface="+mj-ea"/>
                <a:cs typeface="+mj-cs"/>
              </a:rPr>
              <a:t> 1.0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Supercap</a:t>
            </a: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 als accu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Efficiënt opslaan en gebruiken van zonne-energie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kstvak 8"/>
          <p:cNvSpPr txBox="1"/>
          <p:nvPr/>
        </p:nvSpPr>
        <p:spPr>
          <a:xfrm>
            <a:off x="2483075" y="5719741"/>
            <a:ext cx="3305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Modulair: sensoren uitwisselbaar</a:t>
            </a:r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67" y="1968271"/>
            <a:ext cx="2356539" cy="3143307"/>
          </a:xfrm>
          <a:prstGeom prst="rect">
            <a:avLst/>
          </a:prstGeom>
        </p:spPr>
      </p:pic>
      <p:sp>
        <p:nvSpPr>
          <p:cNvPr id="11" name="AutoShape 2" descr="data:image/png;base64,iVBORw0KGgoAAAANSUhEUgAAAnIAAANDCAYAAAApf/IpAAAgAElEQVR4XpR9CXYdSY4kF+XVOitr67n/RXreSCTnAWYGGOAeVLX6VadE/h/hDsdiWP31v//6+9fn5+fL6+vry9fry8vn11f+Pf7v5fPl5fUV/47PfPF38d/48/r29vL1+Ym/v77mf/Hz+P1Xfv7l5S2fxa/UZ+Ivep7+Hv9+f3/Pn39+fr28vb1hXfllvjPWkk/5enn9esVaX+NZeHS/B+vVO+JZWnd+8O0197rXEUv3db2+vuXe4798w7GmfByfH0/8DFI0OfC8+FH+EvTc7xUNscZ+wNfrV1Ay1xDv8D/xvPjk2JfO4PWVa4qzib0HHWMfH/m8LxCR9AON97r83/psrEN/5pniLOJcgq6x7sETcaZxvm/vyTP+O1+/fr7fXbxV/DBIYWvCe+OZfub6WfFufMYYpj4bPzeePnieZ+fr97MUffbvz33p3MiDwc8pcvHfOK/eX8hCfD9OPyj8+fX58pV8Dz4KPngznvI173XU2aUU2Zl/UlaNz8Gwwbvvxa/6vvMj5BX8eaNL/HzTJXjh8/Ud+iV1xefL+3voitifyUfuGbSJv/0iLeJ7pV9e8b0XntvcP2RG9IznvIXsGx8PmSJdf/76f/m5t9fQR/6JELrWRTr7fP0H9MCU7fj3Z+rEXO+X9BDO7+vlo3Rl6lnJ78tbak7tpfUgnoeD18Zc4YzFDrmADIO3QM/Wf/EvnRPOsPVu6dhaXXw1eGK+q58bRxFrbB6V/nB64ffNkXeJNv1GuscGQp8dOp0P2Py/dZv2qrWkzXn5xJrJe9f1Qr3Vnz4TrHHaDdFPH8e5N41lM0UAyABojc+mXQuaf4FfXbbwnHivvgOau57R+lr3tY7u803OBTtRb7qO3LLrv3OZ1nv1s22r/HsuH06zj48P0CfkfemMreOcX4d0XvS+3uf8EvwjG13ynT9K5GO04JqWznWb5TKq/UMWQoaDZyALYJ74b5xvnBV4RrSSDhXW0s973dIdbYOLlv/+219fuZAAIq8vLyImwFd/AXo0GArK/S2YLZU8GBZ/f6PG/Hx5excjBzdSaS2w8MQ8OhjDhqVYkoDx7mB4AiRsFIopdWWuewKJAXYIWrfiEOBK6EmmvhtCV0AtQFgbALErrHoWYe1UZvhsAxcxEX7+GUagnjcBIuxs73MbSzBCK5Bgos/PX8ZQbZBuyg5KpRWS1vjxQYWxfpd0F6gOobiAizROVDiuOJzerhT2Gpxn9PcbePL9bEEPEO/KpM6DgOj23QEAzeFox6MdB63rCURpPXrmUGYOrsxxEpALXZDHbvRNHlgGJnknlE+KC87xM86NeycFuJR4qIx3rY6GBL8LpQSHqYHyNmS3/T7SMuXEjZ2MEAx0GYR0KukYQvOQf6EU4WiFPoI+2Gc9QUkraErowQf1/QKKUu32ZCe2/5gKmoQzHRD6NbkidbrWhDP61Y7om+vMAOcAqHAiGyi0LtN+BQYE/Fr/+BmVs5lqSg7wE80GKYtPkupAGIN2WJPkCqC+7YJ0XINcf/rmmxuP+c9kgPNkjIe2Dvud/I01yHQVbRpEB7BIkJRHaGdBo3+jVOmU0u20k2m4+5yl27EPmM+UdX3mFUBuA8W0w/Xldgolp6kT6jxkIzqYMeUiIwyDlgKFTkPX59suuC5vHa0lOlh1/VIovmxFghiyl4OcDIDwq9tW+ForKLWDTgZSgXU8eNFyE8EheW7u7GTQJ3XuG/8LO3Zzm7A+6I3kli86Cbl+6VLqtFuEa+EB8ELjgq+vcP76T/J9ROTKoLR8XnlTIOnxQIln5UFndI/RpWZePHp7GNcXBhPL6aQHhoMOYja6CYU33WYQ6dishJ5g68lLkJ5WlEOM6cKpZ6eBdGDCCFlC2wJZAMVSzFso9zozilmRn68E1wEYEEGEJXdmLtFQpNSjo+WBN3iZn5+e3ncKVpHC3K8UdR0DAGcJOCMoQcNYfymEDGhMkL3f6QDHIxw0BwcQvfGOR4j8eQJBOtOhkBQ1fdLM9nMZKpcFdxaeQE0pOTpB4h9oh5eXDztD8E/vOmUpnaYROKho7wZN+3OiSSpIeov5NEahZ4RkgrbbGT0ZyienwJ+RvGwOmCL/DQYgvymDpuxCARPKUjc00ILcNtCsdaxICqIRHZW6gn6BVgutPzkHtS9GMOvEyjA3Y0V0czgFEZGj4pfOSN5Kw4VshhuUQOzlX/8vInLSXQ4it46cn9lC4KB7rqnlqzRLR/pfPiq69Pryg2fWZ1Ty8GDQQhfOdc4oosvv1tMAq51NSn6yzEzr2Nd0cILmB+/Gz7ktl+98VnmtTSv//gQ7cDicd329WOv7iGx/fobehBy6vdQ6GK4YzwQIfGMwvW2gwEVrE4FGAI20TwSPzp+bvnt/36lKRaWwTxdjRhtdrgW80rkRaDKblUBaGbgGtnKkHejfIrVuA9KRtyBDnwMAENwn8QJ2iJgJs5UKcNDuJ9AfthdOsbKa0EketW05cZnb9gMOHJ7lMqDzGjgsInLJ7IEaF6PvQ/L0xGbq/GwGZF4zRRJM6EBmRtfOdOCVYd4QkoR3/pbGJ/8wIidA9L6AnIjmm8ceI1AN7foWwGilhf2g0tjB/fQs6UwXUklsZeTGsZRJhFKXh7Tf14eqAwQLKTLqXs8OXeustmekaKUQfcWTy+A1ur8pxQlUpYyg3JJ+b1KOit6SaTNCglUJyCUtkk9aIBzU7veLrkotzvC0e6Fki0va9QBaASxTaZ3RgVSCK9LQa+j0w22dOrsN8G6KDgENRLqmHL1lWn7zr96ntaWD9G7eNVPs++w9OixDUEqOGcL2hzqi4mDIeTtlYqX39/4amPZv/Azspy9fGR0sMzlScWVMqBIr8px6TWlVWohPetQPViWkPtfAUDkMZkSmZ2T9yShtuj4C2Jc2hp238ShZRyDK8FBIMsHMqJae/1brbRrNsog8HerZLkNRuu0GKm6RFt/31km+VwARi17QOJVZ2uuNUgGCkfhMpKn7+2dUXDLkdsPxncC+64ynM9NnnF83QDnt2xlfCR718x/GPETYnPhbZsD5HbI007B+RgCtHYGF7QCvS4cOoPkSugzgUCCswCl1wny/aN6RP6wHESMX7bmuSSnnCafp+hT/2TzfugQQ1P+4Tg0bXbFmRc4sm6XvxZoF5G58MGhlEbpc8ztovVPBKGgQ356RUO1961PhiuDv4PN0DL5QboEzRMYGZ9XOyQagWhMiq+IHOX/4fjxP6Vft+1Wp1Uyb8iWOXuehQfEG0ygFK+HLB5ZxCCODKIyeJYG6KXo9Q6CnBDUDbfTemJLI34UysbQfIhUNlLA5AIoSQkYx/HCVwpGBukUJdbBFsEoxKVrYHmJGzUa4FaleLAchgIgw+OHdFU4L85Pwaz0370N7dgOquosGcs762IsiNr3XM7UKZc40O6NDODdXCF3LN5Sn04Lh4wlk9OhJo67r6Zob0LDB3FYo+7md6ulo1ubNUMqsthqe+eZPF35/zzaCTkeQrOXhpihRW0hvLoWfQkVvMIBcPiN9pgbDUSxzSzOFWKQrZGmFMmzpefYfALqOXohe+q8DgL0P56QNcm7KVJ9XPW6KL9d50KiAHIwgdFsDOehGT5PMlH7uit/JmqKj9tZX7/TYIBsA8qneF9Dc0s4sadiyON5GbFkyRe+7gVwDODcgm6+kv5Ax6Siuf64jkO1Eqw6ZCqqW5vppgnDXBwAZ0hvgb5VxgHYpJ6+wF/nnqzlu00X/djDkfFsAZcnQrHu6RGPJV/G5sFku89/xatop6jf35LW+eI4CCE9nvGU8ydHBoNIxkC0YbtlAvEeGe/Ji2ee0g+7QNmiKtelfWnNLvCJbsNMABZ1Rkb5zXu20/AnANh3xfZfDfhJ4weUXz6t9R7iZUdOBH+JbKwAgLCH+11ucf/3ZsrV8YUeK6c1WXb5F38THvkenxcRHkAHnZSQeQOcbeN124SZvHsDAXmGrh6z8n7//I5sdUiAneGYRpBtlP4QZVYEZUJ0KU4mrwWAT3AnvAlZAjoWfUBYoOgSQq/JMhoTfEXykQWvFhDVGtDG1udX4OJNsJVlKgwXHIvZU+RCyzTS0K0MploG3Gix/1gQAEswuxmTWrRghFIzSydvw/fz58+WPP/4Y9WlieNBPUQhFQzpVtRVPPVvpLEvpZrTHWLM9zRRj1CzFD7OWg4LNTd9AjO9j0kYKoZVZf1Yp2pkS2bSNf28g97SGV6ZX9plvkDt5oR0O/7kbolska4AcpTiZckW6DTKVslHsAMAAwIc/XggMJUrnAqXSneaygmw1yig6iO9QXhhZR8QKsozPYT03+tZa5GC1cG9SHf9GQ4/eBf5RKkZJCpUTvLwigtxy91wP4vTNfahNqtIg4Sl2hOTm3bcMNLcLFLkBTxB1aSDCWrsSpA8N+8wGs/weamdqb6huXbRSREXRYY+soH55Zz7IIUaz5o9+37284lw3eA/LmilP8M+Rw869txPf24FOavl1vm3WOeU6dQqL0m/BBJyz1gh4nQ1WkglLj91k1fk4G8SSa1rXay8ZDWJToNurZ2aHPHu0G6AO2asGBOB4NDkgMhIpdnzVgCr5CvW+DYz0nKyOJrDuvQvAgd/081vW5wZy89RXJuNJb58AB5QBWPpeh8SekuJWghPlOL6fjSVu69D+5loaOOqsdgAn64hVi8ySqFyPNZP4s/v5M4Dh9FV5BJ7TpUVTh3TGw5/fcqg0q6J7ounnS0bk8p8qMKQ4SgGVYkniU5GUQuz4Tv7GLHsrFAje7m69GdLbz+qd9DQlqKj1NDACd3QUZWtPWVfESAcrjGigpOZkrMw4qnNXAajRgdWesgM5GdwiKBVx7au6TKdihwrE2qEUeCCKKA5B5ZoZQcErsO4ArKo/gwLt+r2uj9JBgXZS5vg9hNuFNddjkc1iWultWVwzWPks8wi3kG3wqWcOcDIEx3jPci0Cj3fjNSNgZRwsmlW8zQeAhxXZbV7QK3ed57PSLnNQ6bJWXiIcIpj9pxiNgsSC2WwqInEt2mLNdQBXBhbEQygaPj3o5BiXH0UenEhUCgXkUrly7QJCAnX1HkVe2vfMkzOfRLSETBC4oD1eT+d7+HuCWTRcJJeT3aWQke7P5z2BzBEFcdAisCyQ6tHLCYBrR57WpbEJAAjWcefo5I5qDtOZEMCKJt0ZT6MNlJn1qJJyRd36B9IHXff3rEcJ8PnCWPfHhwPUszO+OLnwctToxXdmA4ZYtKPkvf/gIcg4+EMqw3Unfi6gaoaEjylHg3YozlqgoA0mQU2LH85FvM7muJvcqqGkdQLLW8jbqVvXF+vc5GXJ4aLITSDRe5O+0rpkN7KMR7VkaiDMfzfdVCebQJi2Qg5K0XDLJ9fdWZlNgdYRANgT2LtDOs+oz6z5xPe5Kea8up0UOlRidDJ46lzWFpZTa8vXep4AZam0S6OlZxtk8z6y/lu1leBDZe687emUsa5rb36UjqcjoHNYJVYONJ2+tz3hDGdjSpLsX3/+LWvkwBidokEGjSmLKvikIlAkygiK7IUOsVaMv6QgnQfnRI6/e32RPLyO9FwK5BUtWITRcxGcdiYVYtZPaQBzFMlH1XQFLbK7klonalUkdNhHe4oivIfcJVBTwTx45hVBocKu9Ii8cxv3kXEL0inTTOl35XYz1BpNEZSdWJd7rIfoVlSi0yVPAEvFnC40uccVYQRzB3XCm3xb4wwkobPl2j1l1ExR2NNidTRurl8GE4KyBcEF6aayBIJOQYnuT0WDJLYCt10vofPdz05WH3RFN/X2HhXh0ueHwtfIj/DUkwQ8nwjbmDdbRrCiZFY3Rh75iAdUX5AKpmGgdHaqtWhjOz1hX9uHjZ9IcKb2skzhatwEUkSKDr0mWJXigY7o89J5K+IYqSJ6m2wAkP6YaWAhQ3TlNoibKfk6p2qaEviz6B/1XAEQ1nGavzBS08Ij8d/o3paiL0/YzP3mw3SsFN8BOjeAM53I3BOd0zwvOlleZ1uy8uTJLAa9GWR3lMGnebClwG/GczuvLn9bBvRZvFupxdBN0GtwcBrkKRqwaefvbEezLEitF9Fq/HMa2yiSATD2n7fhxHlMWcW64mdhH7IsJp9McCFlW2dO3RFyyvrL1m+9d9+bgJPqWeN3W1+Mc7buTayYfGSjatKO05H2d93qgouCxvD6jqetnXc8KukAnZobFDKHZ/OHs6WfRewlS0bUKMAAx+YFB5u7tGgDLNdft+fEWgq4shTFeWfw3XIV8Tx3UNwR6UCT17jfbEbpqcsvxQvOF17mUunVisjxIbXZUGhvUfPVbb/yDj9fkFf3A5LPmIWKqRAinE0QomLs/Q7zwiDUby+/fkU7PoSnPN0lfM58U1FMsKdU8T7MBiTRHRb7VErJ23rbC8o+lvhcAl6mmVaoXuvoegd4Ut8pPT8kKBGKgilmjVJx5graxv8w3guAKUDb//2f/3n54/3HAZo3czu/iNYb1GhtH9G0ooiVecxJC4K5Q1moe48AGO9H1GKEbcdCwsabN0cgJ+UwbRU972+8rH3mnVrttOQNyAkwfPzyuWh4n39eyuR7RTKFvOkkQzmfqTOWYOc4IM5ny/PIQtpZgOtKH+NGoMQjIhrfVd1rp1/Ix1YMPZSpAdHbeuT9VxSQ0YiPlw/W6fUMvIwKszi3ZJZC2cZgRl+SxlkDIoPL2iE6MYo8SoaD75NeSofY+kv2Ym03sMORK1pbGdWVjr4p3+YFyK2AsBRuKeeUBToFr18vKU98/jQsKmyGDGCcSr9Znx2GhWNaNg/6PvbvngxJGxOk86D3JQ2uCynFqoFbOlz7d3qI9opsKIUduh58ADnBd6AjZF9wnHJSuiyko/GrfgzEg6YZ+gH49ItpzAZwPB9md5xPPGKm9Kc6CVGn3Qfksp3OdjbgmRO+xva43q0gAKOVWLtFKD2wxdpW5x1/1pZZ/dv1xO0z8TOvudo6QXRxEKF1yhkIUO7p+u1kH/rEwGM+n3X6qTc4bzTl3bo+B+Yg/z/Zd9+TB4ludZglF1nqgOaE5s3ODpTjyDItfWbjEL1b9Wz+fqfDreSmdOXiGT/Dlh3yuY8faWFGaZMaCqJuyD23F3q4nW6wLkbLo49DN0C4Cb+ZbG/ke0V6r09KQvosM80BghZF7REVSEbjMnIBpaBxHx1uJ4NyD1UzdB0CmVRsvrh0UrqSaU9HkYqdbtsRxY6gvf2Bdn4xXkTk0BFqRdcGwraReQJ4Q8kwxF/FN97gQDDg51zvyDUwLcDoXBuhno03BMgMnGq4vjM8v/udG70G768JcBJ/qOZSdTM8OYTyW5FuADcN8FzFBIcdAfaaFKwFkafT0DbvhKGItcLwfb6oi9H5Z5xhyWW8LYacArT6evV3BwrTeM3Iue9Hw6mr+cRGBsRgW9RftlHGu6KBxGTCcsJboYqSnzSq2JsBnMR8qL90I/G780j5Hlke/YO1MCs67YrWaf07fhuGig0W+A7T5BwK7BSeMtgRIIxdIcR5OsNLUTj4FjpBZN/d8ofTxoIgYI/IDODdOZi5UvZeW5s7vaZ4XOZchtzQuX7H311Odu015hcicowIHo6rB9TreQlgObi1OK5oFyM5UMi4AwRZ7/b+owIPN73YPxN/v7+E85KAS8NlAwBz1FLWdBmgvOmT7ThseumdYcf0d8bTWYJzyVIZk7qddT5um3NmyfQ7D9Rs0Nn6YjqqExyDR26A2/XNkLUcC9bd+B1BRMlQyr7V3cvWuG7fvL3ld/Oh20R99haJbPxz4o39zqaX5MRt+AzubFrA2ela19Zt7ZyoZGqsUxE5MZUeHG3NpUQ9pJgAzxuEVV+iGhoYQKVsdBgY3tubiM+M+WLmBXeXTXPl3rCI7sbwYJBE+XhGHqDV0QCaBnqLyEV4yXOOTngEeF6DWM2pqlEIlkpLdVSFoF6f1TUH2+BMxpfBEogQw+i/6obp/UQeFbRmh1hGbcA8rtxcMd0Y3WT/+GsJdnm3Xosk+vTXSnm8watHExLGDkhRXTukLKydtGRE4qZQ+jmnIlIt4NM+S4lxyZ6G2VEQJ8b3yv2y/4d0V6+raSc+09zFigQQzYLHSaBKvc+oQ65P4CHJggHflSRLeWNnWseISlbdiPi+R5NHdcix7nVwyy2izPR4RZrFBvgB8DQjUK6gGeXDpyYvR2R8R3VxNg9cTED0HY8//e7R4BjI3yBZA5fr9gVwfQ4yRjSTuzJvW7oDAEUKC/MWb+fixshLOpAWBc06uo/dZebBOubzZ7UGpcWdiAJMQwpKJ8Z3nTee5EN7u9VdaQ1Y9NzrBE5YQz8DjpDvYa6yn4hZoKq/PJ0UPIP1WUk0L5uxUpyiFWQLnmDXZZPKGDMhW7bqU89oVgMxyG8X2Ws/CWJtcz4EXrbP7aWDN9eB8fetEx0IOU/pbOO/Ar2DvhVJQ4Bjf7c/23Lp4PFxLXlUsxyFWk6H1E1rK5rn+3aZvPG870uf3XIs2vY5hJ3tnQGg7rrOWTPYTSxnNkdPukfMUX8aDig0gt9wBfneoLlq5PTgPNw2uwZm8Mg2DjOsXGMbVIcgwy3ddEnltCLBszyH/51iyEeuNJ8+PxB7MkYbvPxMgS8IeCLgj6wC66n36RmwTo7hcdV3JIgrw9TP9jU5LZU26P00dR0kdhQPykSeTKcc1AjRnjbqkrr2DqmsfpILjzPk089dWOce8K8tFHPNsz4sZxMxetLhdhXz9ky2eueqT9CwTXjLfUWUzt0dj/8NOHUlkpQucMKTSmR3GQx6Ic7NufiOhs2zHu0j3VhTUuksjqYQSAE3ImKCMz+NfCp9pqTzXSyITk/2/cfLxy9FnmE3JQtb4TuvSNlvmcv+CkNPyCA2CGnDDLCG9UoJFLzkxxyUgoNTC/F6OnIfdAT0GKOZKPjOb68a3GFcDMTc9Mre75ZlKXXQgtFkdV3yy9KakNuOtgpE6EYA774XD8/3MeLDLe1zFj8Y9sHYEzxkAMWWWTL6kuGtB7BPlUCIx2SEmubiiW3At052WbjvY6Jvlyd/9s2xn+comZ0NXpJ1yIt48NQ9AnIiIQAqOl2xpviuxmlhV4gOzi5FpYU7egM9rn1tMCs5hqzSPTnkGrJQa0mxOCP5Tt8NGG/8Ld7YtPUz3Pb5ptvcQdfvO2o6ddX+/gYjuDaz9YXKSBKMj4apeSWg6yjfq9ss0Vp02qlOfe+7ZynNL5vc4A8g+YwWtuO2edtlftuRakpRhiWv9ZN6PTu585x2jVwrF9ZAadpzvjlNnNSGJRAxDTk6UyO0HRvKriLrEnJlOBhYk5yrg9Jh5J11toJw414MypRgPE0C9+uXZuX4E1CLkt6yu/XpHWW7bX7YiZ1q42OGzsfvDTxqrxL+yWiqzVP0E9T98YPz6JKp0bVYALQ6SAPGwZN2embC2D172+ohOOt3Ysyb0hUNBn9QySlC0oz9IPIseN7eNwgMYBDPSPDGIc8DeKUkKX03i/v1uSfP/0m5aUh0fj8WQa9LOtr3tEGAd7o9RQ79/FvQYRxGZIlDI4fAjzBTcALuNvZ1yCvE93wCvN3XyFZ6+TUFBuyYngCOA2bJcHxtxOSpfBVdKx7J0Qkd+UFwDIAu6UU94fdbyvHBJ+MWF3d82G2bWr0jMt/VgSV9xsQ8j5YDLbnTVPKp2LbVWdUZWwq7AwPYlwAA5IUDtKtIvsFs0puO5Gk8qHsh2cYrFBRztbHe1h+tZzwKQF1mQG6cN6MLFWFohUNyzCiiA/8nudoaYIPGDfqctyQz8TN01vZM0pYPjzA1gMV3df9oZ4BaT7Y+n0BlP0M0FdjskQ8CcYrK9LNj+qude81l5R2uEIYjCJFrlhPmo5JuEdmseep7yBUV9TIF1993ucZeVbOIz6NcwYMpw3YpyijHl45bcmqSiAPONb91oANy6ar5Eo/4GhX0Cv0PubDr3uz7GSTIu53lu+Basx2dFN85z2K1coR19WCvUU123akMHtB5z+kFiFxX5pFlH1g7NeWIHvJ9phcBVNWu7HqDQDCDC1ELjzOSLXbblEBOmxQRbsWz6ihMQ/vx8fIjoiQ7uCSxvzQnOHMNotrl9WIcCWsNQCUhXPA2+n0Ec7rbLtKPfI5qjvQ83aXnHlYDg7MOQQYf7/TA9zISPCy9ZzOTK7s8eBv/4WkEbxvPdxZA1h1AbX6ShoVJO2qq/Sjtguf3/ZlO2/4snutKYu6h61Vc+ULAWokqqibmvimM3Fca1YiQwv0A8ACNCeEqZaTwslL4+/ylnFSnsg2OFGCuqYJJMnjzTF2hbb5ovp7KSifi7500lvjMqEQAlMEvxSThcMx6NwfxCVcsQjAVvPPwHMZZsjZmPtI5yG5TzrFSSpddsDhLKBgBxFgDhp5Cu2oCuYNxAae60gYIvtN87For/ud1OgU+k28VHep6GpelAYYz3OK3HkxaYD3cLxsxxIsbRD2BXf+5AxSBqgK9ftRW5jHWbv/wj489nQM/LcRK+o8xKRMMazBvAm6OZkrQzEgUdIjgb9fCyW9LnmdNgtuMfQbPegOfbF0CuUdtsq7xwjBh3U07DbLOXw11S4by6QDNLUteh+crleGE0UyajEa+drq2Ee2z1l4AIOO8o2Ncugdrx2deLT/XusScs9yK6hE7gFBlSK3S7w08ZoOdZ6THO+La7+iB1LdoZY4mQFDGHMuaAZi1xuzitc+Iat71rIH5Tt9td55AKPQNN286AU0lPei7T1afbyek7NLLy8sva3qZtoE2LQc+e1mUsFY7SCDHHK1DK1C8xygRdaUAITqr7Sh5GZ/4CDWurUel5xrYbiyRqVVn6+iGCIILrefvOH6kjOVSQk58PWt6OyfAkXEMJpDZ3IeamWIbnjfFr9NL24vYQERMPBCsmNJSeiKOG9L9Tgl6REdUdL0/U3tbkTn/nCv/XFemcz16oUgbFYClcjQYoztab4oMykyAt2irgbNMD4idnhDIet8AACAASURBVIyU1uwGqunYoyQiZaR9t3fSdQTb2El4XEBxHzW6cPUsH9WhInv8bnrd9/W3l631C1S659bn3oJUI6dHVOw0AKDFEKEyUHtNW/jG73WEVSszJ8CNGA29PewJe9z81NHCTo35Wfu5bvmtMD49bTiB3VWI2o2MdbPGjSA8bzPw9DmaSvagXDnrGVGOz1cEuelYPEa5kGHOxOsl4u1g8diPpVYFIErhevcZAWXqvqNBgt9wY2XrGODbIgfJ34qrqVDfJny4HKSqzShlCWfJgdYNENUNIAVwdVZrnqDAfu2bJEa0EB5fHO/7+2tODIC+QHordJxHjXP0UkVkGkTLaWiZBc/tc9rAoniWA37lXApQKUjhdmHaFY0Gan3RMiHDu+cG4jTmWrwTHLwuh7f34JEQqyK4RM3S7TzqEfHc7OJeBsOd0e0Ea79bX5YtNv3k9k3nfQJT6WScbUVhGUmbIBYL1X6mXQPgiZSzO5C1NWKEVmtnSvDOH6A98IcHItjwEr+LKK2D7ajD1vWdRls5klPmlVmcblqfSYDSGTltoAebiuglQwvf8HnaKDYQTQcXkYMag2XXj+WOqQ9dp8BePdcCH0BOh+Wbj+f2GIOXcR/lQaTFpP7PzWhas64bGl/luIX9uG2w4t9u+LcC2cbT95fPrlqfNvp4p6IKd5AU0RFMmm4AE2vxS3yH8mV0btB1KQE52lrzTfHJdHa0Vijf19/G3S9CzueNbSoU3V6LT7cXbQW2XPB8Cr0DhDqPmocWBPYpYPeopUjegMXrqqh8V4rsG1arlPMTyLp/9+59TwXW3xTgkbLUb/zcpuFxENLGIM+bhfAqSr+tzx2N/n2pylHMfOOdSoHoyx2KvCRCNt83bZKmldqE0ccQTVz2DrkWfLFokE8xBmanAEY5gEBD12aBJzTmAc8VkNt0rS0tmQLONjW9gTl/lbvjrQA41xOc34ycv1e65/Y5Pc2fKlF0Z0aaJ/d6AYqCWM2TSA/f/miQrPwM54n4e45uyXur4RhVrwQhhz/zOE+j6ekIYD3b+XuqS3ride3xdrYuc9tZ7TtLndFF2e304Ocz64HIxwDJi4fAZnjWBvFZO2riA7nFD97YmOM00zPcln1nt/xz44xW1OzKFPVDB6vPEW7Vfi7RpX6NZ2BQctKAm+50Z/OAR2f3utqmC1AreKGzAa3rGXGXe9E9RoPhiScwBF/rdwdNW3XakgRQy+NhuRjxQDmdiOTyzVaz3I960hcdhDhPiJJTtHS8s6PM/u26a/XGkBWVW4XNAhN60I3ptidwA3GDp8ZVREy1iEEuURE3atto6eD0zkmMSTzo+QewZj8u4clmBxg10Az1G/E/RTNd8Wyj/qTgsjyLNk9013NL6KHZCrG7trjXCXWKsM/IvTDk3P1s/J3f0Q2GADV6EUDTMzSE+C2HZSoFA8B48zYHrTh6qWY1MS2O6Ih34oEDDwM4xjR0Ld0+j72v5lUW2sMlG177/o4Dic3/N348lZenIDmQOkkmwDS/oTU6uNZ7bu/3My3ZrpEYG/QrelESbX3qchSgtHCOqF+TEsPVH58v728/2BkrdOT1fPR0qXAzVfPOOhiNJmL6SQY0121zaJI3L8bKz2KDCpiCLlwXLU7jP+9xdXkSnZXe2jLyaChG+rBjW/k8eWI2F3AoZpnKY/QIeKTO3B2mqVCrNvBJ9+bPQ46zKYng1Qr8GwCzMprRuIy6alD1b8po3K4c2QG+axtgbcOzQg7ctnxNHdtRdfx88aABqX5vzz9rx49gTlEQK2uo8TsE0OK/WiMdAgAbRW5Ys5qbm8Dbv+82a9sKp5PT4xYRu9nkrTs20PDIqn/fsAvqwarWmXGBcUMNTk/v2nb6tlfne40wcjnlE3GVWRgbS0tmeRBV0VnGQgdlXRU69nZz/AyFFzaIEgxemICvdHODX3uJ/TXA99E6s8yHjqmNwEo1moOce4Oio0fk3BaVDdDNDjvE78oq61k0WVyDKi0StoHTUEirVup/A7LmAZ+1amIYN2hutG9/3wY1IgkYtbLb7dXB1dEqdVLis+VP5yNFLxk7rS3+6wrMhdPXl4LJkPw2FHlwGslhCnS4fSxWlWfZhZ/TO57hdIt6bcKU0Z7RtElz1X50/UABOWPQaehORVbPrBma7SGH8L6/v83L0nNLs2Ns84q8bN0q4OfiZ6W1Ka2Ds8WFxKOANT3P9ta2QtIzXY62wXHeP0ByDVE+6X3ujR5wRsHasLtivoE7/B68qlEn+3MT1HcPNGiCuh+NOUk88kkeYi3d2HPiua6nGvIofi+jFoPLOkUCkKE0SKfq8Mg2hBukaD/jv6umTMrRZRRC3KkLN0BbTncG4AkonfJtJ6l5eAZst75yTnB+6agtOnudhxkftYg0z/t2TyTKizjyIerRMG8vHanVJTczFN08sR0G34PoNGuQmgY30K3fzvKK1sGuT7dcQAblcHSNUV9V2A1A87veQKVZdR2RQwpx8hxq+bq5SHy/I0/SI2lCsyM4vsOxEiuA4O+4ORpa8w3E+c+cv8XjHhy4nZm+v3Wjy4jbJUi2oCprtZcddFDq+nLLhfOB7GqVd1SkrXkAvm6n1WMkkejuUV8BqhPgsbmA5xd6LTJReYYViMNVWNRg+b600Iy2qATh0OMEsfo5SiKnXgFNWxfjE0zHxz/Y4+BnARqBJ/18S8+pRk4v3gYq/211bClIKJQoBaIH6yVSLC4sW2m6wt/fuxFnP8uV12Z6Z8rb9w4FUNfEINqlOxEjYqCi7GowKHn2GpCu1/Laq82w3zFw0ocMuo2rv1t0A43gnegs2slvgLbpjDo0REw8PSAFeavZcYEU3VVbAQU1FZ2vEXvuIn3XXRM0ACBko0OlOhQWV/pIaYx4YYdLUUvRilYKvZ8/fzcNiGq6GA6t+hh1VXJv6fZNA9aKrcTdZnPdHQ/nAVfMx5nzl08/B1mx7yxM55Rz0R4yYGtQ/eUSCD+r4qm69xd7h3x3SjyG/2JdiLLB6F6aglbhOAAkzzTOumr9QL+sI4mShawTQxQo92dMo9lqLv/O45vf88nexLCi/IO+dO0HGFVXvSJVbMKRPjvk61IXm+/gc0q/8hwqfUoOLt4cUGwdmkoVVmNMysG4Au2m/TTnrBgMyTFLQUGe4gxwLdUGJ3BoWv9tWgyg8BBZbHugiK/Wg+YanMuZGpuzRzs3JulF1/AJvFB267Lu9bAllexAPKP9vicBfkV6WycSbGgr5LV2uOP9BkhWRLJpMlOS1xq0Uh6z0N8BpfTTdi4d2MTft9O6dc4NYMrL0pDwbsBTgrXn/vnz9t/3ngXgbras7DzxFtaFGtunodcaji8eBp5BOcHmWz2/Rqnxdhmdb/xXtBOQg97bTVfixpjiAUp1Byx4OwMztJup5WxPOSuTdaPCMlhD8078fOCef//t71+FPL/JsWPjiFaEVpICcmPkamMaS96yYAa9Uws8hJVqwEbwu3m4GoD1XGu1FbuM0VbQNzWndaf3lOlOxW07KgDGB4LH52fUq75Tw1tnlKVvhpiRPHjHMIwOCLPhw2oAat1yINZgQmG7b+r06xEOonc6aQMtp6PCy6KB1xQ1EN9pwgm4HLDLYWg8JrDpYI4BHoGGCOJUl+RU3lKeoMEUAGy+01PFX8l0yXGYK6gB1uktEajkTB+d94iZHPzgMwxprozlIOxygqZha+BZJqY8RRgj8AdmHz7V1YGfNIMvptDT4bDEacuvQBu83TkSBB4lzho9mF0Po+fPK/vcuI1zVi2gGSKMKgJQ1v/BV+QdrQa+dmp1GNgh0DwnHi7UFyMIfeC1Jx49lDvTYcPIxD+geUsWB2BZtVKuF1Nu+P4cH2PgRqMk4jNyGpMnFiAcOk33QB98vc9NYL8yfO3wcBHEbKR9BzsREP16+fH+I6cU5F7FAw81Sa6XYl+SdmyFHNPBm/sQZ3auj7TuSn+lQc3DYVZEmXxGVPDTBrXIZMsJpPQbQPXMxtaZt9qu/IxiGUyTVwsDAwHJLkra8LxiTTvKeiuJOfTiJXKHe7atqaIYmLrJVIjrbelr6R3xMN7ZdarTlnc9r/+8LnxS6TXnmLbOmg70trdbdt0J3bJV/C+nyLqCKbQltxqJkpXHH2jGmEBccyrJk4rEpT0N2cOYJ/FwDopnRz7oBC0xb36agRGsF3PxugxFUgAbo6vFJSeoVaV/HjiA61C2SNmljWMSGP77b/8gkAvPC6H1e72Vsv1M6zzUre3Dkhn9WF2G/jlNq4aufKsZVVXSoxyL6nJKQCaYcwGYjIj6KuWo9++2Vw09zxk1pixlnPB9dY5doj1sm6fKKN+6SdbFtN1uz3ZpKj22jh2exhDy1cKcv6PK1DBFF6rtaf2ODmLGAvCrtqOgNvJ7A9C24AiI22eSPjJnoDVortoCnNXTetUNBAH29F8XHitiqHU14PQUOkARbjxIyWGIG+FKN6gRVo/7YruLWiBV529F1DZnrOkPZXCrExJfgWZ67r6C6IxqplPFYIrXH0pJ580a1gHcaWYCsXUVWZKzUkjkpHW22s/WETfZ29EBGB4bI6CHyRhWPmUWi/u6vGvV6TYjyei5rDVZ5ErPyrWp1jXPtqVBEbTk6KJHR0ludXo3vSd9Vs8II8TxEzrpdgr6fG8G7+aEnjRXrhRPSJoo/e6ya3WYKOdoR8f5MwxJzi600Q9PwKPWbDWNBWCrtxkyICewdYZGYXAttb4ZQdN5J1+n7oNOEVBTBOolamorei4+sDEzdqYNcqTvJ/Vv5y9Qm2dYJSRdZ6rxSrjblSNJ1B3dkDZfdNNx+1y3Y9+0ptMlJTAi1+c+/Gw75euR9Dascw2ExtaNffA7Zfi21niWD3XXvj26Kv5+tuGyEwRSlCVE11Q/Ld3CAb3p6M80dqX71cxCh14jVDxtq7UoFiDHHiV0K3t3wUPBZmj4Z82/ZpVmyJjNRQSmisoddK3ruqA7pNvF66U//vVnRORwmFGLpEvrJRzObLUx8xafEP4+GKqKeTG6PChTFBlK1DTsutuUdRuw3EPpblTfhrMVr4dpR/HrmqavZ+GwOyIkplf9lwMcj0Tl2mvOlR9JjwvAT58jU3rGUKg0xl4HkEIQwMOuXhHwyMTUUlZ+HptZ9E6dtRvOoEOHkfd8td32f87Ua2+iaYP3hYBp9pkrirtJFO8VXbJeIKJm3xWyi9bOCwJenhrq2UDytCUw8qfU4CPA0N3JXYNUEa8YgGh/UkYycthG8RDEY34VHtDy1V6x1iaa1NVblMvk12w2CSBiJQDFd92ww7fUGALwjbxN49XX8CD7hg0HIC1zbRQkMy0TipPcGnAoFQJyl5SsDG7MrxTm0hrOuiR6s5qAH6OzOTcq3tSyBWABcDlnaMW/XAa1R48xezrbz6Q+SwU+0zEdvW8Q0Shyy60bNq3nO1n2q7jyu5z75/yoZoV4XlxPiKkBJ2iNoaygbTtdmtqvRIUb7uRVTxFZerhnjclBE/BxRxgRRLCg9E6fS6xF9EgQp/2FMS+nhFFIBFRwVZ2VBrhuu4EHnYnrQn3HZTY/VxFKlB8hskxeYmNO3V3LulRYFslm653bmW7w3jqpzwpDtT3i6A6feSdkgL0/T6sWrykaXsGKBiLxGNlBrecGyJxmdWZmk0TfqR92VsV1oHQRcEr8+fnz18t7DM83J6X1Eus8mZ53Rx50nc5LOShLZk0DVhhWzarZ9c3adaVjnb+gwMNBUL0dziPWG+o5HEI5i2BV/B44sSParntk2zcWe/3Xn//gQGCmMUYI2gycawJjCme2GzO6ItImYw7Mr2x9h8LVwvUKKYOOyClCJm9uKl7fVADRpMlbXILsJHBlxQiMCoUp7PXp7MiUwp0GlKxlzQ3TaEtpN7k0f2vn0dugbaPoXpr/PRWvTTmX96B3lfEMPmDoWYySSog/lxC5IbmdE+iIaBnOjsWfBP74HdJte6r2VnoddZMQTSWjmXg35erOgp676zx8T/4MV35u8B28+mca6BO00PMPowaFydQiU61+X6iPaBDYD52BmiOCBh6W1ngo0qgdC2dgNHOQ60iyyS+uZOkgyGPMQ4vJVahxS0eQkfGStZyxhroNzW1qmVYOTY5H96s7XzrtNy+WzCsymBeNnx3BbURQT1Z7FJjlz961kRUtm2voiBw04+lggPeZyE2aT8/d6/Lis3Em8W5x7Tayrh63PDs4+11Eaxu2/Vy91+k/jReNBcF8pacpxJLZDChkmkJAdgJMNyiKYgzgubqrdX664F3fx3WkiMhk+rzKQDaYkU6OgnIatJXqcz0gvpKOGjozuqoJBiWHWN9ZOyf6qste73a6u6wm7k8YgGYo1aGGvCbQZLqzvk+6J3V57aOi/VOX9SgL1ItqrBZs3ROI37rOn9n628Fy64txnsqGMRCBs9I5zO/4OzeQv/GrPiM9K37dcrLP1P/tMuR7DEcklFvyqEoYBJZ144wFnsTLs5vZrDW7RmNOXR5Z9gfgPMBjPdHAdZQDuaHzwj4aUbImMXBPzG4kcMtzoMCkpbC6OgVqYBM0ft2pTNuAiFy+erUMY8Fb6TpxPTohkKHPO7gSw4AyDDVqLTnOwyImwsqpXwA+FLWEIcZVHDfFibXhN1HDJgMKGRI5IdAwoMTlx5CcaRw3kMDz5qiK3s4M4bsA+kBbCEN4mNO43kLeN1qmwl9Kw8/q9vcUpAJlZ6rhZpzxM+wOgujRvoqNmN6a4H8o2NzzjE5i/In4b9ZZxXdBP/9M8wpZmO/GIlvgWnHfjOfeqzaQ6d20cghlqOT+PdOqvFUgxU6OD+s4jcdAewJg0g4lE6L5pZaJC0jFkfUZM825I/d9vq5stb4dOTVp4YPK96uaJcSa9B7UwVGrsCZRwEe8cFPELgeQE+MXjbhYEQTXKVeAVIu6p8d6d6YXMlwCvnID3gYB+00Rejt5tp7JFI7AiO95Gxf/3Uz1Nh12lM//vWXl6fluGEVj0NDnMrQjKvoK1Mhq5L/zKzRaJklKCd50n2o78+tr5I8/iRRmFipoHGtC9EzG2G3DLS0nYAudbulyB/smHH31UlKGwLEzB4cjU00s4JXzurjJczXvsRoV9GyLtJGOHilKPsNBjL1v3r3J1CVrZwJ9j2LNMx8ftxrflpcTCDcYblkAidomwIbpuzfZ3Xig9ey8Tsv5eOuN7bQ4kKzf1VbUyQ8soI5Uz2aBxh3plWy3XsMq89kIDq9gRjs95LLrKEesbUYz8ebQrbNeMvmcgE6VirEuzdhN3g/7M+NGhc9e//lff8lZMN0l5Kn/9sa2B+AH4+wyFJ5kqnOcgzfG4mg8szA5rtbJT7IWCKiHBqc9OhcGZGdmfVWV3hAbS7GDyfBIN/b73wJ+k1Fx91mnHqaw3OnSIAb0aXApxvFIUzPWHXRpLMx/IrS1HoQ7xow0/U5K1WmBPRdrFdi/KRx9/wRvW5E0PxUNstbrjArgk0gRTS+7dsS0oEQK3hPouR0RwDJ1WjpATi5LRgF/bSAcQG6cl9V6OV8Muvgg5GPeF+uFaro6d2ps0c8SFbjnAofq7jPgxnUJAGfXVMlDO0WqMELZbf/x7EccffA4osAhi/crscR/4mGn3Tj5FNluob+CtiVG+zMOLMZHLUKUILSiktBhooFHzLEfROw2LzwB/buUOz/foz47qvUdrRzApTKPaGBciUjjctMLFBOAOToMO11cuhuFO80XL4hG+jnuM/V9+/p8TfgMywcu5whOA7jaPLLlbb/P6Ze2wQEkFTwqdT5f3l4gq3BGlFGQQzFT6L3+WYPaOmRvxJ2kdgaSXvx/SZ/tq10a1tyW6i0+vglngIc6WNq2NesuvZuazUjfOVo3Pi7ZYlc6GEJNFQ3Cye2MyrTz/Z3M7PO96czNS/4dpdUlB+LPfA4uSz/0dtd2y6WY9lY0GCUSlXZ1pxZBJZhOuSqcz1NRjqboONfsola9dUzBEL26RKzqrisKBV7UahHMYn3tAnJ6F4Acx6oUsFkekwv5k2LdhzgENYblVkgSV1uVouhxUdWQkHG3RE/RGcqhuxlK4i4ehqbimbP2KUOZmn81A3nVSrwRPhgKDOzRyt77jIKIPv2cFr4pMCr8Vxhde+poqAM5CaL+u73329UpsTJngvh7h5MTrVR6aAhD1D5klFJnA6OvmVKgyen93Yy2G9utrK7GW8XWmeabFBPgzdEkcY6s02ol52NgwB8N0JGWgLCXqq20Zac1k2possFfaeR4julA8MwIRuYkeDdMeACiV9ajlpE+izhewHSsMzIFk6YCsSzkJe+3vGGkQUcioASy27ACDOLjjqDEcEsZiK3UG8wpes3ShsE5lv78TcjAAamiPzcwsMHUua57qQee1XWtWI7VU11SuVD7qF8RkJMh8bUJAJa+skUNg2rv0D5c9vxnvq82njSPKuIekS7KtFKU677O3D3rMCFA94hsy2Kn+fP9THe7IdXePEOwipNzwVvvg+chk5mSov5JMIoQb3WDb93ReqNl9dStvL6J2aIuJNd3cLWYYukwgD4nrp3FeQWUO2rSdav8xeYM5tsYpWdoAcNqFUlPb9EjxBGBeW5ocZ0Zz57AtahQ9XA1Ly/qP1eULw2/TOUD7/tZ6+nStWpIgu7nKAyVkkRFlN1o4BHvG5D7Ts63TGw77PpA9WiHrdZIOBzIijZ2s4y/a9skD1xkaUCmPufZ6RIAYBC3M1iAmpj82Rh6rruDqbvCxjI/n8POZa94ZpIbcinc7Gxi9CkLzcPFGX/9159fbbztAyvlqRcOBluatgkvL4gRkbevF9yD3gBIjPT5ERtDdKvTjDKAIVy4uPvz81cVcMfeQpdpLXquo/ZYSwgqgJEZMA/DqxiaiFmX+koBjzlcEx8zPdu3OtyA7EmrSjZQCQLhP6VKbkrMDUoeOvkKYGVG2gBiOxqRn7GQiytSz8rsOr9X1mtsw6V139JDO7LorOIpEq0Bn2/gI89nG/NIgynFB0d8NqZM5dBh/2l0EMnCz5SOpYNJTz4No8oN0tuFZ1WCV3xkXX/Jk4ic5H7CG4PtAlCkAUY7O/6A73W7BrQIeAlfRGdq/EOjQzrCoC7zLCS32rdYJ2qSAM6x1MV7uSTxBn4v9gD/MxZe5QwR2l9AnrP1XK43AKAeIt20l1vUvHWPAyDR23nPDY+AVqnXUnpzjpW+4ynPnXKXDLuzsd97A3mtL7qG1GU3eFTO5K9fP4djhWO2rjb9nTrJjdmxFkaRi/6lY5fbrrNfY4q2bOVSWC8oWni0AhHruJpQ4xg6ulBRbM6AKznJrAVOp7r+1otxHyVkp/knBoF3c43LHT7jnc3ZmsKndjlOBTiyGx0OvZw0fLgDCi0j/fOUY9ZXRhzBS/ZiBT1IXndaQ85rfVZ3hmPGzSRu9PeZuh3Js486vFek1LKLmCUbsE2IO0K3TFsnw+8A0e1MyQ2JtHm+dIh1SrrcYT/o9HV78S2/mv4UPTYPPoF7ORT67w00btqhDEsNZrsHoIFafYZp1ADgqu30iRouExuEnrQhwFOjGwFb6nzKOOosFdWlzFIJo5lHDhxxRnz2IsO5ln/+9Vd2rYqw9fffoHqP8rhySyw7vEmmsxjNEQOVYOZAvzlcUr+LhgUYKxqySq9NIezICphKHYVisA2oNrP0+3xGWNeGdUpN0ZIzpeWC4MyZYKumqq9wkyW1Bqha3n0e/p6FU5EnABnV/PGkR2fUBiBusMqwSQ2W0cdeo0tQDSSbkfc+Jx9Mo+/02cqlv8dwmDH9wZfkgfZQfBUdecIz26DN8+mmGZUu90wgA8P0wJXSve93jm9QBFMgU0CuA+WgS/Rexn/RiND7zuaEcjBgGGBvFB1or1+yhHA9PoZZZIxaWHgePM5huwKSdin1k0xozyf/IcJYCtkuco+f+XVWgy9GGpPzmjJVhq1q/WX4TJc0XTZQsRiUzWDT2qeCF3juZ0hnTFndJmZGILezM9YbRlU6lfow16BOawNuOtWhMzlG6FwBfuJ02LG3zCPw3ePMLM3vRsj1MQ6zuy7zOTZyQhRLA75qf4Yhk5PDM0WKs53IU1d6cb8i2rOcxOkzQYgi1qoPtJQYS2bCfkRRvFSC1+IJsLgOwrtIxxxcHcEGlGp4zrQuDFly1rTwUgb8NM/HB3WvQ3bdCJ55efl8I5CLb+chqDlJjUMdsS1Qz/Tz8Ty7GeDJ5ojHZHcyQGJpfXmhKoUJYm0b6zZGa1KgZeuU0mNqMFjBFsmly9gGbQ48m79az+uRV6wjG81BwaxOYFawBx/quTe6+XP7SGMCh11PKXWeZUTdIHh/bsdc8Ptu8BQd/J0F5LYRzvTnJcWqKM8ff/xhoxFKxM3LmfU46Gbq6JCYBQkoeUYdtdNioTAbaCqq4ZvfCs+Z1w9f73Tgd1P2T8+rkAW9wULWa77OUMouAPx7eag0YEF7dSmJSXx/3xmwjrSYh0aP1c90r0l73LRwJnVQLDoOhV1gcgLU/S43HDt657SewrZBLxVresj7tt95YgmQDAz7PvrnEg58t3VHR+q+46sykgNkjd3kP/IMwovmr8rIEmrneioQiVwoQGDvH1ESRdYuQM5nDYWMceREgAlPu2h4cj7bhnc6vXa09EnxAZgqIoNI4lZwW+EAlOpskLa5KkBdV2bkvAHN4kWD7PcZb+8jEq0bMfb5bh6fvDnTYne5YQOUAWScI6OdGoYsfTFcDZPkh6i5+MnBR+oOLjTe5IPaB82i3liRgJVuc+P/+YWu/3wXXlj/bp2EtLTW47zKFrniX1+DGq1OXdT1bK5fngynUrfgHclPAzk5cE57TNbHGers0NSkaJrXJHWk7ouRadgoNCEpkid7MGynxq/YLQBO93fKntNc8ic973wHKVM0nrcYFNDse7LdbmxZGedrI1z0nhud+9Chw6rcacmkJkt4KZLrceeNsS+zmf6ZGKjYsAAAIABJREFUJzl3G3KTU5fHfoYCM1aPZvzs+4eexizR4muBbgVSWCqA96tu3Er0dgAmzsmaBQedo2s1Z5hiYLGD3f5cZ1Gwp27U3Lrr9Z9/+xs5GP8R06VCqGhfK+l4YLz8x48Y77GL5j2KpUVAcX+9zS4RLSTHj5SuQETFEbVy8CKu6xZPme6Dvinpm5Lw5zqDwMBidEP+yRBpN0doFIGEcAvFTcntNaXgvjMyo0kPu5D3YSOPhi1jwm10pGRc0G8CdVvbFsLbM7T/HbG5rc8V3i0dqzs8z0phi+7lnZ4yjohy8IA8ANfC+DCfbZ91799r7rqm7aZIeo8AKEihIQyu54M+Sp/1ANE1ak4sVvwPxaJVsWv3Mg6g9o7qGUZrumZuxK6yE5dBPr/lYB3+VqyH0lBDEpsKdu3iTc5KTqiMUs+sO1DrPTbXzfnKeWobrjR4Eem0uVolgy8/eCbURbrMcDlZeiYiNtbB6Fk8c0gPHmfUq/m8QZxA7IjuVwSVaTcqt++MmZ9FKXyCLrFLvnV1k85uTDzFMxYFNtT4oI49RuUynVrPfOi6VjmCLdLlZl/t2OdNOWPww22A6wzsVzdjWOMNrzO68anz4uBLliNQtdtX2ylRmDt4C5FOFbpb7atFQMsYV4RONZ2ZeIZsL57butj1RvJh3HEsDZfjS3DYTpfic+odp/lNlv1nW760HgcdGJSOP86bkGF1X05HB98/M337jJ7W/kSX2/fvP2v8Ib14s2dpgz3bZTbf06pp/y2r6OvON51JAiS9R7lQY6xwONu9b8wzs3fpmr38/Pn/eBdsSu1x9skzcdfqcThEp2pB30T1XLt3keBzqonAbJdU4FlEfpm/onqLK2M6oAOVnhS5onQuBKfXdxbm3hjAvSd0HrFwt6KT8FKpovMRrhAlYPEcRS+91mMb+d8x5ndK/ebVqetSufRNm/JGHzpXRWeta0ezPKWuzzwpDn/W3oev/Sa0j3TJekkr/qwOqzU7bClYAQkX5huPIG2hYufmu1jPPb090ydoaOjVt3IvtQYpuaZXzJHJZyDiAOaX8UAHt4Pd5tnWKLtjN8/9lYW3HPibqvbhaqnb2epnSYc0TLpzNTVWbdqNgBSlIord8DHPa3xnRPu4fePX27kVkHPi1yZmHeUeN7J5LdSfN9UMmTAg6jTKz3AI7TYYishpnl3Jy65xy2fMmWHbgfC1DCNtm9ixbC8NcLlzXaCvowYVAETRXPBfN5qkX8ISAJ1vcqSAHhcADKgsDNPolZXoTlxwes8X3GNu9Nx29E5aT5rHec9Gha234CiZfA1eaWJmRCXkJcVQgFM24bnuqhwXPur2/pNP2sY5j4woUS6ZAEkAflw3dmrO/R7Zpvivr8sH/Y6nAH0WgIzvqaYw7sbGvxvIQU+q2ajlVzwie7m/N+RsOSN6vtdsuvzt1K7i26DjzNBsHCE5aF3dALQi0gvIOU7w/NB8Nh14NTfo4oME5MFTM9otngH9eoRaRzgxBN9lrejxz//6kwOBO7rmSnUrTQmu18BsRkGqu6f2o2C7Jwwd4NVq9MRk8SNcX6VQ+IwKboXmNSsbNDi40vOdGDeBgnLxkLJGh/CQLWCi97mAaH3OrO5pgq5dHP24hks3nD97G5Oks9UrtdB0KDhVktUjJAPRq91nr8/uu3VvBsXp7DTZn9Xn3Mi34jg7V4eA2xDnpKGiK3atz3zfrG1KR+PrZ/In1ghexX+fU7Y38NDvWVPoaQz55KzPSboqzB4R/HFn6za9MGyDJlXMbd2vup4siqHLeKrYet5MkMqBEbAtD06HbQZujoR410GZJv1LrjaP5nMyCvLRTR/ZGNJKs4arru7oMuTfRFcF5Krk3erQFIbUvk+lb5TmGQWQ2/yMf0PwlQ1wRyl5inf/3vglQJL/gdwxAqyruy6dqTcD53K6z2zrhFyLRT+lk/b3wKNdizP0mt2+AyDXna/FIxwhtHXZDYxqTzqLz6/gd9kgFtxYhCmlM66/loNM8TjfZQEA1WNWR7PkTDwXzUC/AETGLajtnEdqNZ3ZBD2dPZl63Qy/OZAwzHL0EKHyc3P95/vwGj7oOEz9L35kIyJsVNPEn6HPujz6ud95u2nnZ+/P0vO0N6W5nUcF5PDZdhadL5948Ga7ta/AHFHS5bV2fg5bTpTSwPdbL+53bLoJUCkAkzIeolGBKewEOhUp++IsYhmcrZp1QIj4fFxVmvS0iJxnp8QT4HM1dH5lnXrcaBG/d6xTujGA3FYuff0Qi6arWL8/qRdOhpGzoNTS7ELcBYdOUB2IL1Lzy3w6uRYOlYoLbtPscY1q8dbhSPBbgFoJPwGKYg4l7pJCDTAUNVZEw4VlM6sbD/x9Gu3bgMqrgj20tbcjt/cJ70P0p+Lhe50mYFbzWhlUGYoxC8cxsdxTKzcl4YZ7G7F9zlsxtFJZs9psz5APpTAZNodFkTo77l1VWl6OD9aB7jNElPACrQ9gtUsK+NtaRe+rzxDPkIce9Q78XaW40xXpKB9Ub0Y0xp/WBPixtaaDv6LOS44x7qrNVG6+v9/rRnMqOZUGqF/fRrN8k+4BfRhtIbu04iGATBnsoc29L9IlOtN5ybePSbk5X847bkzimTkwUzOzBIBMcSYoutSraj1bATr9D0BQtwv4WXOepQ6CETSXf9TNCp92eglnSh62aEOuuZXGIeXOn/7LTRt9zqRhPkt8yoU4oJAzk0vMZqKOVJW+renzbFogL2YKWmOKwNnpDqnZI+hRYFeiwavqBOKbJ7Tkmxwiuvf2jvKFtA3VtU6RYQd6TUAIuTP+VWer9EDJ9zqm0ldVQqAoGDvrS3YbHDg9uZrrWR71H6Z/bl/ItWRqk44/dVYAyzLcbBJyG+clSQ6aVCu4eSnPXBE6ixSJt3Mda60AODirejftsqZkNmtPJwafF8AyjWHpS7cbGhXzI67kYp2f1rZ1RnER+ewapB+OL+/2tiXumjs1QCgbQQRdsmJSnK/vtS97Lz2QItaRwimP+o7+66OUOso97GqkVl1Zb0Y7GfRkt40oHTA0UWcO3Y25QOED5xdR6jvJAxwvaSnMeG8XX+65K2ActWtL2Ddz7vU69BKWkLF2JXcYgodImg7ZgWH8TMy5W+7jd2dKT0JAVcSuxS00ArFSLBIeeUkzGvLJO8StaJ2jHMR7vfYO7+d1a+ktdARDAraVRfMSZp9dOIleq/alz4h3GEGrMD4MTj53ROSkmf0d1j38jp8LhNV601OKK4Lcq8/TGc0HCtt34bOiq3NwJ6J++D6MXUccjuaA3AdruC68k7xmUZUEJXm9UuwVBkv7AEifUYLmjRkh6IiBlzL0yfhzgPunYhJ/oki+0GjJ7Ab1Ll//SUlERWzoqP2ycTreoek8tx0F12H39PiZjehUdgPx5JmKIW4exe4FXLDvmXZ3+UT9U38gOfbStXcRklbR1IM6lVibANT+njQGdAI20SnyXesMR0K68UYzvUcAoM6VkbpyYC3lFnOzElQo+sXo38GrD3NC8S7qAEWjRwoOzs1tdFE5I6MGG9odzvTkeYGfvKpqyH98nuCloVR9efOedC+55TjOm3z4zzztp2fLXmZ9WtUywjltGTxnCeZzNVyYjmBFzLL8iVknzbRaOsXXpb8n2eRUkf+iilE19mDRDii0XOiWDpejDhy5PEtXQ45bpzuQccK6k+OZp5I/Bi2GPDJ1rBKCm9z52Xqzw9M6XNeVTuboHtl/vxZRDoaDwEm71r+R2fD1v/7rT9zsgFQoLjP3hXkOXRtRLn0vFARfA2iNIk7g+LE85EmgaSiKYUwhpHDx7kY9Xgem5Fgxu+YxMR8yQAz+wfk+59FtpL8BqtNJf3ckv+lxYyopjPi+Xz7s6/fP9M8BRHDF3GRuf68YSPdpFrC4cOq+uzXfZemsmgN1GY9yEyTnnTbaPZxT67wpO82WkrfXyr7fBKWk8P2OpN2HQQYb6JJwAa0C4blfRjSl8Ku4vbidRcutnCKEHuuYaTYBI1M+LC9AwGPWlchB9VSEOwe4fgnfic98fIbiBe92ETkBst060dLu8+lI8WxMF/iEdfczc0dgA0kpWvEj+B6HEbMhBTRhIGeNylBAZkG3PG1lHmsLIKefC5x4zY3z4ZZffW+XFTidC/R5RM7TjWZK9vN9PqBo5yDIASWowtwTBOGAyE8guOjkqUfqMmhyw3pKMZMwOEfMTsw01ctX3nudERSm7xofrq5Oq51raTDTqgiZ+U/jTDWGxMsa8mV4T82HzGr+U34ARGjA2IVbej8bVLbD1WlHkFrdge0YYh+n0wPQqGuTuoFJTpzGqQjsbv23+dB1nds0l4Xk71+/zi5GdjUqM4ISjb63dvAhuQjNFXJY53gQ8GHbWWCY6HDHj994f3atjUwl/Z8OS81nU4MVu5gNJOnO0A3kIrvgukVigPX2WUx72U6i1pUpbwYQxGdtJ/B51w2yhRnVtQNKncoI2V7rPjdqziRU6TzTb+f37w5dOxbYb+sJNVSKDn0zhOsp7MsacP715z++hC51cbR7IAIR8cUNUjbzajEinhsFz/uLON89zwnoXnl0y/76+HW0QxdIzKgKVjY8yTTgFNsVOlZLuN7pBPM93g7VwakDKmf0FrRZ/yWHXPtz5r4pJacrmLI9/s3I2yg6LTZwlt7VvW6lpM1QFIhl5ECh5ONZa/RHPCuELUAq1gRlequdKPoyepU1BVFMW9PiqVHWPXmtcFR8HFG1eNe7jfboWo0MkxeAsBRn1i3MSK7OJIClorhe2O903oZXtCnaZy2bUm+taMSrflWUP5fc3NcNBZDLKAKM14+6SB7RuR4iTLWTxO6BqQCwmF/38cHxPja13g2N85UXoRddVt5iKxtFIt0xmcbd10jjyQuioeDNsaNh1XnD63eDBV7zP3CO+icbWLWj493KbY3y/QRyuWeOdNlrq4gondlD/9CoxPtL2begVQF7GSKLZOyImECGNlb0vKS/Tj7C3sqQ2E2rTWsYE3XV6awLtBsNBF5bD3SL73LJORQefKgByRkNS+8K2nlHYHWDis4QQK5r6OK9ritvunvK4TTAW7/rXMUXGj/id4rqGrJMeNK50hpuzrrzytbT/n7ZSLcpWU4w9FV/IxtjUpcyukW2DX0e5ZhbN4PuKnNYXaYx4oiP1qy7ehOb/nJdqaQZfbZuz7Jd/Gzumbb4jOhGF3lrbemiHox+Nn30TTrfR+S0Z6eh01gOZpQ0yN7E395VQmQA1XlxyjuAcG4vgymQF/GAbqHAvvGezdd4Xon90FHVFMUbSfCe6WSDzzoj9fqvP//JZgfV8XQRftUwyBMzj8cZUsLjP7spzK38XIkWURd4EJAcn+X1L/v7uY51BVUB0Yh42fR7F9j0MIiw3RjfwI//Pv5+Szts5YB16jAFYty4dOG99nRTMMMA2tU3bQ/InOEhsCuyDMMyuENhVcJ5elpO+30+8rZcOex3DYV0DEVm11jJJdYO7xA1ASUII9Wyk1sm9AQxSH3jblDV0JWAj2gFuoPceGbKqTqVe+5h1rmV8F5SUTyE4g+GRTa4ezzXmCZu96TeDMLXJ42gdTtmurYKz1lIu7rxUi7S4HDOmTkyvd7ZEVVgo/isx774Hr5VmGxGQdS0FSdtwSUxRYXFujEZneL7uOqPc5eSVzyZSxqUw2HpHKXj3LAN/j9mWvV4jaSDjSvJNJKBtXwm9zaBy+2kz5/VmipFpvTjmcQe8r9SvCmrENI2UKPhw95NXkgQVEBB0SpFAhiNsxo3B6Dat8B0GrGQDysKD3AWBeIQBdR5oV8PUCzpqsjSAu3Yq83qUkam7p4SB3xfEuC68X5TD5joNqQ3dTED/eBhOYM0zkw/ZwCRBtvlYfOb1uI/d5259S3kpBtiNkgZ3FSDsEHtZMsLC7Y+EhghCIlUHZ0MH7uhc8bVhT3Y+QaYfb2pv5XrO5w9jAPqqNK9s7SX31mcPJORHt4lVOemfa3aj4IWoAJkZ2dUtl319UDUOiDRZTM9Gw68MB3L5gFvZgMvg0yIOmvEFvQUxiF1Vi2LKGYtKyJydwVza9vdSlwK8T9TW6fQPTH1ExFLcbKbaAuOA4yt1H99Yvhe18pleCmvCNt/XGni0Lr+yd+5GXp/L74Lg4QQqV9DpXd2zR3e4ylWivK4sHy/s4WTShzxymNI6+PZ5V2dnWarUQNHYwYiVnU2ZtBu539fpxVT180JEiWhH6iE/P9er2bn8MxvEvTuQNXw2lKEQIsUnh5smj9R2piKC3Z6dvx+x+vgT6uNsrEcm48mfTQOYYKeBkCMpFRKztRK1TJqTlHTD5/qCMzkAUZDsPHB44fyQ/HFSMn4s5StqUgt02OIDnY01GXSI+TDgVpgqWgwACzLImoRKn5v/kxjkqNSGqT+9uyoONUHlO8mMHaauNIfe1rd4P6dDWbFDxVZ4+JST9hw35tO8RPO3xMwQWgst2kbLr1VF8nLp1cXTad5MPy2dV6yiIHxGjTta04Hu2uisBbcjPDjLeaOCsCBJysGxDElilpoUC9ANP5E05VPSvjuHJ9+53RMIOH3DS859bOhqsC9l3VtX1y/x3kzcinuZOeRnM6fO0tO3yGj2PxIk/ZnocdSnVkUG3XDp02bdHG9x7mTGn7s0TzdZkG2SuBjgMGBqByD13fI4l4BwNsEJIpK4b8zNT6BMG1DngBrGr+5c33quU7XQlbApwKm4+53s2k3+xVf87o2vGfqTukd/M7sJfff6eMZNa1z7a1aQAN2SA5DjolOXEFs8t9//eMrlZK8yqyhYEGpjOlFMTiYKaYnEX4XpXpSaLfv3YwoxWl49LWe5Yn4fXCHQlTk4uH6miSswsf0vCE0s6bCjZAz0NynvIpZG4XDQ9oOTNL3o4JFmHIoVH73+wEgdG4sek5a9NjBXM+qp0uwTlxTDEhggAGI+J88F1fut3OcAoS9OX1qAjiL+2Hl+R61cbP2K70v1co4D5Z3jNlozwpetEKHZo3LKDooptP1ddgTaJk0ZRoqzufpnLXnVjxqbqDXu+qO3UCN06QXUnLMTkEoT3hl7nXJ4CeNV52POx5Tgc/6IC8BkCJx5dzGRkDuNJMAOz63a6b8cXSuTOlnLGDeQKPByDYa2n/83OcwqREDtFXRO2o8Y+xHyJXvayv6fJ4X5rOxw4HczTg8GeBnPXDST9QRDoDB+xhp/gEI+cGNPSoKwxoq39M0uOJ7GqEwjMjfwfSgiwR/v3j5kAvE1RQd6T30s5sHkQJMuyJNIjlj1Ek1cUiqdLQCZ0I9Jh1Qa+J6SVKwWevAzc/z3xGNBCBIGficYAkOgMo6aCzfJg8NfkGf1KCXfq+yEk/7N10ZmfIbBbQ/nUEADzlrU2HgDD6UlhYhevDsTR8j+qM7SNvWVy8TmyjcufN5cTp7BBnmnnN6BHVlRfB4xrLF0qszTtC2CbX63am57UwNgbfpDN/Jm9t92Ek2PcquLR73ujrHNjdgt5+dYNYyl15KEd8faddcdNeDOqaC7YOMVUkPHeluzlFz3OfL67//hrtWU0G6gGSodnp3jpCf6tv2Yvbm9Qz91+voJlFwNFJGsWEZbB2Gng3hRzpR6NoFRajYESyeTWF+uYc/s7M+IO/2Fpi+FQ0mULlEBAqEEA5ZyqMG/EWePT1lXa7eIMQZeYDRrLlCtEiXKCdreFophIr8AuMHuvZzOhVDgttoDN5scUlJx2e/C0UXAFMYnMXM6OCUkVCNATr4Us2z68z3qT63Ym7WmkFg4tbSVe/B8FBfGzOHKKahzGG2jLYlWHMN2cotfVVGVBHZcs+6621cNkqp+GiUYb/j/XTW0ijyaqWs4zy90jr/crDMctmtAwAA8/sfkTHJ+UMaJGxG+o4prsYbTIPzCdppphbeqaaTrjMr3lCHn4MkpUfoshenM7KkurcBXvh9GLQ2HiV7lNUq2kYgoy+o/sYZvStrrArnbYQy5Z/8mFdEzTuatfeKMKXnOWvtHkjfzumlRORYJw1SAya8J3VgeurghXQOXZeK9wh8gt6odeOg5+TC1JD5/72JI7+StVl2s4KxoxOrWJylHnIaIJcb+De9c8wIm9li0sjNRmQsWSNtEsW3vswMCx1bGMoZFVFEp2Q29QGjW4pCaoZo5mv0/Z6H2hFFZD5mlObknQA4uIwd78H2+nMJLghuVTPY5jh00CWbhdMx0I1n7i5cgAE6gsXP6qi3Zqea0bmcViuqlw7INfLnbvMVFIobVqSvE+4Zvhg6NNWfku2d5sTZdIhz16ttnPFdnaTbT+kL6RHHGI5N3MF9AnCSYbf/ktF4lkBc/yxs5sfLazTHZXKj9bUyibHtfrefedvpeHbMlJOeyb3nQOD0PkRQMEewmF8hsRWPb/rmtfnPWtGc6UkR0gmA79LbMs9tpzNEwE1IJzD+rkn0qNTQ2vM9EXm5CEmu51KfkKvqAOZh9Lb30HSbnioOGcpW74pPSCHge52DF50cMGgKe+5wDSus8QBVb6QhhDjb3DrDsn4+SsnifR4cX4BvRVM2fyQP0bN3eis644KY74rCe4sCjH3m3DU/t/gCzUSF12deg75M1bW4UkDqs+9cxEX1rViVcMK6KHx58N4y/5y6/h0/RiTAI2tIWBKMMnvZQKhrsHQag3+/SwW8hAf49fIal/oxvSk58yL1zbNb8eE7WCOiMN7FN0/+4P+KaE7Dj6Ljjti6IpYBaEftbEDZipy2IBcjiBDfHxz8kHL0HWy+vAJ0RUppaUdUYo1+AS/I1tI4WWR86kmmTxjxRwf1Q75OUQUDaBW1oUbpaupIJVW8LwGu5FCp8PTZ2QmdUNnAa7XJWL3cAFcEd6ofvNmKm43YdNe/R20yI2XphIreic169I4DgzSEFanh8GzjAjkdaWhDLggXMA6v+QXf1M8APBF9FOiAHFSnrR0TAgCdzkge4OYqapp26DWbc7LJsIAcVvRqY3bwHjlSE/wlTVDANhpY3M5Bl2NGp/hJpT7lHLNj3We2dgZDzh/lP0lAO7IqXeN5IcuxL+nB+HiOJFmTJnTezuNRV+fOoT6j8+/14jcCTMNerHEnN36EbcX/EJDxKQSnk+L2d7/rtH34iWS/z0ZXOL5xWlZHvR3I3YChnB/XjW4HEJGjDTP8C8ATXsS+i8wMR5q25Y2KuHtz8AhmtEBEnEJ6Ki4n3BTae9E5o6cl+PmenKjMw5cHUEWuqMHYa3cgp2JeDBwGAPN5cndm2V6UtGMrJRxy00UGvITAFLkrw5Tf0UTd0csUJg3wzCunMHIAoe5mHnAbu3xtrhtGXTgzNojTGiI6KmE9ztxrW0pAuD58+BTAVGRdMzDABL/Ta2pAFQqqu50iOtIGC52azU8Fjl7h0eDA3dAKOHcED3Demy8W/b6ZefVovKyDOmUoDIiUTw0PbsWSSt7GUxwgxiJULugAh/DQtcwSfrpKe41PIFRADtF+REw88rQVTD8XhsYVcckKJ++77GzgMnnejNiD9sx1KEVoQC5PjbKkv3+3d5e/2znWvDaBstfXvOd1z4LLz0nBAi0N05d0sfKCNn4ADbd3w2zP+po8D0a147eaL4bmLxqmxGceXpxlD0M75sc4NNtw3bi2C9YKfKA6vYu+Sn71+yy1djqZACNT78sIJrgkoMooBKNvDjYnz7yyyP4GgLusYAB2k8cCEnTk83TAMHLtLT3MnxJ441Ny0rCn6IYUgMIw61k5ho5+RgYqihWpbssu1U0xfXPIYW+gylq02FqStKlRLtBmcORDflvHQ5ZDL0YtIzsiNS6J59wOCb4PFumxOaKpgFzZBTYn4jG9SH1+ADntgPXkt8/0R5YuLvDUZ+9gx6lj6sBSl7JzM63rmEPyeQNben7jmh53o71jdNs7Yt4m3zJbWi/+2w0Qks2999rfv/7+969jEKU4guHNrUz8ZZ0+mMP8dIgdTp8KRBtz4LIXqc/ISMSznuqhGv1q8za7qor5SQ4Dp4noTb0NxrHLgpXvl1KUkn0yZi5ofvhen5CeV6aFu+h8A9Wbp1ECYTVxhzGsUQ0M8VSd25wm3c/vIn1FtSG4oYTzjSm4+tkWSp137nVFMnOPkfaOkDLvLRSoH953Z0cyIlB0kx7NTXp0RooBSnbenQgDWXsobz4+Z92odj+mHIAh/DJoLNIVMOx2+ItKre+cAAb0BGiVcGKEQf978/1NGSXf3oyjRWjkxQvwCygDPFAJPyhWyXwrrK5lFFi+K8lFj+qW7fMs0LeurDooyTTXlJ8JYAbfF0Ut9Wof6KiI7kreb/SSg9YVx6fMUXG+75j7/AbsvOrJ5u/ihg/I1QRtgC9zrME2glsG23mT0wQZiP+TvA0A48D2soYq7qeDledgKXKtx3V4NQttNiAUcgdNH3kqy5/GUlEnZnUS/I6uIqvlxZP9XW4fNEw1fiYAHBMN9gV9FdnlqB5E5FALJz2k8y89yjmVFfFROYTAIMdc7LNLF7uyT9EhgvQ19CmAVf6dMwAP+UxytI1FhIcROHWNVyQZqA+l8T0Op/lLoFWzyjAs2LF2vf/SHSvdJNqkM6O6ucq1SY7llsjn1liNWL8aBJ/rkzegOiX69hNFFhvwNa/Y+0nPWwDq6b1bjhHabgc0SPH+4wcAf93dy+Hbn50lEhj0lPJN/rW713/+9Veef0aFWFRKHV9pqRuKvildHZwz6d5wGpFRI/Y8LHQze29u1iSUYVjjQAYoosfiwEjr1UDVg1AmHBm4snC372vvx5X7UJxuVJQxe2i4eKKvaJJ0tDs93ahKsUKwoSa9pVzrxQDXe/qmwbrmp7FINAel0hOy9Le/P9UAlT/232mEjMbl7DIw9+8iugI+WepSmgTfnYoHm5ydT0o7tGLPZ2QkSOnMS+0JI4ZdnBwC1iei8SZYD5Ve1db0GJ+PX+Hhdv1lnAv2E6H1poGDqlMR4L0I/ysSOWsCnccym4pkAAAgAElEQVTk6OCzctMZVTRjegMdfoYneGI9Y+ZDu+h7y6gDBiiheQbFVwZUfqd8t/F/opFOw2VkK+Et/ykhDvJtMa4PXLcVICQP6h2PIGYBufFcgSm7uxRLsIYbruk7PVycqBpCOl2pJ6y4XdurCLBdvZUGeNXv7ubHimxammzo3xUV0ZpVO6Wzaf0CgOJuvp4X/OO1Si4HuqKrjstAkHccN690ZO/gc6VRCUpqbVR1yOK2kfV5ir53rUWg7CvqoWJG2XK4Nr+nXWMdWYFiL8Sv+ZOI0vi9xtXxTAJq7QClBL8InNqQKUALOLnMDmXkXkZJGQlEGFEXO9OYZYuZTfhOhoPyUTZT5xl2dAVMGYDCUBqLcG6e9xuEnLccPG77e1sbHHHIGbY9szH7edqv+DfOKWbaernX7T0IYEwQnP9OBWypbtJDen7vQXzmus112es//oYrulQlp8GhdaYmmBslbiWuB/tiXAFqo66YNyBygrkQl8FXR2NGUmYUEEaSRns1P7cpy1XbqAVCHfOIJfzwJN4wkoIeq0cgfT9aiwv2DclvRVbdfl8IaVeBslK3l7b4ojtD3zd6xjq8WVJz8ro24JZ6oAkxWiT4GMrd0sJBn2LUjijgbkBdF6T34Ht5PJJaKhjNd9LgYOcrv0WklLLPSdPl81S2p5EHkIDnrRQpFCJq4xRO5/rr9oUwauERungKQLo3CSXZShz1LAn2+HwoyE5rxY0MZ8RxRmS2A+TGbUdXtAefcl5ylxPwNZJFMRb3Eykva16Y3u8gUWnoGlhJ4rhz5spFQE48vffk8rHBmp7p+uMq70V8RoLtuPb7NjBzMOuf1Z6d5kNpWm1cAijSIQeLa0QK14HfvaE5gGlzf9ZU/p2GVkp/cJ8BTl9jvpMjOuBjnZ2bdRe1ImrF1yiWzQowDpjN1GwahUsTUUQNrIFJdXGn3PXKNy9tvbm/u8FRNy1Bbus+2918VJ1cEkjpKkQ//Iq5HNtAhzRTXR8kyC1KWcPA9RlEscC/fE7V5cF5iU/++vkT4IXNRsm/F6ch6UN6o4SHTTqaBapxGyQc6tuQ5ZB5KGeiIqY9JcEH/Hf0tLsiO8vBWlh4lhVwQT1tR0QZzmcXMgMFrgS5zi5lya4jOt6vqT708bK1jFz29Wpq2mhbfTqXDChYTdy+6WHK1yzdaTmcteiyPzedkLJGh9wda9ctT99TNi7pQh8318esoHSd2ySvK7zZhOLDf/8jxo98lBBXPUVRAJvcoMSNbQiE15htQXRlvJU+Oo+Uu7daIebIES2ksVVouwqvp7KA16eoDLoZy8DSmKI+i2me/KU+1YY0npNgNKMpYGD3GPuZzZDTEHXUagJivK//0OvOH/xIwYg7K/UsMbvK2Hy11ULtNW/o2mANGkPt3Dfa/1Wf06k8edgVxs/uX5b5snQF+XxFUhEsKANPxaqaoVy7UjFN/S785KgMp4s8sABOTVtGoMAc5HedkUqRYSTBiyqzUepFSkkpGDyDppbdXnyuzpeR6XwllZeAXKaE5fUKizIliogHW9pZ0QOeZSqmAI9qlbrEHDUrK6220qYle+E1U1rSga+RBV7Tx32WcpulBo46mxMV+p/PGSAORGFtFsZDuPLyz0peNzjb0ZWJkbuhxWeiHcpLKUBFFy3ylLLN8k7trd0IMonWrdoe1pOCb0UHRiZ4bopSjT2rKJsyNxyCHZWCaWaxPDmccul0U9SKbgZrmWDIhv7dGQ0+MvbwzsvkI+Lrui8lZYEIj9qiXp5hINUyr9FBKi+Jhe1aOYHsG0jdIFj/bn4gcDFQjHN3mYX0OuibAFDOSiC0qa37phOmt2vOmpy4eDS7PxGmIi/wOVbC0mti/W3am4SXlkJrm4nIaqkwnikDrt7JDc+uuqQ1Wgd7pH1k1BHGO37e+iRpyvNNe8FmXQEwPEP0FChDA0enifHpocu5q57DPJ0E3f/cst6Zg+JZ6kbJGFizI6Tp+JPnkPlwzdDpYTgNXaPeY06WWY0nZG0l9CqcKGb+zAqYgHzDV61PpYsq42UBjw3k9GwBrdYdVbCAtnqNlbFawzirdLxoV5IiDA4IW/nzk0ei2SF+6O24eqnCrlX8WDufajIIiggEvQTz1F2ZbMVPa2Bt16Mrnfl7pn2N6W9EqmaK7DLUvCKZ7gZWDgxrOwau9PsyRnX9UX96fm96BR6yBUO2Z9F0VfSnGfqTs+z8Mtz4LWy1IoKoaSiDyt/1c+HNpVI1xYDfQ3S42rGZbNyIWglTgEMh+xgNheDjmdEwAK4DkDFlgUaZNh7yOkkR+KzDUOxoBIDQYFi7NB5z4RA1k7L0zyc8ypctCE7BqZ8OJd3vCyCHS83BQ+/sDEtZWawAJSevFb+UzFSEeHRSNa1ziaiwFhKde7Z5QiDH2g/B5x6m2YpjLnZ7i1g3Ooz9GW5sc8/rVhfscfK+v9NlfUtOgZ5LhAk8TwW3zk6XzJdnjkWQ4GQ+hHzheGhEDqPqA8xwUXCSWDZQ5qVZL54hildWgK+MlFle2UU+VdQLYmm0gfnmOsVSdLhY/+QlBmVIN+H479sE9zovfSZHFKDGSGel0T44G4KNFDPQSvvMyDVFR9184k+ABNQ86c8G7g/LPuoA+/t41nYswE+sFqRjP2z8eJG+3bp+AAINAMZkFtKkzyJv/ZGejSxDRtHAS7cIi4CmxLb7XXfT3NIWKqmoJisBMpaZlK5vJ1DAIdYk7ZM6nuCT8dODvg34QNy0DkHHzFDALrXupIPep9oAb3hc+3Tl/FDuLLDgNkT8BHACHvLHigO8hKUcYdmtCia0cyob66sSwP9P+DI/Q/t1c0xdp0mOnjJt07E4azR9jUqlO7mrVrQiNy5jvufmX32/5sgdx3MMoG2GnPll3NmoiIRfDbW96auAVwEt89QWDeqZYme3q4i6DzCHCaY70r8pL0q6dBcWJ2N3lMlRL9rDkZKT14knK1R81vhJAQzvkQoBHsUubKaQsTvSfw8Fa15QAgqF7zF8sSJWdY0U9u9rT5nvnqV1FBgIekQwFVlQSojFsW2I2e1r4xhQcE1PSB41DTIaZ6V24uETrIV359HImRxetVaIDVVHHgBTGy0UftqQUwNSo7nFC4kFlBRdM6CRWItnh9EHZYYUEzSeY6foS7Th3+ZtdRE6Vh2zhexzB386j0lxOg+tkTorIrRlpISfBl1dpT7U1xVYp2Nmqi0+s5Xarebx6f0Uuq59FIBb0T6tJXhH89BSRtLzZuOK2nKND8QR6aSSplUaoYieDV0Wfw7v2houFDHL31NP5TtMrxTdpHTIpVJHLf+1gAHNtwfvxrD0qaKHAmnFirODcJwFZ2UKeCASHM4XDGqM7BBLl5HVTAQuNVLHSfdw2C9RZNf3twjFcA6pC/JzBDV+zvX9qsdECpjYCms95AR6OXR58WzxA6f5a8SI8D88S9BhXCvFruy6faaBeTkSJT94b/9pGXWdhIgUx01R38qmoPHAInLGU+5UKbqYP5NTmrdmOGAnLOIA2oqEcfaYpzZpyvB9RpnxM/JH0enMGuCMfIbiRHwbULlO0fn2urtcBb+TTlPQQxkPZu2QFhoNHsIE24nc9lb2W/orLgGOV2oKhT6/1yh58tKWeIbbWd+jr2dgoTTZc8RP7EX3vW5AWUGqmqyh+bElsS+v//oTNXJ6UW9C93vJw2ljop4vKVN9H0riu2s2GiyV7kmjaXnwrLkKg45C11+/fpZXdCOMM3D8Pr7je9nKI363AWZ8RochRSoB83/ru4iykR1quG0L8lQi2rPJud0kwbBUKpKqKZAhU9g1laZCw2gbT4OUSkHh5psQAYRWXfJrFJ3qrLt+pNSQ1bu18sDwXKpIFsj2u5omAIqY7I0z8AYLPADMixEuAGJhmivFwogbFE+K2TLyOlvNdAp9U/41XlFKnEp/RXUEJGugKcEkeCI5KGvpwvi7IXTwp4SE6BbzvsCbjG4IAHLe2gHc03ggmplGMwfs9sXX20C5cXdl4vWaW36dnyU3UlxSFDCi3TP41I06HJJlMFxZx/O0pq3sxP1byfratgJ1eQcfR5Fwd2BmcktAq1KKUMqSJdSjcC6myT6VXjloya80x7TtPFMW46uG0EAU41o1cuTlvTtQJT95Li9MlezosIhSF5nzBxhqNhNMBih11kUTA43b+JTW4TkXL2WzlG4MwM0LGvZaOvP1M+VZZRWid9bbXoCcn5dpu2OEiuvk5BcDcv49pMN4xRsbNuodCpbfnBbWUVfkh2lH2a3G+tTZNR4j5rd1BC55mEmHswbNbQ3kvvfVBrbsnCK0DBjcR/Ig4uZysN+rbmboHkTlmPyginUQ2dREgxXss2o5P35Z9741eGncUk9omMEH8Z10XvPcaft3OQWt5gK+Xe6EZ+NmE/G5bLo3ctUaODrGHcrWMbQxjOa6TL7YJQBqZITN5wo1Y450CdoF0NLJKrgDs4afHme1HI2ihUIOKkGqEURz2Lk/D3+X/es11p4E5LSQNg5gFRhqpYrwgE8uXMavDAMLZt03cUYWsvTNq8OnANavHjaK53bUxg3aEyCToHuRoK9hAzs31tuDGNGuQ1lOYXUwWOH4Mb28DYIiT6CfFIBN3reMURoLu4lAA8H6XDrF5UqwBaZ2j/rB6tZx2qJOq4uIZzpBNFWxsAMIP8v8XKbZ6aVRw7RhmEAu6U2tmp1R6Rn5eBGA+kh7APRc6rKYYhCvdBQP0EvVdC5omPjPOhKyV/Km+rpWaUCu09LESiFD8BWdsZgLjWLfHjElglVxI/qYiktFzlQe3/H4ptM+eylBnY//u84zorZvP/KrOosuNp4KzeXGQWN9dwxsNf5hCMiNk77voMOVrIM9B4QpBzQBW8cI0Of5rwgZGgFmujajdKubUFG7rQdij66Ec89aB68KC15L/llNU8lXSo97TRQ/10C0I0zp6NDNcVq7/tS53kC29OQo/DbDJRD7QWOZo5S4qYSzWU+r+l3WMrFRKc+JkRDpJue9TTvISBfE65wnWEFBF84dtWd5XLojl5EvdU7G554mDeQz6Jzp3fVOJk+VCMD7NC6JEa5y0AmIGLHfdszpX3teY0k8ku1yks8aczvBTYrWDn67gHStReeGMXQtEf73knVFjjM4QD1r0bQJrjUo/8wezX10BHHrH+dL/Q70sKYHObwD8Cig0RHArXuuOod1j/3exg1gbQ3+ZzQs+Ew6gQk8BaGqaoAgsXiVIN9tyaTbTKu7fpO+bt3bqWX4hooYB2uwslH2ZV0U4KOvSpdGjdzde4bhhBA2spWxpppnCVL5pkw54LcTAfdRD2GnoiswODpaVOIE6XLQtRmn32fhRmPuJJuNsNjMvgUtDzWLMLlTU8JSANwl5PIS+alkZgFSgosBFDo6dewphV0CrqutUNPkf5BumIy7a6k0s8YSmxUVk+K8AXC9R4+Pjilnxi1UnXZkR6s6sqyLNtmURbwgHs4ZA857FeKTWU8gABr/jaFKSAEUUPEIKXNeKcR2fhGrowwPWo4aP6buaj2MjsIIIrpY/J3EkTfaKWCf/+TygBQR9pmPSkfcSxcUqZvA9sbzW842YPv+O5Gm8OvpYLzFz66k9nv8d8mlds65MwE4Rbnsypr93L1GV4CDzy8p5z4fyskCcpIKlxgBol3rqEhFvtOiYoMnKWsCQ7lVgkI0Uk36KWHJmK25pdQr3OB3sve7M9303EAZAttlC9nDWWWZTCnWdWZerrk63xm1jPf5mft5i6f3uYmnWp+sUpWMGBJYSTdkWpVylRFRr4iyVGABAmk9lyW8EZlDKBpF10E36JMPSiQAbTcO5JnatXkOUDrlNUGUnpsF9zfnU/bAI/nU9P1604NyHJxJoPQJ+U8nd8tUnlkV13Pfa20l45wAoK77DRKf5Pfg/d2UQ3pvUKN6TdDW0uJ2rlKWZUrBdPrxiGLmXs1ROvQZHW3wMP4f6lJ7vmRyxYqKy5mPZ98jgCfm8bXcMQIXUe+KgdZ0IngXsOteaQ2o17aFr//919+/fjEKJuOmD7fXBKaRAANHtGLAAeLKKYSme0M3ZO4/i7XUlHROuTexID/egZxq0ZppIxr0zg6VjuxhrAcg0e2PCFyHw87XHD+BraNYtO66ROrXwdPN+ISgh9fbLNdpX0XtXHjSCxYoVMqvhiLCQ2VBBz1J/UwcSQXGtIMDPqTNcE59c4PcT9Vt2PtlnM0j7Oto5ue0v4KSWUgbl36HjMhLQbpSwFSpTQlvYjuzrNN4NhDLPSl8IFEukMX9iIb9zxRK8VmN2snvC5iiC9SjKpVmyYgOHlZDV6lkgid+1GgJAkoOGc4R82aILB+Pux0JAir1nQpiN4GcTsI27FvGWm4bbEqheKTazxNArGtFJFv4nhwqrUWF0gbglC4wAcszZBd0K28onzKiHMtyA439HcEgaSb8dyhrDh5WFMflMTuQLTUpPSYwI3o6kOsuvbIXfKn+QzBjKfF6J0F5lxBADtBUoXJ1ZDqCx3BbQdNStJgz3U6Z27rsiQ9MhaUGcH3b4ct4f49ZKr1k8+Jif3Lr1US0o04SzeXX1nmVflt8gkvrHRARQEn50vhKmUIOdSer15cixlb1XjbzEEAuGo3cze2IXDU7FAiQHZOebOCw9/FkpNXV6fyK82CjATckevUZWofmchxFuuDprFuMaPDDUPkis5rReIevzxGsIIqAk9K7Nn/Q9cDN2S5+8eg1G4m+c1I2D+vf8b4qN2G0CnvU9WeUKWZLNr8h9RrXhHkXrjA6I844xKnz6cCno86Fp35gFyluTGFQyFTDXb/OzJbrbem2CqIRyOW+vdxlZUOdPq3jXuKuVQwElopEagUXEudDU4AARkKhR1pVd9T54Sncl7Yr+b5z/ZuJ622qEbJOlyrcZ15balOGBmG1UIIeGYKhyU4c3v7gs3MKwiVQAnE9z78jkqAH0oDutQ/mElgyr8OJfAguvY2M8q1Qsoxm320K4zm8aF6hAgYgFJFXlrFgNBmA4drgtqAYqimnUwc/AZAMSfzXa62QVekGg5tSzu/mGgXrVHvTAqDvbeO9hTj2GnURoDu99QKYUITZpH2JhubsozIMM4wN3gSfprLgkGM0hNCoymLkAE5c/VWRnKRB8x/GOsg7kijlaMtuLxGoMSOh+xgLeFkB7I02N6doC7aUhb6/aXNTBJJt8BbArUewBbaDXnm1Gb1mpWGThorAr8i1CuTrzAVyky0EZmf8OIaHwjyprAPKGxwF/vY6QvAcOoFxRr8oY7g1pSL5miyRz9IoCmoYXRy/UsTOq5um4nUpxwSMPGfJ4GfkvXhpuaIz+B41Lmcb+sQMTGDgRfZ+sfbq3N+Afp9tAV2CN89ouHENp0I6UZQpveF7UorUzhpGzgrVW+HUKCjnW615ZFe+dH2j7p9mhD5HQMFpmNkYFb7rZRp/i/pWpQ7DmZRzIvuGtHEm22tkVpKbadx0dSsS1FcdbjlKUGsyXSvhEGzwChxXGXnwEm1LOjNalZyoqUMUMExdo+vXwOp4dnz8E8N2NcYL9leBD9RIY6Bv1Ioyy8auyLccKA8EEXuZAN8sx8SxWTMtIDKGE/Mr0gd1d3bqUJSO+J8d0QRvkCZKN7KZCfqlo7OOE1LXL9lQbazsOKW86+4YdB+LSoAzy0Ly3NVla5F3ZWSSDvF/t2j8KhNy5zLW4yVKySnijYrqBwbrRkvR7gakX//9t79/ueGuMCfD0K8B4mR8Xl9ffn58vPzxR9fVtMHhJbrJSO5tgLE8EuDGxr0BX8cNvUIB0jNNQwrWALPyn3UHZIM2ALlQ9E2UYkQLwzqhkhEMlUO3dt6+pxxgDRJWPyy9Q7/v2g0ArY6AdgoNClVATkw9U20l/tbllI0GHxhAuRlmM4DvQ3/XBGooHyibNlwUg9QdPgzz3jgC0M0zyc33jQSbji7Ye91FU2ZdKsKYDhHP0kbPD4Cu2rlxNgRv0IvcJcYMFJh+67SrXLKkUf6cZ81aGK0dY3psSjeBzecLHCBQk//7xhjfDLNk5yYbLjt+dd13IC5pxA3fjBOYuWs9as+kIzxSpLx2rSQ2ygJ6gTQcOH/VM77opwwlqHdlIT1jty078pABtGdxQSdFsvPr42eletOwi0cScby8vP7A/ZbU0c6C1jk4Ha4bsIaSZ7ElB0Okg0gjnxH5j+AB6J/buagyJiPGjOTB/N/LDAqcURftAuutN51+ONvzjBxgho5sHQBjM4vbO1IC+QwQ0BekT3mOJo+eiwn2OOuuFLXa9cp5zu9NF//+hP7quF+OadWhKdVmes2ujpNdaZAFQqWY0EXeslnnYyUXyQoZWZw06u8CfOkeXOD5pdsZFUWzlTI/ADiKjKsBROAuxkCJ76rBzGqKwXcR5ODpKLJVJS3sULXD83Nyvi05qJB12wnZHr0vgj54zmeO+NiAXPLeXZ/UlTzGHe0tXXpz3OueWulpXidXe0J2RJFkVi0N8KoMTMtMy4p4T3SRbMe/E9Cnze6oefx9BkHafuy635se1rPOINOEw3VO0ewgBonDrvSiqsErD8+MvHmsLlhI0wTO6s6V6Yk04CmFbd1aG1ykEGtYsKyujGLG9yUAVscXnZ92cP1MgkwqsnFbgIfh9Xx6wXksNi9pEDwUmDH+NrTDOiwQKLo1YzLiQAC3jcYdmE3vJYrl48/7D1wiL153YVDx869fv9bVWERKFrQTg8CjFXieV424YDmQdSBXjqm5PtuguTFyuhUdMoLS9SbptzJqE80boCe+2VHDeT6VCUd8xDrMoNyV7ttCVevh2ABE8Mwg7IOWrsy6vCnYSDWbjF2+67TR2fk8MCkZX2cq/eX97bNxHhKY2wNiS0nxrDDRoweVwmgjB57PY1Ag12xyIhnEZ1hErvWp5jSbSwiscHKSvvKAXWXlY/KQGW0QnUdzAX7YVb11GABTUFAYJ8Sz2FGCPm9GC7eMmxEpxSlHt/iSjppFrnyo8I1lXOaNEvXRDQ6kQ6TjboZXX04ZzPvaCdBtoG8CFc0IzBd35CSeuYGXAxoZ7KNmt87krC/b68bRA7ZvkJqOdFSvrdpISF+Gz+cfw3EtRxqai47EpnPXst5kqgELeEYoasbMlA+bTv62Zbu2W7pyljlABvy9KWtVciJXUIPSNcWg53eSvRm9a0dA+gGpfU4TsIYQnCnOYdsaP/+yCZfzcD6MnWC+YjdLRoGj+MxtRcpr2Xl3XowW0gwLwPnhO++Ix5KnMhqITljMHqWTlB3b+EfpqRwijJ8ZKLIIZwcknBYVmeXUhy3fW0b1b3W+6hpH1/037PSd3ngcP6I6uk6R4TFIH/SgyRZsFrATdN0J+8zwLuCtgNoQ6mdJ9BRYdaE0QPTih/JeIKVo3a0iwgrHwDA8DcLFovg+vCcZgp7zbSacF0HeFMRNUNwo70NupjyPEaSmgTKtNqJh/NrtPJxxAG5u70AUVA0FnirY6x5rtcnykRp48q5uzDnOX8osGwJsgQIR5AV8ZwKyGpcwuhODT8s17debh7l5MZyUt/ce/6JzvRkY38+nXaFWtK448p3W7uQ4fTfAPAy/j8/Yjo9a6cW33iFF+fCzg936yoHPqVAs1ZQyIBDkx7EQkbpCHciJbngX0gZpWJaj40DGFabWgRJdeME7XzPOhGmjWmYF0HBzi4DKPglEYST2WF9+nmNMRKsChK2cmO1SVyB/wRo9339FBvgR1xvfrc11ygZVm0fq93me3U3uAeWkDaNKmGu0gPeKMjitSpf52CD7AIo9uv6vcJY9Mz9+AXIQ5wApXaJTBlHx7TGCBG8rPSCLnMEJRNlxN/XZlHScvxXKy5E95C95hOMo+NpMTyIvPqKap6T3T5T67GDK7Hze7926SeQrgBJvRhurOeuYDgCdAQCMMU3zhhalWW/v9D243Zgy3UoAqpr/tll8+eMAPKZT2mGYQG6/czsV+r3rQq0H4HAGO5SmFHDMwdfUjamDeBtERQXWwWl3+V/TqYoHxzoUwb6d+X9CV9d3rVaeu4dLH0TX6iZEyRZIUXU+8JDae3KmUvG/rhYpIrOAOoCCjLm+t5XCNPYewetP4tDpjI1ws6S6BxTQRDAdOz0w1ZSlPciJBXPshRNxrJM3PTwx82a+2JNfnF7eT5mKBqt+0FGH0FdldezPz8oZe6D+dafjBo8uAC1EjLCobnF1/eyz2vQ5hGkAOYtdXsCiKwPnjQKfWasIJfyDA5r7uiirn/NIQA4ePh2BXPeX6tts7tE3QM4n4rs3Ca8NReL4K4EPldjXm6WXFZ1hDU4phQWStnLq8zkJp7VUbZa8TUbCpFj8bLq4diIv3KcIwBLpSXnvCVa8TspTptWOPwdzFo2U5r95CMZQ06GQxjlT0Yr0qb+x6mRqKx0vSSfLr5qj8kXt3znaYIAi3XRzqXGJN4zoJ5i3dhNgr8oyFghChKVTUeDFyuuPOp/fKf0N9pRlEL9sh1Kz2nKf+4otM6x+j67rF0WVPIVfuswL/AyUR8QVqe1ZO1jGBxeejkjQYQDZeJZAZaTrZ7kGMIOatuAowObobFAegT+EPcuxvzpRdeWjoktgtow48fuQHckPQGN+xhwn13F+Ru1gp/Rlgb5mqDX9lUHgs5PN2z7qwpvkTa3DwbJH3/wqsQTJSmfAEO6GwLYdnfXQXsQTN8cDwBRYAYBJJVcwx7lWa6QBHSTZAMLx/d8FRm760p/Vjl2n16VvGuujkxlXWLYsn13tanDsEgHZKw+UbAdf75upZ6z8ZpsPG2Of036dt5Kf/vlff36VgJiSKZYvAQGrataYsib6L+KRLUy1QCU7/WonCaSBBidECb5SPGvI8FRyQt37AmOFibmT1vF0FOyYWGz7RFivO3NCDuClTjXL1Tuj6m48DDtsRpXXEiTJaF8ov7zrVSmFvjNWhlmC5P/2dLHfmLCZyhWlGy+cn3tUfdebM91CBtQAACAASURBVOIN9J/KNyp/uj7Mk5wp2jqSLahMe4Fu3S2ZmbtQcBoOSqGvNOoCQ3kudRExtAbWjRe/vfYkdK0dZ0mnBS4XY+xU/Zcol57p3cQybrm2t/NO0nrfAgQ3vhrgfIEPB2lb4ciZcv7coA5KjOe9wMQ+z1wHo1G5P3a+Ya+8oGp52L1PgsKRB7M6llUkHLxRN7GZM5FKnQ/NDlQzOcG2iI7TuL1ywC3lrGiberjTvU+GyOMpfgbiisIDfHAB0bxCqeMxW1amvE2+8jIN1O/sgv5pPLZcay9PBmXfnwl8w8ihzVlQLagbUHcmdn2P641yLFQjlsLWhnHTQ2tGsbg77q2H8taTlc7GvxlZMhuSmQNFXZOJNNQ+Z0JXXS1YX4OI29nT+mUH8rzs5hfpXRXzK+oUNImfDTBgOk7fy3UTVOkaSQGem17V57sZCzoKqkop427Io8bijD06DGKsaj4DwFU0XNfLxXreaSOdTxtoIICCvT6clTs0ugfW5vRpj9kdTqAnsAZegIR5adBVFxl+OByW+gKoMYHcjA7XFYySNwfezAQp6p6sDEPSjR4rsiy6+VlOrNKlNY41tl7Y/y7gud4nfk18EjVyYkTRAF/sS+kyvIzQQ8rlRsr6vLrY5uIZ8vb8O+vSxODx34ha6bl9eAJpIl6PAGmiNWDTOnDOSjlKtZoJFVNnkwpSq3Wn4OacBzTcYNPrLuaXt/FEuDs8rh6/AO8eUR1kiz666DmLsaBwwOhixPbQFL3GoXb+H8LQNyH42W7mamY3BZoMq/qB9n7FPPsZ+XwqAsxtc1oIMPB5qpOyoZjJg9mhBg3oHZEVTeCtDehgBPDkpy2aAd7NgnMGPEBXFnGnEpEiUgmYPafSs7qUvvrCa0MuWLi4WWtO9NaeaIDZQYemSc8IN15lu/7oBjXlWCZx1ag4KMuztN+7bLvxT2okIOoakQYDAEaoz0FaJvld9KwRFoiG0hQexfx4PhT0jIYQxFAxkgJFqhXgKX5ILUSQDjUt4Ab0lLF4AqD8Tcp2p9IKIFYksceoSLHqMnhqwHy3aoyQBoYO1A560QCgyRsGkLUXnbdStNBKHJOx0u1sKsQr+MybzKbDY3dWpmyq61JNBVypD0AulqSeTxAselokvfPLtVvrbu2IS9Jel5TzykAA74bESRcZQcXE1AWrUTw6zyybUYMc5FZTFAqo8jAdwOIM4Skiy6IIT/BAO3TS3RwEkDwcI7jij+xAOWQvUbTeKTqB3zw/1pYVkFcwI0tRPEUqisPWoN5X3ZEgBs6XziR1bw5wTxlCKZP1dXUUk/xOXI66bdlvl4fSgWq8If9ZvTmGHzTwLhDHFCV+ragg7QMzbQ34LE2m1GaqUPECa+m1Nms2zNFh5nBjK91FemuGyXPqaityO86rg0ytn2XTaKp6vwpimTzpM64LJPna79j3irCJz7bN1J4c+Ll8OxD0/YsnsS85IKTRY2rVkaenqPqcqWD9B0WeMqxy9hVF7fk5NMQr0qEolhYtS1gM5MwE0bN3gVmE7lufIt26haXNKgRNBPJrxjY67u/MsKgbSf9M/b3wAyIH6P5Eu32ANyT72Il5XstutJYxE896PMbor4hScd5ZPIo9I3ytv1/Xbtf7OJPd9ymhMUNbUiU6m2Izujtjq86vmDfnx0kB0ptmMmUWMQvQqg5jetxBcM1qK0sJ6gIAStEqwsSlpgNDVi/hknc8ok1F8FZ6FQskNwtMmugMQb5MkxdYk7r38yrwYPeGSgnezrXNK9czgKFFR0QXa9rQ7mBg6OCVUZspy3Rksp42SAtA5YpaiZwR4SrM31E7vPOmTmkEmWnydHDum4vVfDjNMcTvYFAF3PRZRSgEFFM+qMRUdyMA6Td3xL5QPI0nCbhlwwsBc0p41hxyRxk1bkjvRiFpZ14AzhjPV23ulr9cA5+dRsR1K2umEkheBFciOoxLgkLeTCEet+iYP0dZBqXh8WofP771gUeEYYw60oPvYg+k1V406+ruOsjfJd4BwHM9LZqm1oy7C3k7ACJP1JfpaNM5SwPKCGFGpjV5IPMoHTyo2r3ZyRirittr7rqWHKcUZEXQHGvAiAggiJ+SNIyOz9Ro24OS23KAQFDRIx1dd96xSkoe1pZdp0kPlLmgCYRjyqwOuQCQ0CVf7hK8AVCfowdg5ulebSz97I4JYM01M3R0SZcCpxwpR4MILWrkIB+pF2zdDr5i7T9//nz5448/VtPceWnBk73cjpnv9JZOVoaoxc86sQPIomu1FbAfrh4u4f4O1BSjUHl00Z+PqOgrmXxQom9C7zjB2ETndgSrs6qtYxU1FlDp0Rn7nT3stwGd79/rAHA4MqkOpMzLumiYT/U8cxwBY+SojWB0og++uzQRGbExCjVfSwW+XZdRa6Y3Ws8zxXBVfg8/TEO2blzwjzqDKzWZZ0OjVkavalWgGDu6aPQuA8dIkCKCbnpIQ6XSKspSYErCGkqHRsDG39RA34f9YogrgnbAWxwnEJG2umpJYxkwWsGF8jnUPzhupLHv3pjq78D3VR92aw5Y6cnb1mAoVcOn7qyehVUyzhRlKd2Iblidk9vTjOOUob0X5IoP5ByJHx1MIm5itXHpYQdPd1PV3tPQRVqDA2qzYWiOaI0BTDRr8drQgTa5z6rbMTOjlBGjAEhzYQF5jzGjZG0GIRV5xprxVR41oxNe0qJzkrwYwTfQU8hBP0edfetyLI3EUSTTDJsbGfHxcKZWnWz+ruJGwpWzjslnkQF39u/1jngv1AOBvaWMXJ/k3xml3tep7cJ8p82jnWKtLdFJZRBKkzNlryhon6F1c7JkBOsR0AG/NvuBu3Of27ZaY4joj7VLfhTVRZZG9jjXkp/zW5+bL0+Q09msEUVUFBaMywfg77vWDXRET1Howbfai24Ziv3hM6r/xL5bJp6wxQYyTitvGNi68QCATIFq/EelaLm/77rFJelbN+rsdC7ak0Qx3hGlTD5N4AmYzTNuDLPxktbwZD8m5li8sYHcfmkzz2SYmyF3huvvYesoYlSnmFIK0yMoADIQNH7qgrmZrZVRjxfQz8LDS6b4mBfa7rVOZlOateuqSlHWNUqc75OrQ6QBKRPodJt/3hGvDAHLG4PpAnjEz+a1HNv9dIp7NY1fKt9zvZQyGMqNc9BceW9v4f8z9uY/kmbZddiLiMysvfd1ejTkkJZpCLQB/eK/wJwZbvL/6F8NeAFsGJIgCwYMWZYISTQtSvKIFGfrnumZ7pneqqsqMzKNe88595734otqFjjsqsyI73vvvrucu74TQ6GC1GUOnK9mTstb2Mo/NMUAfKq2QNx8eTOUWnvVE/0LDCvtd4A3WlHjThliTggUVNaw6N7LaW3zP9AcyzZ9uj9xcfhhRK3inFr4Jgco+YzGde6EQtRL+1rp3v+WwuRzCOIEHPz7WcuxGI3kTuvOFB1iTX3LxTwrDDa1r6yJTet7aYhFm4xi2GBQmK7FqcKztK4CcXyGzIi6i9O4qxZvAQHUBBU1XxV6QiIaTjlwaU9qoGinPCWvfvLrzzhj+3T9efsHC7VrbAf4N695iplq9ASyM5AgpUym/s37ptQZXDpTNV+RnvO6sTLkMZKrL7KvHBL5LM/INpY0Jx8nDKjZdp1ReIk4TOny1eC5XEpHg0d4WgFqN65cyqUaePXIofOw6/3Tv3edlfR5vntp1prsSkZX51mi/l19tvSiHMCq50L2JPV1po5lwxC5bEePESs+ENEeurl2T+yWvZXM5juibMMGyAPs8F1LfbEDYDV4wO6yU5fDgHNAdg2oPgWaToM6X6XeYzZaNvMcc11oQVPEusfbJE3DtlEfeUpU9C5+P8N8W+cYekiz2fT9uIcbJQYW6CnHifPxlqyfItsd8oGekJxsga/4WUT2JV2uf7wW3nXdln0trGCRbX3nNFjUxIEYz124iBxT70dEzom2Et0JXwpy8aC2hKGfabNkzEvp72jqE4VfKa2l0FkHpzSg/l3oHS50MpmvM6/pWPL4JwJrYLEVSYfNt3nt9PdVSzir0lKGyfbs5JuNW1RBwOC9PK07e25YF4Wx7wCu8Lu8nKTVS4CcFKCfte8ZKQTt95QaddYJWxxQIo60JcitZGbjX/Sfrimx2jkNGk4pVFodKqXJDg8zrtWqGVlmCD1sPu1TCTzjQfFZ6G94d7qUHXR3IV4pUzVb5pnD0M7F3a7UXInM1/igBkzDZv1s9d4JuHMP59LmOQ3eptPPCjZmvG2koUjDXAMQaqX7IjWVSoqOTRv2ntmnNec6NThYRlEDuPUObqrBgurfNMNuMUKaTr8AV30/HldpU0VR43qszbQ42nMqFWvnHNjKaZcRIxRkIa2ZpcUafMwuShxwpViTxwvFtkOLOI4MygxUsqNQjoWvx4xUnqdH4fj3jKZ0wdCJADuNnA8kJ+vvHfQqAqmznUBC7rtf5yBNsiGnROMovJlirYlysIh1us3oDEZHf2WbFTkD32FI8wxkXXbcAK8yhVpm6SPVYkmmlUrt+Xly7JM+WTvMtbBDVFFLB6pbDlmtt9LD0H/OvmVTEtUo2MD3ohCveLDqSzeiruKBeh6jXsGz8+zJu3ET0xWsxs/PSE1Jrp9mwNk8fUpn2cOGWyvAKj5kne70jDhfA3e4N10MA1068SMvFcAzHeI1/ypr5ryjd7qDNNkUK1HTz30fTq9Vp888CWFyPsHvGSALIHdqmreF72Wf89/NTClpVjSqw/3NAGstwam36AywCppqVcSArXigWWcftVfaSqPAeP7ynKe0CpgaCqhOjATSXh1iz+dmYfwyfoDfcibBGjS3qhka3/XavE7r6roncK+SBeuS7PNLOkf7XofPrkII2jD6yfdoT1U3sShJEJWhfHoRk8B7Fa/nbqphBRHPpD8BqxS5n21MEq/1clCOgO6Wg+ICGc/2SJxqiXKd8cHbMIZ8+katjYO68rCMDhPv5DDptbZz5nkpfqwRstODdWZJFL+ujtaWQillItDqtbCL5wruNYVHQ5DxZNkF0qSiR+k0zDzLPHulmjJmndHRrtfKPSh1R0AiKwVe6YYUaRSdX35XadBKf6vWhk0aAjVVQ4uIAQDrYtRj0zV3S1mFlltM3e8Kto66cTBzRgcpg8ErihYX8VHMn3/UAZjAUU4C16N6KJ0Bv6LLz1NUslaLc8O6/WMqNJBIrXF+NBghoq1oZsuyNW0Qj/n3VVt4wmPSuJbKdoPk/Edlm2td54pJH60GvmRUCuCcjM0iQj4W+KNTms/A/6thyRtlCpJtyJmVseAAyN6IRGK0YUiqSmGUUgcRI4JUaooJDP27oy5zqdMEpFWflszPJrR4sKVKUXZCDE0QBh5lt7f4yAIy6zmWHtWEmHQ+G5dDXhllpK3CK1BzkNxvyEJ72AKsbttbRM7DkhM7TGWEDBe5lGnyNgl91Zay4NpDEAv1mRD80nlcTOENvwt9w8b5OYlnNK5HukrgUwEoL3fZOoP4fMsk75LnWUpG8lzV7HDOC3mpd7AIy/pPAQ+lV5SG1LsUzRSxV7QpOfGwaS/e3pZekg6+vaWeON4FlOVlKMVRwAQHqcNtYWONFOdD1WGx5qw9LqXKnAFRGFotzIVC8BnVieUh615bCiTWmZqeYeNWgXl33tIG7oIH5aRaNO2pzHJ+dFWQ8bM1bb2ep9cRCiBnqJ+dLKilao+1FBNvrEim5fVOxdg212gS4jrPBZjacEmoYHRGclMF3+DpblwCvhEhbMq2g+tQGJ4SwAehzdJgA3rHWtwg4RjmGjqcu1rZ+WYDoDAUkYrxtDn2UkDO0meSpdX5gH2aDYKfp4/ycH5YzxyAEvyi92eKgQZQhfsB5Ark8yYOPEu1Qp0aSNeqirP5qXiPedaILMHbB90JDhVVUJRJAI17PanzYXEcRaIj3ipmrku1ZQCkz0NutyOuirxLhrKGKMEA0qEJalVkyUyBaCE562YI/EajEDJdUndcE7zq5g4ZYFtqUpilA2k8lO5Ts3ULFYyr1fC1zPQZuAxOztbKGAby3YmZ0v4GFFQRIYABQCMvAEBSf/LnS9etgD446vSKNrB714H6ctu2wSFQ3ZQDCGhHb9aRbM4b1/WTaWAJcMvJKGClrtVwVDSzkppjN1/bB80BeYhGCBl2D0YIQFKdCH0CcLCOuGur6HikE4AFCpgAyEUKmPJcpUKnTiR4g2eSDhZlfgF/GD8E0Ep/ip2/CtZvBy4A3jsb50BPWYTJ/m/oszy/vKHBRyD1uYhXJiCsH2ZvRwRLunkDn6O91dmyg9pxUOMa0GcOSsz7JbyowPRWlHnlVdfpDvTQdIPRWRAdC4B9U9eqBMSF9Ry4W3/ewIwFkTlDDfPRQACNtcBWJiCXByRflimlqknoQtJObak+q9pDuWFdxDwjfAd0SvNpr7kOeokOcN1YnmYqPNXK8DkJ7saw9lgXRpSkgfNtmeigqfGnZSgV4djFwNnqsBGYqVCL0RNGKS48X1NtjfY7VXXK+KrL4yXw5fVAU5woUOvuCrHKcyxQ0czXESScvQAZgNN8Xj2ZvIVHvu9MuAb0Gl+91h7IG1r3WVBXhpO6LH5+q6ihUiK6E5F+LgCbIlXkTwFmRpuSyauzlEosWYX84sXHijKxLD9TkTQ0awGv6FXAwjSDV1SuCiOH1+psyO/OD+4NIlvTtBc+KVbIoFDDXxhFRLsw+kXgDQANkV/u3OtbzLZLHmdlyZEb5I+s2eEeBDglv6AsR1EUoGYBvV5O+ie/JbpFjWwmObPuVV2i3tmNs8D7NHYaijVp4KCEwB0/duFGpK5qJVMNKHooR895fQYU+temLs6mCzModuWgTkjGHClh11dWxrCCq34pSy00RLWBgEfqMArDsqtWyxq/Uq1fajhzZpKfbYjwyxwSp4rStapVc3tCC0Nw7o0Fp6Uf7hiWsUTTfEVXySnVQexAE1thWh0oiqKvqHOfq4YKA0JoXS61p00TB55tRv/UwKRom7I2DBYKQVQRAacwOd1O9H3BDsJbQ+EFAutWlq7bChpEeYFUWqZi80pDyBIG40ctKWUp8hKKaLLiMHUOgyZIUFO75x3GszaT3YF+6Q3DicePmoWJJdysKK1MQJQd2oymw99BJ28/p2382rC34hetRw5zdvym0wVexz26LXcuz7Gvvn/WFxzfiXvuZ/uYNPvjP/he1sidHmYf9arcV+UhQ/my1E7e/pJADpzk71yfl5u4uxvXR9wJCkq2F+YgrH5vXZkKsSoC6Wh/BQibB8AJ/UK9q9LcUp4O8lYh8Xc6LcEgODQ9szwrXcK+tpsnbwGR3w3rmrSLzvFcpGng3ILu7u05+NKa9Hv/rCKOYEwxFRmJdRibe+e4Ca95WemidcXPIfCnjF3ezsZg0RB43EYjkND3MnpETXTWWevfk+PgA2fN24byRkdiRgkSyGGsQn7fip5zH/B/S3E77/n+J8GdInImd+qik8Khcjr3HIrJlA49B+T0WW/TX5so1veo9sgVUJxbGKCuK9EZQs6TEtzfzIPQkR6wAj2V6QMNVw82e/ZY55TpTa9XYh2QHCdcF50H116zp1EVsSBbKz0M56QtnuRNCl3rVNQI8+3Q0FU8ZuMLzvEflHuf0KRXmLbCXi16xUPxM3D5dh7XkPA0sOZU5LZlZFE1UPxa9JYjYbPqJpNyLvplvmiCE8euPA/pnqxXy6aPvitYe9F6S86WlGefa+441x+8HEY9wD3Si11Kgh02gHOeKABOfdyzIPVo6luFV0CtuupvMsi5xw20xHPryBm0RUXGCeRku/BMQhlGu6XnpAYEHvN8raGLsTC+kfqI8wFhE09HTpWeXUB9lS1JJ9LpqghyRRyZiWGUMMG3xrkUMMTKA8hBXhiNlKGWM2ng9Eb3sXMIuWRpy6ave3C529KZkhUPbgSwTncKxa8lz8BzRflpAsAUfTH5TH6s8iA2f+QzEFxa+c7t4aozsLfWZ9pP0SFudpACOQm7L7t343+OMCuh+3NC7i1cAgBrOFmesN/xmMKZgyfXDkd5c/Rwpy4pJBpybtvsKE/Rv21g1qh+JWoaiqWIcQUzq6J1YXMAoe+Vckt+ccBUfTK887SnlU83OGzcd4hUJxTLbPRwKr5mB5sOyHOfFNY6ywKZHVWVUPRncP3L7Bm1Vl9pnkqKd7I6fbjSokmDNj2rgX7cyzjR3Zj0HPiu55EeMPv4AzsP5Z+eGpkomihAQERRnE/jd5OipQHVeyblog47vltrL5WhKCZrP3z+mH+2nskGguJN28eWvJYhqL3iUymhS1oW50O6uLJ3687fN1+Jz6zOrvbKe5ttYXnu9e/5waWkSffT/QgE6gYIgG0Z/H4sh/BqD4qs8azr8cu4lvKCmfbT8xq2w/CWYjU+ctloQy4dYs0gy3dgSND5KZ5AgKcdYdHaAcKmQcvU3RE8zb3jKrblJo3UswAGeKdCLMXytZb1DFZWKH5RKs8cHNFE31l9FFkJB3Lz++bMS54b6w2jcWxtinP95rJTeqGADgDaFLVf0ryln6zxQD/L/Ux671RA2iDva6Yg7HoA2uXqsROZOvXmcg+R1tfwbc6+E89CzmdELRvWGS0s3HVvAovo8iK/wJZqJIxCZT3SqOhajmnPmXSah6lChO4CGMiCOy5XZNZSIr6F4p8lc3OqFxauMZ2LZaqet2sa6YrmF+m/o8FJmLicRzmJHSyZbBedfIG2bARiCpoJb8jSUq++ZZdhP5rWykJhgHVE5L4PIAcPxdVFV5gVcU25r0Bmjby4QW0PodWek1cbcUCXiN/SA/IiX3pQPpV8+iA98orAnubtV/DgNDlh7o079FbDurVOB65VBzBNtgYo8Wtp6sLnqidQ/U180uqobGjvqYLFtSoS3vi9FNX6WY+AULcQzCzpj7g6Z6O+rXhlkjqP0jC+bAal6Fu3Ikh2G9AqdLPSuWtQ1Ck2gwbsYbtWzHl4rstY22NUHxa0BzjWmjUEFv9Gqrv9NoirOgbbAJwqY1dgesa6boH91SjVuVIheHpLBuJvw59ag8cxYAR4v+jSNgSQT2NPhbgVjdQ+MHfLdMCSXigQtKYhjUlhTBTJRloV6TsAOcgPQ31APQ3RlqaGEzmxg/MTEr11rdF6ywCew/eLJkuUdRtI9HzAthoKacGD16bcEVg7bV3Xmo/BiDwdEYE/p6Uipat80Dh2iZTkVxHWmXLn5Ks+pUjWwvarzvWnbgG82eAtTWxeepAqpueiSQeE4GLeGd9kqVKYPkbs9Ou0QeiuypsmzOg2OLK6Oo9GngEY2FenI7Mkg+9TanWiw/ocgfolhYrImTXZmH513is9ozP2lHYBuc6aQZ7UQc2bleQg2TiOojFfsOVM4Fko0fCIHCZpQ2aLGozOa73eaFGgWZkKo9GWblx13zxeinPvANngwPoerGkHA/XOj2wBC7WsYEN0xPj4tnXzwPqXnZHLF74vSnbt/+6Pf9Bdq5NALpPFnQFWY78Fglbwg6gY2HjbG5iRaXwOQSYqfxaIN1pd1XB8dA2lJ9cQpDZ4S0/DCj0VZt8KkWq9pwDnND28ZXh9lXrvGvFyBkDgZ/aMTgy4RnPkpcdkLN4UUYxvDKVbEjYolq34MhL678pUuIkCdESULVIYR9YsNOOKiQXCN/kCMSyoM3l68pKWYZklFKy3in9Pd8rm4Vh6zTq6+rs9S0yNB7m/Dadkiz55pgz1yyOFl8ZOPxqAorsBuUpnxc9McaYTav8+l/5MHqXxgexud7PFGsuRMmMi6Vlh43oumUWwDxXwymdxZhnV23y1GOdFFV9Q7S+d2S2zUSPTQE6F2q2WpAPaQXElvOqNSWlX2KoH/WaykzWNqq+RLLXhEbjEeJJyJr1ub6115UyuVcGuYf8ZeMw8D37pGmCtZwJlkBLYuGqZnmvtVt1QQI6OcOntVuBwQsSnC3gpGVBafwMQbPHKun6XJQB+IZA5E7AF5oC/EdZyR6QNOOii6BWVCS9mFwAWhV1WAczKnZAMihZEj6l/q0Zbeg/RMskx1mfZJY9Sc/M5a87GxqScsltdspm0oYOButJZC6mmSjKSwQ11CdJf2Vk08ZxzPQMMvGMTSNf7dROLysQ6Wt5yxbUu6dhzwF58ByAX3+XgVd6okOe9P7DmQmlwLAhOzQyUvkm+Wu84uBKY7JIcPyOOx9PGSkKD56NMQDrIT2nFOi4LwD1sZtGhlz0AmNMzN2K3OCNdf8cSkRbl/kYBuVPgxQ6oMwi0lL0ZFwEVVy5goK5RWT32syAwMZiAAzpmusi7jcEEyiy1Bj3ZJtJBgx+cLrPHOsKAnNajrEpJQqB366Di52szgRP9BLhseFu6AqYOPzs+vb5NM6ocuMZhz8BI7631sPJ4MhTGRK0k5069ou9d3IXrTQ8BADHocjW2aXtkIBajjgaE+ZaBosuSWm0whsJ5P+t6p0XxYBYJAjSnjO93IO4ztVZlUM/V1UyQyqmI3VOp65mC2+ndG+PUz23gsBSNrpCaVXgPJtbP18jexPv6kK+ba1EnrRTMpISoC3ItBAuqC9RdmQkislN1jlTm3ivyEfyBNH7LBQfCqtmh0oQsj+AVWWji6GqxVQG70XG9o59DP9p4EkVnmJLujto2YDh3GSkYFjWTxB4OO3UbCoA1AMmmVNO6NDUd6VkO0vVhG7nTkUurA6U1+j5XfSJdljVSQUNP01jkuJa0EbXNa5cEnlKJmYHwiI2BjOSRjaiO6xGErk0/hC7jM9whc/1Reot/UXq89WGDJ3XvV4qMwClSdj7g9ZzRdXqrMQMAza4Lizo2yn8CR9b05T4501JNed5hKE05nymGCLsOvjwcxjHuea07i2XbBAL3I1LgGQlidEj1cMkX2fHgI1HaZq77FoO6jRM/xpqiFhNzWHVuPacOkbR+YjoMNoRczq3zREXd+L0ELDvYsiNSGQkHEhgqhavavU4lhQAAIABJREFUOXPaM/DBaJj4C6lZ1JafA46tEuds1JZ9ah5kloEATFfPKQigiNzEO2rOWOpGmx94x3oyKu1Tdtqara2msNmeSmenDrFh2/FzBYRSB2REzkKUSkTkxqjp6gscaojiZgjUVu2VM1orXoUBOyon4dw+jF12U+lZqWgivF11NGD4XK9CjVmfxPTkpGQoPDnTqUMWWVWX3iKLYxkt0NaLBkw7gxxUJNnN5qMCZm/BU80egVuVVu2drsAJOAwwyhEm+ZxFmoqJo4A1U3vquoPfCYZTK3rT3oXcBcEjO/JcEfIHFKmUrECzjCHD4vmsYGyrdpq7+HBuntptIMcW9hzjwQ7bKk3ruzonGiaQU4TLauTMq8+90sNPnq3gudKubtBVEzcLVHniBGkSsPS6FY6v+WczkJPQC4jlKZiBdJBXhtoMa9OnvWidWRuZTqFJqSqaocgGjFRHEvO9C5ATOMMpQemmocpBt53Oyt9zdi2e4YXkSFfkdzkfTSMWUtdwRpvOTZdee7LsBCRYVMp/VwqV+8jJ9VTwWXOURmBOr4N2c5NB3sMJRkEUlDyS3vA0KsPPTjoSp6Z9TDRuZTLLYp5v61DUW5purNq0OUST4lzRKp05gXHsNbp/yoLN3as5bZ83U7gB9yhTyQaqCFpsCCJkSBXTU9SJ3gsJ0a2q4sXKduf5cyC0bqgwZVTnqWg95cDBj4PFyYawQ/4Ql6+7grO02SQbMgWK9hTdGkwh3Qr+qWgtR2dECUzqb4uCy2mKU1O2owx6ykI7Q/CdyEPxBd3iUHwQvCYHh53SNjgbY4BYmJ8AgQ4NI1dzFqlTciuQgzqydC8ta8msLC1ZMW1yyDv5SUY1m88iw5NNSBAIL0NJ8nKMEujJ6Fs+h/cQK3YrB1wD1KfzbHkWABUWmWsj+0tu4wRKG5sIByjsBjrKOZSTIzywhVfQXQu7VWxUgRIGsrJGhQZzibym/FdzTo9nKvmJhzK7INsj3k+yRrPDiaK39FAfcnsE68Tm04VDjEro16iMe3kb6SKBj5wrJYmksYCqbUURBbzRjq0LvMWQAIBK5cwzcmcvyTlE0KV/hq6rlDL+EEja0zDJRMyv65DFWAv/nXgPrbiooKkUSiGwwLE9EK0HlIAeWGfF+SgUfH4N2W+tqxgbh1dKWUC30tz5G3iCBRSZep2eK3BXahUNKeW91RVHa/H26Tmshv3E0K8bIh0bjBeXTmC4AdE8A28LcLsxMWk9SXnqd7HPmivXQjLVYfiyBbTaWMKQZlSCXDiltfTzRYbciNUVVXaeK8dr6EXVjgjc6dzoPB0QaqxuOzhW7O6qGVqQz4qQ5XdZe8JGEEQzmLYlb3pJpXRcGgqvOUnk6dF9sWjzj0fbpYNWINdnh7XKGCuClLLremepxXG9Vme9UYc5AU7tI25JUfiHUw/VUAN8ht2busO/0yPHyBZ3vPXZ4h0HPqzOluGtZyv6qHRtTBSIc9AYF9Unxc+ZUUmdp/PPRfACdfGKaomWJhHIX68516uonNftnSl1wOQLpsstDHoqnziJuCJNTV74gTXIWRMCzC7nTILAGxqE/MWIr5feiAcm+aXN07MaPMip1lRvEsDq40qf0rnCeWvsgHR8xVbgWEWqt5LW8/qTPosaxRZn2+y2cN6THLO2eykXGU2L+mjZZrwE76PTk9FFrsyH9PLtUywiHur3CvO8Jxlbzv10zb1R89d5NNvnKn0agp7DuZNPpQn5VauPy/OwKPSkQw9sGjpGuZHqCSnHk+4wu5xHS83OPaMaMYJXYILJVqr2dmM7Cej+9Ad/qGq/s4xcyooby6LPKm6ev3bO4Eqpbhngc0Y5InKu3CiqgnLS4lmPGswAL6CjKwHkIExM9RkTzzVyvYdVQAHQkoWNMW6rZV/7SuVKIsez470XFxjeJ0Vcn9WT7JBXL1MrglfVKSs8S+F5hZUpoAuwmgyJPrKM8XBDuQXkFKHxSCe+051QWDs9tAUxFj01yHepT1Q0yj2mSTkuCtY98JWn9D0/w1Pw1d1uxde4sCX/uRpp99o23x3ftDqYLSFy4ywFsuGQdfhj4QswEP6f5Dj5Qkbb+OmcEOc1TfUYiHxHwvAtAblkEVsgQBckIPYCReORhRsW9abVnFPt9aAuIq7tWGpBXm/+rmb1rVSar9k6t9eVL9bUaslhirZpRjmcotXGyIOVH1aZLp5ashztGMlJIlXVkbzRiHHapQzeBQBBzVAZriS9HVwYekY+c83S2VJn+Xsa49xnp1dzZWmXSRsDl9RmBiAIgha5l+7pOWF9WtpXpSQttXsiu7YlgfRVDksnQoLLkcgatqwxsrEwxjR+ls5L4HFmAPDwiaddz/h51zPKBhGYK+qm9W2kpH0CAYWxQT2ddYBizuWsSJWcpFka8hYh32sv9PxAYM59XAoopF2w+iUo04qCDlFFtjN/g2oNqzfFVYrWbEhH1fX0lv7GMbSOPv8ZLDej/cIEAtj2jEK5Ap8JipEFKlukBkF9P35H0Olp9Nwk95RlMhbBXWu6t+yJ81O8/5iDoQkE64YZOlXL7RKptzO1+v3vdyn7ckgr4XKGMwGL192szCxBE1HEADosCYq3eK8Hk9Oaee8ZJhpDSMuglSGxmgkW1a7rzvcxPbQpeLMMNMOMkfUJ4J85deSzl3K/Dm6Xy7vFhA5WVlqYnOVfcZAK66PrtD/ToVcBEKTB9BnNUTqF79744J4NcELPAsp/lofJ+yMnOi0t7Sg8WCgpRWbpqaWGS+l70cMfIKCS9FhSmFmrEOcTabSpcWVegj8X+83kc34IkZj4mdd1bc9UjHlXsQbvrL6+vq67c/UepL+b7itA3WjHmRasi6a1vi0+0TNXpboqw6pjklJQClgjRqyYPOU6Z/khbZIcv+e9lBzSiblncq48W83xLOQhEhe04s9UXqB94Xdm8aiQRL/ZmJBE5iFLp7g8r7QWf3u924k3bw1Yro+qUP0kDd8RwfTSdatJzhZsL9zXku/UbCxFoQh8VKZyjv8RzBSQQC1s3GcrUZfzmJGSIy4xT3lBiV83lmlt9jydN0C6AzlGKNRNaPwDAD8Xok8OozmuHp0Qr1KV1p5UluD1Tlq3znZLBmZ6MZrCaG1di8TGsZTzpX5pdbA9DTkBvI1mEF/PpENL7qFjZMRPnUnsbNqDR0/VXKUmCKpVpE7RRauTnkojBLhNDZ/wlUA9a+JyHSnrYeei7lnOGqPqBsLWfRdYZ42Y7hL3sitNi0uXifMM/Tyy/GEp4te5O3Bf9eGJXl3uWMbw4ZYdP6euFURKNwblo8u5gy75eUY1q3zlpAGKtXe6jSVnaoKiyAg2qFvPu+RB1/2Rd29ubnIdFxeXuLGCteG5l9gjTctM+zvUyAHpw5D7FUOTQFU6hG3YJsxbgrzFvO5JCcz5gmaLNsbucBixMaQGEfpXGEFT5idwxD34AaqGT8BwPdz4vorN2wGVJLDWhxEnqsal14w/VVEvweTkDW0Y9lOjg+eIebuuTmVNvIeRmhCKR/NUFDOhcsgBkk3N6Sy808qGbKqAX9866aRkU4HODRmX9pDS+7Hhps64uvxdNVMS5PzMVipGkaMNx2Lai915udJzBXD+b40sSYXDSKEu0vaaTzc+DokVRUxHhUpQ+xUQ2wQVBmKn9dg+KwrCg/A7ID1qpfetyg5MdNrdijtFO2rcozomqYMO4CiNklG8jFGgub4sE6Sp9FplJ8i2KIbk3vVMyuE6GGrD2/TVARDNKYvmx9OUa8mSZQ+cf0rGLN1f+uHUB6qlTEo47ypltCD1UxsPAUNFOl33FPDnMOWXlT4I/GQ0Ll8xR5C7OSHzbVO5hdaqFKWaD5xvEuQYCE0WMse0aDaBj7msY3UiaEWTHnUO4XQxAnoCdMXvLgtWIy3izwZZEaJOMGq/pX92uFTc9ZHbNfGPnn9it5jeVJODOyRn18QJAg5opPNOgBUfIodyXUem2lijCSCHkRaqQfZOygRjiqoRGKzys+ol50kNM2+a0KGrAfmzoz4BZNWLBygysKju/KKVOm6beCw1mR1or6Geol8bUcHlwofSPUhTzhMgyvHCsMxOC0/ROiyuwH4yDwHvhmMH5uqMRtEvsQWoKt0tXSiZcN4Eb5DmrBGP4ckK0Khzt89Un405cjZ+JMXhpFZAwXRte/beVsbcYpRSJidh2cWI2D8R3u+4uuEGkL+w1lT4UN2tq5Cp48fBZAnXCQTphfR+ECNOpUePyVevkHGeKQc7vkyBrIpFod6TOgbr9CvlyA69vYEyV2DerbtSGJh9NrRJB4enNmkdzNzRtj5LGRR5lnNEruhGT7PWpwgGQ9hnOzYpSB4B0zMnZW7OhyvBlyro6nTtOr+XKbikj1rIM+03cnp8/NGoFc/QqdPu5Jl0hsS6BcyW1BIAphp0uuPKv1cKOGTWorXJ31bLkWuwO0yTdmpnNz4GyOqIe4V8St1JkVlhsCIF0mTy7q3+qDRg4/42Xe0vTWmg81oBBeHau2TRlW7xpyLKKhTaAGaT7oJ4txzQIau1WDRQ4yLyvR79WLxll0k4Su34KMrfad/T0ROzfsHXdTUQIut9F2uBZBoV7WUGWPr+lPtjR/as8/AvtjRYukgRmwTrCxCPfwpgVETVa98qstSOBtyDWa9KvrV2B86gOZ+uiBU751eQBx0r2zgzgH/W3zedGaMyisjkoyxNuq5zMrBkDH/Plq0EmVFfVn3XG6ncPkdFgUQDOA+KhmEN5+Zm8re08StAihrYaoRIAI79pi41MKIaJj/jjDi7Eqyg7lLnapmUjJxOV5O1MK2OwapLC2RZVNzlZQXOM0C3weNJ935vPvdMvatsimhSOthKD7zJL56VdqKQXOG0Cpw5DihbaxFK4IrWuRrWnV3+CrvHYx3I5Xf0rjxUDhksocZR7WPSv0dzVN8xh6EILjeTJGdbhstYB1u4kkyQSZQ81efgsm39UYpgPdRu754VlryHdT6WH9IEkswrLSHN4uH+463sq/A6wJh/1w0J8dwy5kpPVQeqK8G57qiULwN0L1McMiuyL5GucUHUSAI90w+jwME0HHexamImu45NESxXqVsz1BRfPK8ouSpGabeUpZ/ZSocEugSYKzh0ozEJf3pWbYhVLxYTv33OLaPxlV6V0AMsqzKANUtSAJaO8rWKpyb+W0B2Rs/EehqoaRExNAbNnnT+i5q5oz18iNZiX+l4L9Zd/M0jh05oCSqAWpZ0Krkrh8jr7Fxe9fdNcK3o15qaWuz1ZJBNf67K1+mNVG/r3WlN0jFevrFGB9Wpu6T6FZGbRxtB0ypVDSdxu5ZLx4WDJvQxhyx+Wt2PAjdLHZY3iGE04MwTGr1SgNCcuwIvax0f918NJmLEk2AAI2dK61oaN0eIEJT+bXhA97Nm8pI1Y/pe60yU0qhRAwiYunJZW+qOjfSpfp6099osMNBmzdzMWyhT0J23MtLZUauSjhQcZFbifDD1A2OwkIXqeu8W8dBdjMjltlQOA2eznYUZtDVtWYy/EYyAXFPL0dbiusw4oX6eA2x3RstW0Hli6EMxWC0tPybZTil4iZPlOmDVB2s2Yo0yb+kR6eGgoUB+U003c6nOV7V8HfjYxAJBUo7WScxG2appBlzIBE7jHqNlzqDogtp+lkVkAJY8URkVd+nxu90ff+97d0rfQOczApfMizQKmAveaqmSSVHw9+y00GalFPK1U/fGqkjMNXdplrHN79NjTmVJr7wuqZ4HXGqWUhOdIyJcd5VSKd4v5toCBiuoOPk3CAOga5YVIWKZQqVH2bmpyjpr/Qazdm0LWrm7uSHm7RRDW70NmFj1fPSl3XukUUWAjV4Wqtap8OCJCKTJ/ms9ivIVEPXZRSXkILBsxHo3ZypFpSO5Bjf6qCsgtFujt1Qw+QYzQjX+wObqbAGAWZGFdNgwZXvettfF2hSBNiwa55R/1b5hZGucA/ntBJDauUh4neeSZ8zgrEAOJCBPMLgyX+0jGdYU9Q0lzOt8UsaJzOTFdnjfo4G4uSDr5NhtJeOUEUGmFXuOWayP6dYT8NUz1LR/7cnFXz9b5VGGEGkm6gWeSfK2GQZJHpQofrE6bQXelWJVJArHXP66P6N4zK0Az2WNxDcQXncHwzE7D5ARKHM9XOkhKUJ850jwl7xQj2ZdTulq53z7lDkRK9hvPEZ6xWfVWagiekYZ4j8F5PhMybRr9eRPmXTVelUtC/IBNcxWtW05OwyD5PF78mPQWTMPNWON95HmO2j40NUJu4UxHTP9tG53sFSTMjtxM+j1z6y65pzukWxFuVA6Cxb50SmrNEVjpFIXJcjrOaLx7piTp3oup0nKCwcZY+fxP3psNcYJ/JDv1Fw/ZQo43ksy6TTQeI14b9afUaZzTBSxQo0Gm67EZK6nHNlI44MXoLNixo1F/qzWzXXxOZs8OWJnZsqt8pjyRkySAYupbpvYgkJQ9k916zUhgp+TDaj0PWqkpeLdX6LIMBiG75fsmGpQk2acvQyqWBe6QiZQa40auT/43l2i7urSwRVE9ceG6k6G9kQn4XDWcHsebg5RbGPiqUksbJ4x1zrpJVdQ1RT/6IzR/XRqimjEP+fItz2pBBd/i84kMbiHpIvZLSC158w1FTwqHRLgIUAoGAupyH4vVc7iMTaIY61c+K8bXZJ4jubMETD6McrTyhEGBOTeTDJQK6jfFaCra8C6oBhA45gqcl1L0wZKswVtG6xrfw0i2rCdmj0v/D79re/LlVD8XMXUniZWrZEDJX1vNq5hyOQ8qBzMR6/Y/YgBcC2q5XzlDk4pdjeoS9r+ZA0bQCFNeHUxn9IO8jgDJ/j9UPRp5ChLopOMhIMrdWulodhoLqkL6ouHAORkTvy0/DLzteHJ+QkF/MgKOB23gF0NM6a+yR3ye7pho/Qao2p6t/4LoCoYY6CHP2penkMIL3ccygdtler1g9Ojup5HqdcpjGGRjJQuAyYO1/T3jlDAnq90rO/U/LK+FUORBYyagtHPPzY0OvmDNVEFmC267PwzyyMW33KHhFSMV3Hdn3xqYDboXPrFhh1L79XZkeelr/VMN/ozPzKaRXCl89z6vH7n//V1ac/6rmxLko5zFV0mMh0tJ9x4Vnoxv4/+BnZzo8ELNb1z41bSU2cZY24I3kQH149Fm1wMI5iK927YQrf9vjdfp/beTR66Rxh8jWbJaJgS2Gl747TWM10vu31wneGyJ720nsd6nvlvc4YnoBfja6ym0s9ZTXHineR51carLtnst4Bbfd6CWVuyuPKW8y/oQ529OPlJ9//2D//ozoFMHnZ1SlhhCFcDNLi4ofpdRShowOGuTTVlq6HU4qBkZ4MTFwFjbUxCWAEnDpblBbZJJTkbkKAuxNXpyjQZrl/SL2JKNxrrgawHWgojhUjATFccJezhOhRN2WZkUiI/i+iHBgrGntuwuTLC3wkO+Z5TgILJ4mIQKEV+L7sy7YknAKCnfOf3NAzTa2C8XoEOwKo8Ks2xpHYmAHnmd+cUsQOeVZGevp+Ogzz1jevQ3Ojg2SES0ordrYvfdRcfjgAmLcsANtKAazpgXfup8M7gdQUNAHJQGR0JNUBn7etOP8iUhoni3GOqO5RoK+DFr+iIKUGF1puRSHm6pFkNxzTgtxxt8eLW2abyl4O5UZvq56QOs/qOVb5Autt5UXRp1UVV37UU3FeVAMXD5cplUCBjdW7mqKCDxeUuc0Y2So9Qr7kOmhyAElhHgy3Ezfvk31OFAcrwKwm7WU8Z38WEAr9P10fWUHdV+2zlAetM/XUnfG53Q2fkPj0BG0tBuWwghzOsM2d8D/IAB7b2W+O5OkV5Zuu11ipj2LAD575bDsCG8+1nOJ0ff6GRRems1KDXOVace4vzUO2ad0mnTHUhUfIFI3L53yrmn1fvAALfKSPKs16ij/z6lhyWHNB5ir3E/6KbP4ZypwU0+6DiHZh61DBMcq/rCKdAQ48zcnmfARYWKTqvcnhqB08DAuIjHeVaBy9cpMxi6hlO1mBahpYVkV+dBcxBy+e6llW2Zx29Bp46WrjqyxwIDOXdaRQZw1LSk/adwnXFJRiR2/NU6toXXZNjXrWj656w3nnoOnybi5ZrsgQCXizjdWZNZeA61z0rya5/QJ2EAJ1Hj07f6sRPutGrKWIQr8kjEoCr68DOdPzq+xPgU0NzGslExhPTTqBUNzCYR+piDINid5PSK0kwkgrb5tJZfgqAeR5p4p1zq8LGyXTkb/49wM4KSGrv7tGYQLugfhOgc/5dlXDqj1T8So8qCsLp+BsNObFWpYZ6ebqdYr5NJJyPbzIa55Q8Dlb/Dzyo9O36zKSBpf205zTA7jxVCmoGRQ78VjnHOBfW9E3FxFrTaYeoGihUCJ0mNBR7sqwXPC9z5pYznvh1cRImXl+idLmHBSVWqz7ro6CMTZ4t+LaemvMn/GADGWcO2HXoCjLLO5/SoBbpUsqCz5aBPXmvumKZQhOP9JK6+w/GF7/psTGKbkJKsz7LbrIAHallCsQVDkY9WY97PZ04pIaRMxkO0TX1w9LBuDrNaZeM1ogcNyBPAJSH00AuZZVjdFQXqGafeFRPKOgTL6CtlKNFFbca21Ye3ZLnYq21e5TP9nS0bL1KFup5qn+NfSvlKP7gCxSkqKG2BBi6Tm/iY43hUhmKwDqJrDj9qmvPgY0EoXmtJfSUZ6pyL6bLMyBDoAnO83l/+Alyzl3KcKKXXlKb6Gt2kFf8tuj1ST5JU8gvll0lPiaPOQrE1kcYjLhoRvIwYSMjnBzW70OEVwdQGYeUT5YUnbOLs3xj3p3vYfcPfvADwZ05raZ6hxMCyFuXwRES5qwkIuO8Hw7UPaP2ml1hVLbrZjS0ct7gDLROldns9YpJVgCmFQiIbTHsdHCLYWmPaTZsmENJxsylCny1qPh+XDnNQkRkX10swTo98wz77gibInJZ56gaBitqRfBtA2DB5UN9V6LPAAOKzijKh0nilepiSs6FTWsJJjvsL3n88/mjtqWLuh14OKOfo0mdmdUHrkMXnS5bzBfBfSyOCohXoMmh2Qqtr8+BN8sUkXyxVJQ9i8nXqjWtxmpVVn7PpXfsYnhqp9589lJ6h6tgy4LHedu4ik7VbUVu+LO8lgq1RigFwBnmCkj3unmkmgN0WwPXqNE0kZIu4yuVsPDEVpjuG7TGyvslB/KGKxHh8sGgtQ4//9vAx3lu4j+7e/TcslYFPOuSllNPC+HsvU3Kn+7NXu2J54oZyVg75Fa+7zWp0H+tTaaelFPA41eHfw68xyITjCM1iPM9Gzngd1I+NoI7RVc2zOEI+oNrxKI0fTXX0R21uXwB5AAmDGwLXSTQ6y7dc05gOgFKIxuQWz/v5+zRdegC0EYNGTrN2dnG5yQBK+Bb9Z5zRJ2FRZ8mY54gGwBJDYnrGrylrc+Ctb1eabkEXrZ0WXw8mr22/iSP0IELXaGsV4OcmTkSgC/1rZM0mL7fAvzJbxvn5kBuKglZYj+ICGfMd4rJ0orT4eFvLZLIogA4+so8yNkJnqIdXfV87pfz99w2pC7nuJly4rQIAj7sddZduz/5/h/cAdXPk/klFG4gMJgXhjgUkNqTi+CZclN0h9HTROw9qVjPbeZuUHYixDRQW0pyErAa/Gh5gom7+h0rmMt/HxrhyiiKuA7kVkStEGoyJw8xnhdt3ACgNICEyvkfK+x04dhWMOXHM22FeiYxxakAoWZChvsULAYdONdGDhCjbbyQ0q4P6vBzROxQhzhyrt/lZdxYIZXQHvJ0TkydeG1F8gHueQIseInXviXErpRcQGNNq3FZjZrOLs+Abdt5PjWabDvS2QIXNSkQHqyeQh+00T4SBHdd5wyy+W0ZG7rhWncKpxV0x6dd0N2bldeq5/fellb/isB6FJTGnOB9pelEdw0HrfpKtcETTIgQaYs5/LeuRGIBc9nQOU2wrnmV/S1l7d9x5de8UKWMSbtMVMWgT1PyCY5dX1ipgcvVZHw3bJV+v1Wv6s9p4Abd6Z/3iNnJfjJoLBnRcFOnKa9MXCOaCu+Yk+c4eUvmElYwChG/18xB3Nzc1w/m+v02DntwPjf4TYCPERhhg0kXceZknbk1z1QVDA3q9kiOGfzK+ObaqWvRdKM7aAGYXwrKyPh1f88STTrRL9L5FvDYqtGS/ii58lTjov8cxLmdhJ7qCQXOe2skR5TJhgKPhKsWFu76ZJsEoLZt0GxlJrlcpzUsl8fvVA9HXmTvyjQdwW1g7CXAn3jF6bEl76v928Is/gydT+oA3dpwAhAbyPleO/2vzn2jYUa0u0lPjiv0OesDWYfv5+XrL92Wir9rgid6825eRGeB2Up//+kPvpefRZ0BTewGysYhy4jBqK0DYNMzil+kMHcIP1vMb63bcsmdV1jVduaHORk7U1ylHDyVyKGZHRKfkb90jwBG/BdBg54nU128obRMiTt4CPAWYeWpkyo1GTpW8FfVCs5RAaxh9UJlFXugp+iiwz/eNmDBs08jj7jIHG6xap3ADEo54L0ObPD3qFOBwvMQOSIW4A2xBc6WgCWjWdhn3yyBCfTJM1mkS2a+u80p2h0VWkUR+zkH8From0bredZn+JcCO83y47gY5jT44iHW3KQzxauLQDAHepirhPo4GDp1bK03Z5RyrFQI5cL4YwUttlR2tyFqMSlak1HdfKIraVx24pLu5B9FyOK8juwOdt6uLjJ6ttn2DtCjQndFBFPXCNxVpGYdI0CvZWMYb37flP4J4KVonBY1NL+cGGVGHSOyEmsOx0NpXQhDy5fmp/icLJ2B5KrkE6EWsmzLbH6OXjy15iTTE2dnDVHPSsu1a7zHMgdL9cqVFiw5hs5IXcgC+XIk7WWld6akpDlb9Vl2gUpn8fNVC2Ulb1pvkkHF3avoykGV0ZZjy3SawEimZtOiE5QqiCDjk2nEoNUO3ZHUM84jAHsuxEiEnHYDAAAgAElEQVSJlUPNNFXVbd4da8h16xB16C8DkF6SQRIoSx0FJZqPmw0+YSX5e3IIHPiug3EXm5g6WfMkpTGV6k7bg3RrzClrJ0h6SbcloAERcsTa3nyuHFGMrdHd6avNlcR01p/FPexu3UcAJO0Go1F0UrN58si7qzMIgPPBPL79uDVdWp3n0td9QKyNnyOtLwOb8bvIzridXoEcwA7GvqxgWRhnZYE0Y4ltgnAdlRMf5P5JLI2DEeaRboAttDpOk59cE3VJ4pILjqhZFhLLjkynsmJxrzDs1O3Y/cn3foCAYkYWUe/TnlILi4OGO3bwzQpYBfmdspJSbNCA5yXyJtFXRl+N2orKG7wJKM1WGQIA0Kno+qxz5s83rRxYdalSR8Akt7IybMhOe8VaPRWlmpc/gdBKsXY9VgshFDU1RKUKBHryc9lggPQszms7LVM0i/RFHgdqnpDt7c6wBkxK2y2UIhAFyG0PAMLAyGB1SC/ANFPA/TzQudMyzjtbZ+508c/WxeHcGcDnxplanw5seF+npH3XfCjeZFAKQONElDLNIwYwqfB8DSVtB2e1bbo1gkutTlGo1TkCWAbBIrmrfMHr83ljVBNsawNublooaihnA8ok7nhCA04NOl1SW+F0qeUtFYtFd2SAacHKkHkaOH64pnoTuFl6ONYCoIx6GRkNgEVzgjKYOMum01nfDHoi7bfHtWk0jNFBrnIEgTPVr6TcaiAtw5yKwDNYW7HXMI3QJ9ItXR5Q64V1n+q41PBS+5RMcRNbTkvrPGU1dKYzmF/1Kl8/lVu4UTNpnFm1omidundni2X0VIAaKXMaOcndLw7LiUzYvjMUUJGRzmJsAnsBQMkk7VWCq8wysMY7F9HNa8lnph9UElDlE7zKKfWD1Ymv5+L/Lrr7PFNGXIAn1cxmDUCE+RNY4nV+nrVI8iitSe5DfSNkVnqC0Jz95+Q51Wsn77f+9bFUOg/5NWnfyOxdl9ngNuiaM/m0LuqgiLZ5PEJuW/wXuoD6PpUBbQ9l7aTcSnRcInwJmlYHeI0CW4BJ+lmAu3SqMaHAlzBInweDMqlf8YX1livNBJQOjI9lhDpAXjjHMLAMYMzd/ckz3juaJpQ2NJXDaePjin00K7ImCBg/7P70+wHktv/IA8eBUVA4OmMVNim4Jt7pED3/zsuQtRsCfW4GPFgv1jenbHLzd1K6Mnz+GQenavDYqh0hI5YNkRDRQxjH8iphIOJ/8xgTF1rQRVdCdegUpLU6HYB+yrO1b2sKK8EePFBG/zYGC3a9HAxZgfVbCGmtzQDXFo1bySBtmwowSREL3QYx+ez9aZpPXOZCtHpM5/hCP896LRu3cXLZNF9Spo/Rj1ZguAlhrpdo+DPtqEYkII280gdrXyNlHWsFPFZUtgEL9mKASwJNzwMKY0kHlWfbPCZHKdUsNfNUsJzM1ZF2cDTGxqjJaDVYAFhHNA6ozpIhfY/Yf5P8iq8dZMtQtLaBTMmoeNeoO46qCVu1FPSYUtLk6/BOM30vxwWkzpliFQXsaIqeCbujqHLU9NzQUJl6TFCo6D1XTv2Q52wjNWrfNdpD62jQek7vtg6FblCULv6uGVPgn45Mw7nqeRN6/8uAHBw0sSLPosAMb44oZZQUJewOGerVT46U0j/O08tGV97RHlf70DqquKQ7qmvaPc6t9p8fXVOvbb+qCU+Amvv1lKrLxBbQpnLGCXCfFcmcnJ7ZNrneFUmkX1egWHxZtbiLncPDyrFQQWLLWDuKEblxWwTOkY1hSpxd7AgOEfxaFEmSmqAwQWsAH9zP3Cxk8lFgVHLRTLCWI9S5G6DJn3Fs2TldE3tSNsh1qvYquVkbF6SbtuQvgd43NFXo+wFwQ2fl7Q10Skvv4S9T5Lgyf7rJJydFoO7UnWp/v9dhJsPZnL3JKVDXqjOZC9SWondF87JNuxIRgc4RcRWec5+T0NfvCSpkZPO/txjCC8CwpuvW6A19mwXpz++XeYcBRIGyP6fHjUwFsOYJ5v4JqNY8efwOl/yysHxty6ZyKnpqmKullF+8eDEuLy8LFOYwUQ2eZE0QaGMgsmbxQVFCdpweGvEieODdzd6wD5GYjIa8YtLVjdEEXI1GYmapbReqiWY227DA1dKpOzF5trX38EmvQXClnKaK4GwW8gZe52qitP+8W6+ReNeDbNx/6sCwDK9S2aQnPOsAY5hB6Aa6lIYBw4r86PupNBidZp2AJsdvyRjWBEhVaRlNyRc/GXH8XGSUtgHvfL2WO35baVaXr4IPeQxdKF4im5nx8rjqpoDCNdGAwuhPsDd4PHQDjVh5w2XesucEwQr8pesVBRLncoNVD+J72gUj2pYak2MsfjrRCbHVs/MiT6cMKOKJy8/n7s7VYGGt/CmQKSKZFpFqeaZsIwzRoz6WbEDJ/t8yIuc8cg7I4c3zgPBJz1cUjfepqtFF4FodrNTW8V3Nysz1MiUWZ+AzNEUvydq61vo9wYbWH2eg4v8ChorETQ5ABw4y2qWGtI0RO3mWSn8ygpdrR+ivbo6AAlb9M7I3EJc4WwwhjnVmlynBZsqrJlYwmgoshRRlpE7VCV56kTKhqD3WjuwUjgs8Ake5Gxiclm4rtJaMplkKDfNnuy5w60wqqspbGgDsThvpNEP0Zc6n/670N+m3yqYDz7JZTDe37udVcpSvWv8G0J8idR5k4X7gwHH2nsmXy3WOHymDcKb4MhanzayCtK0kWqme+72YZfXC9HkZe1dKvs7JCFnaKzzWSL9FAfx+f8HHybuUQW6w4mFtP8CJ2VIxtrfeilDdoe3hnH6vIzmY0D2PBwBd1Wgyp5xFm6Q5I2e5Rt4V6h2Scyor7X6CQ0XQkCLu2jU8E7WOeKbPD1tPrU6FgI8hYRt14QA7hdtm2TlN/Hz194qOWV2J9h4KJfaByAHPbWO0Cc5k6V13cInwEiIcBsJBB8U30npWtCpfyUWKo7e8SeebSIOUMvH7B5dIhfO304R+dKUm0MXqNYGM6FiRbtWpeAopnBgfNkqAhh11JHEFvCBz3+Mpumvotsug64WzsmOlzblnEdUvC7Bzn0AGzzx5IY6WQFRuxayXCPBY66oIHDKmsR8253gUlQYxbki4SaAMZyo67JCqA8tBkSp6b6DOHAoBPgEkra3S95klwANx7dE6pJnGXdFiprtWfbjyXwEodgYKyK3gw6YJLUX/iGrMdbEWsZdN2N2No6b636mzbtYTuWc6DtLvk55e1IrzjNYrwNyGlfVHi4ErO1SBjxij0mUWbqfitZi61mMe8vkWcYpIxwo2VIvk+ssNfoC2pcKupcsa4Ka1GDjPn/NzdcWaGfqkoYbVpzxbnWXWnN3mvDatW01p6TTbZevIyjJyRrC7JfdSn1pvagofvBzsy1uKUo+yM7nOnXKane50uGJf4dzGmqboEvcJoNoRcoFU3djTte5gnlNH2kuoNHe26TRHs9WsOdfdxTtXsOe4Q/Rdy0eyHpcWInVE2lfUDOJGDkZsNTLIxrwJTyVOuYibMqBfcn+ExZCFzrp5I5HLVX7nH/zgD++waAlvewuroG2ZdzGEHuyIGIeNXH12U8oQWz54JdI5COE/d+XVa0TKL5kwo07zYblHrVEnE1AyI6h3QRmzkDZ/aN0kSt3oKCsikNXhk2IsoVnqxlpBZLn8tHUHmMnAHGuRH2JKU1crTUAgw9EAZb3nrsmqtKRF40AHjhkxZaH19cLwuaDJ8YjGCz//iRf2G3MBbYcO4PXj9OuMN/R+1SpUKsGGDQsQlYBbWsXX81K+IphTIWuedA7qrLKUETUhW38mgzkHey2BwdB5BRc0sf70idPIBjPmnWqcgVzyZDUyuANF+isNrVQpU5GoD+s/M616IyUjSzSulP0SRTgxzhCbjtYClnYqbK0NIdCCgsQ6MApvTi0VIMz3A+THfyOrGuS44EijSHtcxiic3e24OKCLbJ+8vxt3WRg9xvXtGNcB4OJ/d/txfTyimBzlPYxENbUUOEAgoiv8OlaI/WaEhh1mUs7eHAWaWz2SRZLqbSc8dXpmrV/mtbrRcyC3cp0FQiq6IntQdLexYA5mXPcAqCI1twKFLQC6GultGeWcTvhYJ3+6jinKAToV7bqJkYoykPGQi4sL6Bqu9Xh9DdW6YQf8paW3+ENFvfx7imKtuhG8TH4hSCtwQG2xpRfTmb24mNJ0tdZ0cBAcUNlJilxEmzU6qCYT9KIz2mWAS7Wi4TInHgjoy+/LBhYPJUEFwKxpoK7PRITOu54FUrA2C2Yw0isaVwXRGYU90blquBUlx/nh1ov5TwItNcFYbZnouEbdVr5eeT7PNujjr8mJFZitJ2CWY9gWnvIzzv3U3DlIfaozZnC2QOQadUya/ukPvs9RRlI1223avrGV4f1ghGRr49UNOAM5f8aWYpies+SaEeLHirzw727HAkzWyPWac6tULg0WHFhqPb4WHBaiF7RGZZwVDu2iUinkmJ9jCAAPxlKsktqybzRtoj9fkQKqrzLRVWk/RuVYh+YHC6I0kC0+kxQmUuhmhfq9AdEtBYTPqdAZ3iCouv0nqwfY0ZTKfaOI30FQCrp5o6CPInA8gVS6cAr6vKRI1HWhmJZF2V6yzuJDhq6VggBAMqDKdPq5/W4XeYsnEA2K3YgO632foqKMTq7+xHApEkp2IgDPJwd9xXdJPAAftcXrePFfdrIZSFiB3AqoCzjloasPrrsPT3iQG5rq3sjpdXZxn+gyhibTmTAT3AMVWzVktbJjLJvz7UOJ3o2LcTeu9rfj4b2LcdjdjqvLw7jajXF5McbV5W4c9nfjYhd1LeEF343b3W58/vT5+PpmP55e78ZXz27Hs5u78fx2MDkV0TNyIumNs1YpAuYGnnb29IR3MislyIry8zGsYVwiJZmWoupYndL1bJx3gDsb7OO45vtnZ4kVR6OJpsEloii6+nitb9xaQ75XMwfPZHcmx8fKWc6oEakzJyF1sRejd6mLd9VKvzuQky6OMpQEUbtdZm8C1L90DRaEcHqvzhDA/+wIFaicXLuRIF9ArgDesggAtC7En4BkvCcBGWpkW2XKPtq8MWlqNnBnpIeHG3+nv0JegbaK9iG9TxfAK0IP/Sg5oJ5TzaWCG+Rt0Ij6yUuS6EDr3tzqCDWrIqAjW3MKtFVmEJ/AcOKMhtX95g0cyym1yFjpf9J9C4u0vvJuBZyz8xtS9KCFZ30ETlMOKY8Ay/gTz5gackxPbvHkln3OZof5F7MikKwBS3GKcw3Pg3cNpaZURDCPDZOVSrYaIaFfD107AT0cCu2HpoW5s0O1hIgk5fsjnJyUkWfVSmoLUYtIs+JbitfNrOBzNKZq6lYnXtCEpQIYpOmpmFasWYthnl9dMm5t/VDcApBubUHrOq8Arie1ffxMCmq0qCuDwHsUhSkXRAKAxKJ/1dBQiXQ1HEVy1l5TNBG6nPUOjEpA3ueIikLZU/pCjRzGvRBcGnVZlW6o5719PHQCAL1v0Rn1VKd//VApoSxopwK0OWq4uJvAtWpzJImz4i7lwCJYRIoFTkDn09EadjDyePlfhdgLGAvoUPsKJNYzeX4OvhJEKpVE8IR0znzmoYdQQybAPzMK5Ix7YedVGiOb/+RypZlkqPEQvaRcqcAE8pnqxDt47nQ8cPS3Y3e3r1mEIUsRebvc7ca9wxj3Lo7j4dUYjy6P4/G9/bg8HMfrrzwYD/e34/JwN+7dOySgCwwnRyEe/8XT5+PZzX58/mw3fv3lGL/67Dh+9vnNeHYXUbpDvjNmFN3yuiQ0X7BLzYy25J7mLdVBfIezahAlyagVoqi3WaNnDhzTuZX6XuSg6JJZB6a/p5pWfpOOr4zgKa9tmYe1ltij7T3cV5wBwI31u9HS3qWvk4tyVAYOX3Vp2nc1BPFZ+rwDFrxn1k9yKmUQzw5Bd0BpXaayQQkB0/qDvyabYIBYOtfXV1LvERfRPjc7F7vLasczVIWq91XWYYyMKPXd0G2PpeUc3CjOUEDA0pvwQBgRsNs64CBQri1ipO5ujzGDfSOtjpUeMrOm0gtwgyKCxxh+q1twUuHMlwfAxsA7qfNNYNl2uh1pvA/n26PB1uAL7KGCM8AnDWrlgTFCaQCuwPWJ/TTZqCwG1hHRfYzOcX0Pt1jqEvzf1955nV/wXO2UQK6AaURVISE1WHiWgfwNJ1Z0rbRolONHev5XAyABM10UC+MGgNZ/pJxdGanGZlYWW0W9jq5FWEXiisE5ywpROG2ApkSFnHkJb9AgFH2H9j2qt4bxHbwlkmYbOr6DPeqCe9+yag80ggXC1a3eOFQwcM974fPMY91SpRql4dGrSbEk//QF7apxO3lWpV6RXpujLS0gW+D25LOqvVlSnvFdKITYsQaWWqRP1pIjcpAa9jO0dJuldn0vivKkZ5i3DLhiwCe3JpiLLms6qbxLAhno2haKKJiPOimkw5rPk9s46Dd+GkpXtXArDZ3PNQV/PgMIo+4hnT3MgoqlxFJ5stYxQ+cW2RSteg4i6miSzlQ2q4zpO4qw+L2qOB8qoppKwOct5RAxUFOdWkkDAxRO0+narJPr+mDsgNWUCs4wO2Y25xGg1i/gAkYQxhkdx73Dbjy6uhgPD4dxNW7Ho8sx7l+8GE8ejPHWa5fjycPdeHDvbjx6eBivPBnj/v2Lce/qkM/Q/ZX5ztu7cX19HM+eHccXX4/x6ef78dNfPBv/17//YnzyfD+e3V3BfMUWs8MMNEbtD3QOWjjR6YoJ79hX1jdxBlVghJCBAJ/Bs3HSx7zJvjnedQp4kw7sIuBTlFMz5SwSN+nO4oOWt1PdA75bdcWkI+lIa2ZYmqSNmlPpj/jvKq+Y10jwzsJ8RYhpDnP2n9aRDoyi8qpBsgJwGDENUEV2JlKmQWdFpMX/BcRcmbtTHfdjJ9BsIy2QqACCombO32VIlyjo+nP9e7+Luu25C37VudIhVePMA6u9KFNAXaR1wq+jreF8y7KnGbXjXLkcJLdW97Ud0/WKAC9j3CQfE0qzJEPuXIg9aqIZwYv5f5wnK8ApRzN5moeW3ZrWgSldLDoVjyrtmIyzdCMXoFKmCHtX7Zp4FHakLyUoHbgRNU76ZXUUbqpS5qlsRegwi85qfqivv/Tymf1J12mv4ji3j84T8XuMOWm7s8r47k++94d3yCpZUT5hLX5md6hlASWMqYalCvAJFWNDszA4+p0MJxnShV6HOwG6XASHYU6AIg4o3Gt5F33Jsx/WFpFdmZ0KZkcMToEQ3YqpmIkKvWJHVvdiBjVFwSaor0Z2Ag9JUAthqJvRCifPjd5IbzWdETDwSvNTRY6fxOeq8cCihsqvnCh6aVI2X0BwSZ/slJL3cpqud0bEe+l323VIxQuMzkQXVZ70BL5cIUllzPPJ1rNWlGiLDlmwWqk9pSgYdbCuQwcvrrSdRmuaZwV9p8q+R1hobe7gQEnNBllrjZ3HzDR3djry1/JYclEAwh0zl/dZJ2it6fSEsaRS3QK14utSivHlpWu3FKM3QyTraKSQPHHc0HAVkbTdcVztd+PJ/d144+F+vHZvP55cjvHq48txuXs+XntyMR49GuPx4zGePD6MR4/34+reGBdXiBqwMZzWHzoleekmqTduXuzHb35zHB/+/OvxT//FR+Pf/vj5+PTFw3FziG7wiHBfjP3+Mpup9neRuj2Oq8twAhPej8NlRFPG+Pr5zbi7U0oWMpA6M+LH+8PYBc5IAwUHAZgIkbpGdh2lmJS6isNpqCWzq1FceUufe1ldmuyi6+s8Z+uOlKvhpQFrRO6sfqm0eewSTQwrkEtMr/BPPIh3BeczTTdIlnKtGaE0AJi14108vtZGFW3YtZr2hzoTeKUd4JQc0zcJ2WW3bNaY79nBY26hmnkUcDiVx9UGeU1hRQ8FDDST0ZotMvVpHcsZ4WMnpWI5ilShaaJTjknaPGeVy8SgWQL7GMOTz1XkvqsIKjpbMykTVU/z+ETrclGX9OKWbS762fl3VRIju3Umcz08QCWBD52NlgV81/XTCpiqBCVpS2BYXd50+ikoL6ur29L1pdMr0jivRb9XRgQBNuipDC6w3GLdQ9LwT7//R3d1WTx1hwOMUvy1eEYtjh2d68+38nFvrg8rxbR4Xspl/Wx+gI0SkUKIzpxcvDyOegS9YXkXGZHrup3VCK7EdaPrymvds4DmOQVVB5Rh6AjvwnCEtFTIO7XWaWi0FStGpTh91nU4YgeN5s/n/jheIRmUNXRnGXfxSCTQJ3QS8/sATIWQ7bodrAmHI9+J1WwlQK6AV3rGjQuVdPSIEve5+d3yLCtuj8cuulKcF/91L3/yhvkItMHPJQbNw71qDOpcHSD7nmMk36zSUhYdqChs3dPbQu7vWK9vSb4t8y8FzTWwy2wyelRKp3XjTHcoHWRpoXx/C+AURcpAzRnBmGhrjkJGVxm1VqVI8jZTaCVP425c7CN9ejuuDsfx6P4Ybz3aj3dfuxpvPRrjvdfujcf378aDh7tx7+o4Lq9ux4PHu/Hw8WFcXIbeOMbVwjWqgUzIxws0MfWUHv/FuL25HF98cTv+4t/+cvxP//ivxg9/eTmeXzxKwHXv4v642F+Oq8uLcf9wOZ482I3HD47jwf2I2CESdH3cj8++uhnPbg7jxfEwbo7o4DvuQjMEuEMzFLLaKAcp/ckmpST1lL7pqPEK6k5JD0533bqChHN6DO/cPs0SJ6XCPKVMYRNgOWvgyPc5jCUuGSeIV5QmZc5SabkTWw74UOnKjiICaKkkJh6C6f6tlzttpe1BP6oIGSUG/QU4NADfZmwduBmYUxS89LXUjxrHphStZ3ra8dqygf4z2Ymt88+zXoBc7EbzzQrIVQYF9lV8VvyRrEngTluiCZs+CAQOO59Rf0U5BH7MrJGp4fU8zvFgn8FcIkx8DROzZIc8s522h84OwLmX9OBcNf+t3CazFap9T31Eflv1mNNtXcsWgHOc4edY/CIbQtb2UUrcMIadIx+XP/JmyFxfRORk9WRX3HBsAbLzisFTn6sh7MJvABIKit8H5+F4hlQTRHEOWOemJXQxOCD+ILWRaWBTRC8DclsH0IAHVqsujbZp7e7ROkBqIUaMhHIw5dPd4z79boNgMeu59Z8Tej2zhGaZreaKzY2F02IL7MojTcVqCkP/1jgUMJ2qXgBcvfZjFQjvqs31WMogH8UFO61OBCVvNcC7UpEsdmhLCFclUkZPtXcvGWPgz8u16IL5jdQW0hHUEvmfdjIqiFwNFaStDTtezzPfV/VjW6pwHcLdkTB3VFKxOIHNEKcDRWWu1DmPtRS/R0k8ff1NtK6z07wv0YQvkGI9xADTcTcu93fj/uFuPDzcjFfvH8f7bz8c7z25G++8fjnee+v+eOPVi3H/fliSF+NwcTsuL8fYB4C7RBlIllrkAjG8uzgqUpal7MA7UCOXY4x74+72avzqw6fjv/vv//X45//u2fhqPB7Xx5txNQ7jlYf3Mtr36sPD+O33Xx2vPtqNR/cvxv0I/e0P48unN+MXnzwdnz09jC9fXI3Pv96NF8e78eLublyPy3FzFxeNX6PRQj4/AQ6yl9BlHpGZdYUcByy5aF6y012HXuu01h5N3zU5E5hzOdM7MIGgIy7SUznsgoX7K1em/rZGImhHlGMoIifnG86T9sQ5fiaLeUQqr7CmCpSy4M24SummliHHUGDHHTQQEP+buofjOey6r/pg0lcywa8hlSmw0IvoclBGzVYgI5q6jt+ytVv01Lqh7wjIsPmW0ejMVV0qeb/FzZxP1WKrrpwzRxkmnhrLSGC8QzLsFW6MGCIljEi0UpMKwiBz2Q6wR5LFK6mfrK8gf66zMoLMPNofaL7CQ1abkc0Q6vRPabPmLd5kkRiF+lp8vtrjjFQvB+RnGOvOurolCih7IxlMkOZXhtXd5mBq7SdLTkxWtS4COVzR5T+UwnOjqCwZvC2xMYROwrXW2/ghKVxYUafqZu3xHq6wsuGBdVEFCEpY5SegYwzDb0M5I5WomW8QFs2eicbqvostupaElEVQ0UA3JkAu4fndHucrnuI3KxPGAWGGDj3uxVXACBacxDmjN4OqXFH+r6OmYJ0sSj+2IK8KAYorPFPeq7nBAFtKZOYDfGk1Kp0qIBt7vQWBXHpFNnDSGRxA/rRgM2sSlD44Exs4AZpRILYBWPU5/fe8YWxJlLev2rZJRskLGUmiMcLpzAXN074iHJQOgbqpTc7WSANB3+qNrXTCSIA5Va3IYCinNhD0il1mvF6KPARehLm6uLhEWiJrjHhHIucaFR6NZzDdtQJZ0Ws1SJPzA806dVLuD7hNImpgLi4O0V4wDgONC69cHcd7T3bju+/eH2+/Nsa33r4/3nzz3rj/IArCb8bhIgDRcVwcIm0Zz44xEqw9Q6iHQF+yxP9mWpWpO+SZBsJ39/J/X3/6fPyP/+tfjH/0f/5sfH33atYpPrq4G68/GOOdtw7j73zr/vjuB6+PV588GI8ePBiXl2G8xvji86fj889vxie/uR0f/Xo3PvzV9fjs2RhPby/Gl9cX4+vAlxe4K/PmNk5Ohlggn724VgxdIzbSsCiC6Ck+dR12w9mB6Rj0pSFt62ZHuk+y6HLfYE7OtkpqGv+WbMigpzwDFNeeRFd3YKp0vVOrcVF6UoEOPow/ht7uYigtI1tua2gdEXnMY1YN7e2kf5PCHj1jiU4+S1EnRvQkOxQZgu25xngTyEGI+r5l60gsrlM9oXWqiuYW/J5UjnTvSWpYINbKEpDBqpUTPKvSRc2AtDvVcX1TNZwIssHxLIeYCAK2BHqip+UwCsqZoXGGvR/MP4Mt7o59XZ0nkRSgmQBZmTysWXXmWZ9otjM+5hHgSb8LBLKZWefveinue9XPA/BuNWu5nS7eMBq7byg+k0NTWEYRRDvZ/B0d8pozWWArpl4sQbCqI94GckmyGAg8Rxn8Et5mjDzmQkLsks8AACAASURBVPzz9S0NCGD042J0fyYEMQgfhk1jIsqnyfqG1TjVsEMa9HVcA5grZpkplMuIHOut0Kig4Z2hPXFY8ih1SKVrXIQIDABe4YX6HbSNk8uUTwKoy+eRn0PhZAqH1cB4J87KaMAGqleI84iLchFdyBSc2mNZ9DCDv/bKdJ8nCjIJSKOziOc4CZCK5K1usc8bBlHvEbPSZ+mu4SQm69R4k4I8CH+nK+ZaO1OEExiQ92DRrhnIwTjh6rM+gtX71Vnrv9k95HV2U81dD8H0es0pjUplU6Bp8fpkCNX0ogitdztJCbQzQKfoZMSo9sVOWqsZgjHqe0VB+6IgFGt1dM3T/j3E33yCSBiAGmecsZO0ziwBYPNYXk5vtZVbDsoMbqXEspomcRbUQoDdYxarX+3uxr1xPV65dzt+572H44PX7sZ3378aH7xzfzx6ZTcuH9yN3SGMEOWfzg4csBs2IMTeozmkLMMclYs9qAaFIAJWLZobrsbN07vxj/7JX45//H/8zfj69pXx2muPx7uv7Me3374cv/XBvfH+e7vx5uuPxv17T8b+6n6m89LwPr8ezz5/Nn7z2e349ReXCeQ+/OTF+OTpxfjJJy/GF9e7KNrL2XXPrnfjJgAs5RgRldZboHmDdkWrPAKV9Nb4Cauflf6o7IAZteKoM8XeOsMEVAtvy/jCHoBnk2wZv2DpyJIVcYOMqHucNSJyUJFIY3nkIR1QjrhQXFugM/VpDcrWmJeOxueagILQWEQHEUAREfyUO0uVZmcyI019wwyHDLv+mUo+uuM73tcz7cjj/Ky/p2ivCVV11RiHyNrwfddb0HuEWhqtsQw3n6w19QIK/k03pk6QPeDs1RxdBB8hQSMbu/J9TB04uBXoS/id3w3bBnoixQsHNiNy6j+3CQZyAJXabucTDk6zD4MW5av3RqaaUMUTyKs5x437TIC9NMmBz5xaXX8pcC//HGRHcEZ9MGlJ6xoz0iwDF6o7tACXgW7ZnRx3w+fm3iU7cnB5l307FuwaV4kLnW/gEvzZ/cn3vwe7U547PEJFzjYNXhFhYRJ2FEW0CzcrzF2GeYD8rqJlukpKxdMTyBDgKNtEY+R3bVrYUmCzFB4tGQQbwp1p2rsARsdkuLz+JABSyr3n06lw8vRsdEIegNW+AePUvK6KAMAUmpfUrdDYjiY28zByT3h2gDbvJOZR1Ry8FstScRaJweBMANQ18JvxoZP0oysM2DQfPQAhV9RrEqCpOJu7kreRRx0jGkAfCLgE87RDTmuQkOTXkieXQbBTJA9dPG5Q3EgV2xgdXGmoNbx5AzUVU10OldM656miA4Uh0aUMYeWJ+XVdErhKFW2cDQXRPUf93e8ULG/P0rJ1bpYOAE2NW87Q4UT2CH4YJAS3UinH36XsEOlpPvN1l3zLCMKPSFlD2iTkMMeP5vy3iKtcRB3a7ma89uBivPPKxXjv1bvx2+9djm+/czXefPNiPHh4Nw4XL8b+AuM7UnajFojGOUeQ3t3EpBA0R424LzUOKCJtlk6lEsUcEo43SjrFZ8IIHcbzL2/GP/0n/378q3/9ybj/8O3xzpv3x+/9zpPx3ltX4/U3L8eDVw7jcP/+GBcPxriJ1G1EAuFMjpvn4+b5zXj+dIzf/Orr8emn1+OjT27HR18cxk8/eTE+//p2fHVzNT5/cUhAdzeili72QzCT9yEH3/fgn1nmlZHonyIq1UYQBqKjLNKN4tv4uJ/76ly1TuhBqviZdI4YS5GYjpw5H4gv833UcYr4SEcFn93ctOzI+XBHatVldXMAHblkLzavaOZZvvN4HBeh58uhcXkwt2eRjUIT6G7IL2nkikdnUlcKwDC05mt1KRfATEAatCAtpfMQDevWkXJIORqJnU65lqi4BEZTxyaDDtIzuWxFfBHFR4ob28HZY/+qzw0AhGBLO31wYJWybtoV2M+ROtDT0tcUdNCLoBoiZ6UhnHrQuEPOYVNMjgQikqdVvXjrUkfJeijQmMF4B99gSFbjkBhWN43WKtp+3YZBuVqlTrgC0bWRzWYdJNCAGY0B4PpFKwZ5+kpIOOXOu+4UxxKy/p5HoFFSCVRjxX/6/e/fRUdEgpE9bgPwiEYfnf0NHN0Inop+NTD+3Ym5hf8qZI4Dl9DL89p+N3+6AOqtSEB9P3mD5joDDry6ioeanjxTsjhERA8j3aOBwJq0DElQDKN1Zw1eZZNBCB2KKq0cx6IjAsopSBQ4sjJTA3IzcpGnpOCeRLPpzKAZ8B0aUBPB6Vkzs5wqtlRUaRmhZOYvL23fEhgKF8Lh+M4UK6rI7nqI3CttBaIN896hC2xGn1JTGyTSWs/xRho1ev2IJB8A8ONM2GCTKf6lO+0EsNQ2GMWiuMmL9rPpCAv2cOotKgIjr1n83ikryxVOx+F0wV5OI+dbMjXLHj6xGuP4mdTIuWHG/GZHkRSdTYXKe4/tnCK5Fg2f8b/Lw248OASIuxvffn0/PnhjP37rWw/H++9cjVdfuRuX924yCpf6r5oCoqkIxI/BvhHbur25Hjcsqbja3Y7LCBpc7DmLkqlUrUHgLi0bxgaNGA9xtx9f//pm/PN/9u/Gz3/+fLz3/nfGe+++Ot5/6+F49NrDcfHag7G7eD7GIUDbzRi3L8YYz2NoHLFc1GjF3IYxjl8dx/Ovrsfnv3kxPv70dnz86+P46S+vx48/G+PDLw/jxfXleBGf2+3Gi9ublJP9iLIPDt1WxEp8vviD7mjDHzcZlvzz0P2za1mI+GLLiZj1j+yDylhOFMwJ75Qzkh+dHTO9V+upiMjCqKueyl3qHFXMTIMqflaErIMvgLb9RwOQ5zIP53+kfLakZkOjmpN5OtyjQU18U4Chjwjd2gkKbWyFZnLm51XHlguEI8PcKK+9AHJZNCaBCWXaorCgE6NXFt2bgjcitIGasuX8TrodNkcSPhGjrEsNfEa36JzrFonmPdW6z6VHWuc5B2FTpyVhu+nHbYFS1f4zRch2MYZmCmTYOdsd65MNUIDCCvviLDNtWrNPaWsYSc4AMKPOWOrcoLSpg5lZk91QrWHaWaVW9UU/xJcJtyv/lZBbhjOeq3vDtHC9U55hfO/cIMSXi9L2b9d14OaHDLbnF3oPjNhVHQlC8AAuuPLKxVaec9HHhAxeB72TUMb1VQ4rrBS1g5hINKiOQekUPD3Twxkl2PhzpplBdJWXvRWZ889ImZwAiwQaB9TiMaDRXnxfGu6MnzRNJERVlkppvq5rZdICIBQi36kKeltwtiOK634SC3p5FNM+bgByqCrTAy7Uvj7/+UlUILzcUpsQRAdTUwG1dbdugaQydjZNfT3xNU167lz7e/Jyt42nKxCdPb7bTtUEQsnLa60KLIxqWnA+5UUzAol/WwQ/6l/vrnMC4YMDmgdev38zvh0A7u3d+M7798abb12Nh49jNhhA3C66EWP0R8oKZrod7w5Za/bZ0+vx4S9/M378o4/G8+fX4/7lGL/7wSvjd779xnj85P7YXVKGcnFiDkWXAujFfK/4DADYZ588HT/8yx+Ni/3D8e47741XX39l3H/1ydi/8miMi4jAPR3j9jqQ4xh3Adzif9kmDMarOQa7Ma5fjNtnL8bzL+/G55+8GD//5e340cdj/PXHx/GLL8b44tl+fHVzyAHEN7uY+A9PKO1ARYqat6LFyzNDUjFxahFVST40Hw5Qy6IQHDorx931r5cdQGfL0APAhT6I/6aTK18xAUFH7pxnGpTg6iI5Ys7b/h4Hcqst8s+lXmCJhNa4ykvqfzrK0IUqD5I+mr+h50yGHqGkthdrloiPAIhug+yzxvwtiJwKVLVdwWPp9FoYXc9Nox1t/fpTxfptyzQUGak6Du+nTlJDmmgC24JyAJ2J1wZrCbGPGnStvYseiobx6pNmVYI1EITvkPLQfOzoSK/J3KSvyq8azLqN3jxfu+IOv2fQgc6c6zjs+TSyl3ymiIeNcHL9GrRS5LL4Ut8j8Mv5eTUih4GjuhoFI24QDWV2gpHPcwDV7bHjrQosMPtVQG59kCv1l0UzVsIquqAwbvwbxYpC2l3z4V6HPieix3/XOiat42VAc62zA5PO3haAlhl5RdByojJVXhW/Rvg6IjRdgJxOEALbrL2Ai6xix5IzKsFo2IASma+AQUMGarUUXCuxNoCWyqe8cetSCqV6WLy3Urrf4EIuB5fry9TECnBpeLOLJuhmoxLysATOZy8mWbi1PPSgpoF7ro+KD3zTMfIVoKBui4YkDyAuYFYqpo2NFHApZKOb14SpgFp099lB8W7V1KxRAF+XJnwrBT4bPfEczsGBrv7taSP9jCS10wE/VoRBRmNRjlqnA/cChvTutSeXdQFPKbhpf0u0MPewADnNnYJx0OwpWCoBep8pmYmgqKmj0c8rtY7PxxsPL8f7rx7G33lrN37rncP4zvtX47U39+Nw9QJdqIGzeO4RMYsobcCmF3dX41e/OY4/+1d/Nf7N//uT8cP/9Nl4+vQ4HhzGeHJvjP/yP78a/+CP/ovx3W+/Nw4PrjjEka2RJajxFwK46Fq924/br5+NT3/9m/HVr5+PV++/NR6/+sa4ePfNkcPsbp+NMeJ/AeDA1/hL1OGiLiv/p3qVBLlx39d1pmDvnt2MF5/vxie/GuOXn9yO//Czp+OjT2/Hp08fjl98uRtPd4fx9c0NG2ToDEHp4DJu1ttCV7IWxw2rHAaLzeW5Vr1w19yJr8473pD3AuHFywABuaySZ+kARYHnYvTJoEYqdbm9oFJ/yYyzU+Tqqoyb1V5t6flCBqr7KkyxZAH48C27UrKatZZoztCokeBhn5+n71cyfBnEDvkLvSgdy4aOAoZVcVw0LdpmMX74DK3zFHtN68BngIacn8cB7Hqvghcu/0nLnIHIsUVMxuus4vfRdRlnJVpIZ0i+szKOkf/SY7pj3XRIn1tH9qPJ4PbYNiVTwWqasUCLnMItDOApcz9D7JPNFss6oKHwx+sa9e5O+bcd7UwKnYBoJrIzjrVlCt9ssHJY1XAjBGelay4XpedtHmCewQHOk2ioEh6tP88kInKLXceh8Rqus0JiBsqFfe2u9DoMNB/QuxEata6i1cjAdW4ELWO5Gnqt31FrM4R8U7L+EirfGjSI9xB05qhx3TtIRB1AzlPBLAptpZZUgxFmG3sW7zJMlOtXfRlBpY/pQNcrQduZOrTcBgc5+xk5DbbOVYxTQscPpVoxkNU07loOranPlDVGK2CWYvFhxFkMO0eGZgOCWjwHPa3IeDmJRhOksWrGFpOXbU6N2zmG5k+mN3R2jFQUkJNH7WMOzMuu59MTaMXSc33w6I70CMis9T6ulNwB8YG/DtDyqWeK01dDlwJuHcAuH1uys8rNVAfJLyeYltHJPaLEoGS2UhL4HbCHh0RD9qMaDFIdNxw8vsRcuG+9th/femM3fvtbV+ODd6/G4ye3CeJ2lwHXQm5C7i7G3d1+vDhejafXd+Mnv/h8/Plf/mz82b/52fjrv/l8XF/vc2Dv1eFyPNofx7tPrsfv/97l+IP/5nfHd/7Ot8bFw/vVxKGmAvAIJt5j0v0+Qlrj+ssvxxdffjEud4/Hw1e+NQ6vvxX9D2NcP2UtXCZxAd4SUqI0BbW0EYaPDlzSK/SHvPRoxDjeBAIdx6/uxtPfXI+Pf/Vs/PjD5+MnP9+Nn3y6Gx9/vR9f3V3mHjMZkwAiBoKycFz1pjsA55RFT5c5M/j9xm69Fll3Y7LFS60ruqQBP+sIFHhIQ9tngLc+P9fNkSUABpIZzjEj+JIuWA24/u3zIHPdjACdA2VYH3boINYN6KoXU7eo9s466tMs2P63dK3LVdMHdVDy3sumqZzBwUFviXvrtGnusepmYMJTbukk4XYb1jozENF0tu52u8lCtz24rspGuVqvARvRkY0qMG2EEgjxoYGFP/Mop4aGIYLlETLV43ljpWrJTxsiQQOK15R9IZ2yZOr0T6yphh1Ysl0lVaKleAH8JMDJRhZzYnSGodMKIuYsWdXWNx2EC0iiAmillxllE49OAQhP3RPsaX85R04Xv6vrCApatwN0br2YhZO+FSJGq7EEBNcplWAtdKwN6OAt11XMWY8DQhcXT17bluScgBGPBOp+ajY9cLYRGEnz/MmMdfrshJrAVBclawlI1nptIUEcS1ex5x7HgUNCBKrSHsZxLRBZEj7ttA2xSvRBrBUUiaGML+yM+rzKm+sDRJdOjbjA3jTGoLvh1DGKL3qtlwR/up4pqaxEgbFHpRxRR+VKVoKEwak0HGW4ugzQ9z/NNTOlvaXccUodaVIBNSJ1jArkirpeTd/xQ2mDpvUz4js1I8xdo/N5SXaEBbpD2AW8hHajs9jX4wDQgZv/XeDX6aLfb/0sSVIROZ7jxLOgpa64B5hT9Aufj8vqL/Z3495hn52pH7y2G99+4zC+/ebIVOo7716Nexwrst/fjP1BafTLcbdDLdlPP3k+/vwvPxr/7F/+aPzwb74Yz55fjIvDxbjYXeXb713cjLfuX4/f+/Zh/Nd//83x+//Vu+PVt98au/v3oEfYiZlNDRHSTv3C8UWZVj2OF198OW5vD+Py8Vvj8NrbiOQdv2YtHFOoSXABOspTsXeAK7YlElyMjMgzUqeKjRfxrufjs0+ux8e/vBk/+sVx/NXPj+Nnv96Pz6+vxte3kY7EdEz9N9YbtY/4g7EQ69mnPB4IGDzqbZETl5nVgXOQo2d7mUDLqOv9OVvQaxK4W8YNsTMfPIfPAJTS1Alxzduj4WOBPkhggEVAR8Xqc6nDKnOz4z3X3gJggsGz85LASV3iGr+2LK/+CV9ndVwpRBndBrNMQI7fbqAqcMRsROphlvxszFpT7kaganbaROdudMg9MtAAKvZ4LJ1xAzkcTEXAaJXzGeT7oi+H7nqavACJam3v4Mw1f2l0Tr7Z4BU5neUQK0bI6vYtXsksAYDces65D0Wxj3H1nzfqtA5PmuhzabCZ+k5SnkLEvKisZgqmFHbFqqV6JbugJ5oNko4kRjhtUJ34CewpnZCpzr5lavfH3w8gB++6iKoIC2kKLKUGB7abM0QshkcEK7xuRj3qPASGJGREtKza8Etl41lZ/wEK2oXoehhW2Ci/NzoT3MVLaNqE3w6ILZkmgKoJMXDE4upScJFidFZjXh3mHuBLaY8wfhj/MaclTy6Rsq5r0JH34tnwZAdlWMusxVtwFfHT702Jcn6O6Fh0I6gBpZUaA3179EbTHsa+6QyBd6LMxfq5JxVrWuRrFgg2T5DXirfS66JRrxZsMT9Bs15O75H6HYIlBekMXizV5eGoi6S28lo19/RBuO2UPZ8v2kBJt0c5KxQRy4nWCl5nLcWZ79Q+LBrsnD5x/RlD6J9xg+0gTo6ZPPgpim5gXKA2/gu5VZlAnBVibxlX4mXxh93teHBxO165GtmV+ltvjvHdDx6Pb79/MV5/7XZc3b8eu4sjPq8h4Jm52Y9n15fjL3/40fjf/++/Hv/2P3yad6JeHx+Ow+4iBwdf7se4f7gdrz34evzdDw7j7/+9N8bf+3vvjbfef30cHj/itq3mNe7TqpKPqI9jjdz1zbi9vh67h2+OXQ75jfOOjlRG03KYL+7y7P+ZvEmXlt7XmJPMjQHg9aTxMaLMLrpYf/18/PJXT8eHv7obP/loP/7m49vxi6eH8fRmP54dEfcLMBepuWhmjQvKAS5U9hGp3aida+OhKGrKXnFPKvPFUELeHeigoXLuSnb+XT/fekRWXai/u7hbX1DmjI/j0xj70bP1Un70Ga4/HczsSObYofhbjsBQqrKddwElRVNo1guMFB0WedoEfApOWFQ6ScRttvPdI0ncOLdBpmMu/d0hwrmZIcdMUcMzCptmMeiQ/9dniOXbpAn+u6NDsKeWvCX4RYABJRLg4XLCM4PUNa3Ypz2j0BvqVR0woQSAdnTSidSbPEsHnB4ggPkHn4KuHHMirs3sjrQh6URPX9/LZ9j4nkn30sHMAFYASja55RkZeFJNMs6OJQPm+INm0qiKjOuu9+ZnYIJFlmRmXG/qURwP4yq8LbnXzRrI+8Pv/YBrNyDnm6H3j3k0PAgL2YtAyG/PqSscyInLWAyRBs/vzwvwwvMJRojRoP38NkEQtE4f6eAVRdqqlTtn5Fah7WHAtm7NGNL+47odR9Fx1+h0AfYcrYI83FZOHe+EwinPz8PirlQpMIpGlue6ROFOvC8SMulYOXbODSLadzqpA0bNBcI5SQXzEGLtHRmVUWjvoXiRgKfScTgkGIwz6AMDpfk+B9vJEwt4rmdAmBAWXzquraavwPFLQZC6wE5BsgyhDJh4zvnHU5I4D91LHIX6s/cpJRWRk3xm6lINtcbm9Oz8LsFk0XcaxI26vqid0D4BJln7cuo8FvVmcKkfG19iJfgFnYCMXLonaZ2UgO9RyxPXVnHsx91xXIyb8WB/O955vB/vvHI3vvP2/fG734lGggfjlSdxK8PXYx9dqXsCvwTVEVXajy+fjvFn/8/Pxv/wv/zF+PDXt+Pm7v64u72fz7/c3YxH927H6w8vx4OLZ+Pv/tbV+P3fe3X87nffHG++9+a4ePwkn1kRMSiO6k5FVC6uhLiPrtPY60Vc7HpvjJvoRo1O2UiVBgiT0SMg413GfbOMqdvMuwHqdpiJfHV8gfSrvI3j5bi72Y2bz5+OT3/1bPz0o+P44Y+ejR99shsff3kYX90+GF9d34wXx2sAuTvU5yBrgpTwMYZ/x5V8aT95ZRPrGuusWO7RhnKS1ja+BBFbQK71MSJo4rd+JgxvkBklx818SR3z/pyvYTtcj7ChxeTVweMEHGj0xafSkS5zAijiXb+QPp0GS8JNetGi3wmGaPtSb5Pvfa6ibqcxAes6rAJmFoUxIBesVwCIZ6C65ZRt05tpPZRqs7uu83GJitv2ur2BGvHUJZwblFK1w5/3jrC8Chwcv6Ojne+YAbvrXrdRrsdaZ3qK2+vYGfTh3poWgQsUtY1GIwQFZLOkZ2VLddbxOdRyrvoMujVnw/mIKKsDzrWm8zzXYPPCCtC+RrOEpgI9JmcnfqYUKBuXJA1xmsGLmXLmQGwFAGpixqK3k0+tZEbykLX2f/T9P7xTvZELePGDwt0ipIWL5bHrgeok0uEJcFWahYyY83MotGJGeF8xgBGrj+92e7J21LNq1CigNevQ0+Rb+/bKSCfAzYQDzwKTTgeydFNG92sJVQYzg1E8pFYFbHw607E2rR31C/h1MGVevG20VSRH6zi3bqdfb6W9Ve0p6WlFk8u2i+b6eXvY2sJ256Mr9joLbgxKY3YQkrzuKExxRdZ0KIoJzW86ce1Cw/DamTYCdui0FT+oRmNdTysX93nw91KU+ZC5AHs9j2qwkOBWxPq0ISX3z8h1N1bMXugK/NRc4WtyOm7VxFUTCWnon1/3N9PFFLYximYQ5rna7RLJW9VZnUictIcverk7AsA93o33X70bv/Xu1fjt9x+O19++GA8eREH1ixGpVPg2HcGJJoSvnt6Of/nnPxn/8z/89+OnHwfWejAOMbT3eDfu7W7HK/dvxxuPxnj/rcP4z777ZHz3u0/Ge+89GU/eeHVcPHqEPobszmM6MsbKhEGKLtVobgjAlkAuInRqKct7tLoeLoBcIm01NnSNU7aYZhpCMzIB4GdvvSaagp8jzZpriufG+JIAk7Gn23H79MX4/NPr8eHPX4wf/ezF+OHPrseHn1+Nz57tx9O46iuicVGzSw8fQ5X3I1qyEEVDSrf0RsDh3DPAQxow4+UCmqY3c36XNWFt6dD1Z85PblBLny9R+LJR5qCswAvGkqQkyMGzMb5DqgUgsGut3AGaDSuyDatsue1Y5WiNQ6z6xvUAbBh0h3Sf7KjopdmHhYUyOlRfoKNr9ai0uwnkKqgyA15FP2D3VN8ONCe3GQETjBdTnVbbhqxYRAaseAf6s+iXIE96QfYuolBz6Y/UxUT3JcWMzzSYE4BxXb+CQTSbqG6cozzKUZ0HvOP5suGty+sMFIRZAlZVuyjgt9YtKEhNUwE/RWVZqKmfnPm4lIB8H5+KFG46P/G/eEfcRhNagE0sWB8ZvqKks/30mjnJHIEcmh3gHRkDEXTL40qwxlAywPhs7CB0UNwZvLM2XMy8QYpOCi4LHc3Ii/m9BdrfszKIlMVJbRY/+DLg89KIXWqYuZ5JBJYXiC5KeIz5HjkoFTihmuIYGVJujkTZSJPcCxH9BB6WqJvZVLDqS4rft/a/gq6J/mRq7dGVnb9X/OBCUfxjtJcn4udWnpGU3cb612f5u91r1v7QP7yGnGTIZvDltP0mQH/yexq/lYZSGi3AjOpU9MP96D6zTslo5ABk0MPpE93zujPVjHbkez2nLaAnmn5TpHrrrLwu1YdJrwYMzA25SNV2exyHXUTibsdbTy7G2w+ux3fePozvfutqfOeDB+P1V8a4uB8eaUTvwvun7okiftYCxRN/9KOPx//2D/9i/MUPn46nN6+Mi91+PLh3MR5c3o1XH96Nb719Nd5/+8F4/92r8e57j8Zrb7w2rp48Gof70aXKhgQRVXPiBOIUiTvE7Dh2nFYtGztN8xkG4AwwVGp1HQ+UiFQXsmsUjw+AQ1QBYZObkTNH0rklLzy/Gc8+ez4++eWL8dc/ejZ+/PO78eNf3Y6PvzqMT59fjucjLpxnootF2JG/CDCXbQQzy1ErdzV4p+IsWqYsQDWjqYq8HRrxVtqCRXbb8FrDg9KetB0ZgbBaoCm1adE4l7FSk2k1267UXMJy9txgt1OGdeHLsE8qnTkfpp5k3PxzoKRtvVsd8yvxTTsl3bj/ul+WNhWlEw1cSxarUcZSthDo/Aj0dTuzADsR4ceUAf2BfW/A46NYZO/SBSHYCDuMPQm1yN5BzhG40JidbVquOqKcizNZEWdb4Qn4K/yN7VnRYqx3rWXDrvO4LEv4MpvmILzq0eoQpqMuGAAAIABJREFUsAYNR8b+VVd3GlEsOfGztdo2dzQkE/aqrkVmWZNsrZ+lPyP3+sff+x5wSUUSOvqFNDwLRgFv8CMCuTUioBdq7gyEBuFSIFMsJW9XODG+TJ7psBib93ZeGSQxxLpm/7kKgoVPPeyudWr9K3hqA0rtUXPQHDFzSjUVckblpCyo2LEeChYvvJWXGZ9HY1u5YxQa0F9XjIkRndbf9Pf1wHXoqgVwAdPfy4N0YdkAi1LYK81WIZFQrsDnvPp02DL/Pb+ThKASsZEcKBoGDfuuX35f9RXg2uK4rbtUtwCaGy551lsGTIZN/Nmrnw2lnpfpmfRIuzaJqqeKXB1kJ83jtg+bU+f0Xs9T69hyCoqUZwxnKZQpdUtlSqVYBdB0AAFAxev7vGnhcLwZD6+iHu44vvXaZV6x9d0P7o133rkYjx4dx1XOhotUQYC4iOCpOSJSDUjL3h6vx3/6jz8Zf/Yv/mr8/Fe343o8GfcOY7zy5P549cl+vPPm1XjjtcN4441743Fcl/XktXFx7+EYh9icxoNcjHGh+5CiweGK/7tEXVwMAFZuPkBcRctoqNJKsHmhXLHibvCeInJIM5BPjdNlEDNqR0UosQ/NmCV3YbE4ky4M/ovrcfP0Znz2yfPx0UfPx998eDP+vw9342df3Bu/ebYfL27343Z/MY5xk8VdDBIOw8IxBYrAuhjkPZkNLqf0GuW8+BZhc9SdLXyy8qV0afNgp+1UQpTfsRRiyUHRQNWVoOsE5DajOcnF2t30HdiEbgZpINf1bBpd5HZglaeS5dXWUQby9zkWZAaGW/TxPXmk0wMDoB8HSq+q8JZuPrsn4S+poSOthQFrWumKEIOmSRe7+klRORwL6a7bH6zZbcvWtH1Zb0PqhTeU5s8sSswDmzMzBMnVcFaNYi1Hkz6zSwycl+cznSO1TtYtfe9nh7CvRbZ5HaLq6upZuVGVMsyBg3SCIwvGEgSk5aXpia2Mi6FBO2JczSvUGfJZWn6s2UHjR5yRYWDa9CVxE7fgPjiVo65GrUAB3Sj8W2nFyBzgmhD3ytq8sjjQ7mndivy5UHi6rNfvQyxhfnskCoBT5d4ttFqCuwpRErfn82iuW8hEhbKBNHCHXdKquy9RKK7Qte2WAz+n11GxxTNUO3VSY0hF54h8C5i5AGpvvne9V0p29YY00FLfFVhxJpoUlKK6Jbfd+boy3qocVj6ahJELy1RSFsArddrpbX++bjPA5+amhOJPs7HNs4ysIp9gcjq3sE+ft5oF0clb91UDqYfBe8RMpgRyvL9MF0MnIJr41Uqa7YBW0OznsPW7+ZwUmdEl47bXtX5JGEU1cUrtUG60V0QKI9pyHIf9GJd3+/HocBxvvxo3NFyM918/jL/73biv9HY8eBgdlTd5LVdk/ALARTQONzSwIDgHZ0Yq5Tg++fjX4xc/+3R89fQ4jne7cXW5H48fXiWYe/zocjx4fH9cPrg3dvfvj12kR/OGoWhOCBASKcXDGIHZMolxMcYhulcjjcpUauw5jMI+Pi8gF+BNkQhG43SlkRC9FVsXqCjHoSMmtKKeNZpSWwgnxKfUDME1xOyuSIN+fTOe/vrr8YtfHsdf/fh2/MefHsff/PJmfPbicny9u8fhJ0eMrhuXmdorY5Az5wQcoXv6GkJzMsxhgz5grGxKZ6rmsqNxk+Ejk+OKp/7js9RTdpiOquhjnnnGgggoZMgkuzOwW43xqo9W+6A1al+yQf6cNLisV9bPNX5rBWbTqCLBSYswoW6OfExbpjUhLoJzEHtVXbfla1YZxnW8NseR35+ib7Vw1sZFytMicrkP1XqzwL7B3CmAdntYeNvPdetWGtO3aWtMzzoI8yok1/XS8dq/p7xre4roJm8jLr1PZ6xt+2z7OCB7BZL8/BYPl03csBO5XoFIOdaSMxP71T7n9zoWUfmaChZY34R4I9Vs6sHuwNXgdV938pDPkUsC8Clx7sjgKjFoFxzkbQPYpcCB1xbMd5ZiAne8rFI7dudmqljpzPxHh4lVT1lDDq0uR+9FFKaHXIYiuY6uMxrZ2ciBHVbg4I0Eq+CiODaQdRfVZwLDImmIMIMeWV5C5N1pMsyF06yABKA2TNdTXu4pINLBe/WsIEQKcWLuxYty4JVktUaA/B2/3HTUiA+eqzclVBctjIKn23wN+juUBtSE5/STad2jXYTLmR+0VBcDEIVHxZS6dw8m+a7mKLFncgUnhNWuWETzACRepwgaztdciee3PHjxVsvCWj/SoClMRwL8vN+wP6cOYVekzhP+ji0l5AZq/TsUFA+GRfHYx+I/M3DkNTJSbrmu+H9xNjyTONOL6P7a346r/XE8uLsd33nn4Xjvjf347Q/uj/ffvhqvvbobF1fPc6RIRIZjeGbc1pAgLpsoYMrrRjZeQRSO0+2L4zhev8BQ7f3VuLrYj4ur/djH9Q2x9qwBS8oQDMaTAiVGQ0E0UDwYI7tU2dQQ4A7Fcw2gsg6ODQ3Iszb5kp850LsXSLQj4G+aGIfX36dCxhrJxRVI5hqyISOic1E/xzEl8fd43/VxPPvsevzyo5vxk58+H//pV4fxww+fj599McaL/b1xHUPXo07u7jCuWRaS98/SKZBBBL8gRZZHyIiBOx+pDzRGQdGDxeF1/Ylu8q5L1c0PsCXzLEd1AUqm2lBjPdLz4HFFulo2nN9XfSZ5hD4D6eUEi8dj+zHctuSNTV/53Klu0NNlC5Bkw0PaM2aXVHuownWX0ShqD1sZzSlJbzqYPQmA3f2MlpZhZxQzHTteLoTgoHXrM1qsSJscw6xuyjQqZL3onB3N7C7PM8W/EbWJdKzSqWRdj4YaP7ubC46m7TNAmzRVw8bCP0mDukzexex27Hg1ojvM4lXYQ9UvsUkjSzEW54GPPESNWnR3O9CWE7qsFceCG1PirCKQEqB/0vN8bqw/aBplHuiI7jE3+AgoVM0MNo5FjpUAPWwM1YV4gIO+FRXU83IMWB2Nh17GDOQm4ahhgiz3oApKVUBb4EwnIgtAaHErMhVRM+dM761CzEFI3nYQn8tLZPPAZ4Lq6PEOKUxsLPagCId/Dus4BXGQeI2ICBDZCjkFx3LsmnuTz9EtEHmnXJkQjMnI9ngGBSad3l05zb4eAPLaPILoRQj8ewlWqRiKrvL47IM6k1ZgAMvqvDXzMnnwMt6uuPOsGFn1n0t55RlwBiGUKVlb9FcBsw2LVAjZnzF5VeoW47vRrQcaax5TOhyJLRgJTPUCY+2gLY+Fa6rgSimsCJErUqbaNfDVeuXOvPeOViDFq5D3PEOrv7PUGIkvTSG6YWo+7tC9g39Bju6sbXnBxdxASBkNTE0QCksGHWB1AsTqploml2POX7wlunCzfDfpG/onUp7xv1evxvj/KXvPLruuI0swnk+fSGTCGwKUVBp1Vc3qmfkLLVGmNfNz+8P0mtXd6qUyqpIpGXpRJGhAEB5pn50VEXvHiXPeTaqaKhaBzPfuPSZOxI4d5ty/OpTbhz25fm0s129symRLk/N7crGYynR6YY6WhyTVqCiw68lkrGyb/7s5Gclw0JPhsCej4cgKKRTPWB2r3rTC3DetLrXDR5Cl40GumX5GPfWeFjNMHMgNx7hTFflwzH3Tq7aiJxzPvzb8gAAjRSJCsGYpE1CzJWVCDnaLQMaF2pUoQ5vVtUIAn74tAJYI5eptEPqPArr5UqbHU3n57Fi+/FLk4y9W8vtPp/L0fCIny56cL7TJ6cBYSwcMQ+kvvefY0kBq0TO8aJ1MYu1c1dcjdeWlGheSHCRfJuRGkmArQhvhZmR5BRgp+jufh3pd7TpEnk+r7i5nIEdbjJkxZ5Vtj3JyG3QQUx1jWxNYR8SJLi7PcJdzR+fXZaB2ijNoMB37LcyPbbm1U8ENP1hT6t3ojKAKq1lvVxWR7ORrlEKBOWrG/TE7kIC8S57dzZDEGXOija/CgcgLgz7x5yqT7PeXe5i55BH6+SH0CLjn48ae+pYUnanHme2O7PtwePQ/Cqy0YMBtUAYyTnhYxNBuz4B6wfoalsi3FllKamrJhT3K9sfGh7PLe6s97xuumBFdkCuCwyiyhCMSWRaIDlnUDvKSSA19lzteYEaR82cyGGsAjNKkpIW8KSOXDR09qaRefJOjA3MOhmIiCblnr4kLUxnlRrBtn8zLdQGypwdJAGONhN5u45bzzIonlQ1tPlyVUAfL5bN1tO9jicPEfBMqKi1ntjUvFTzmkUHpG5BDXuBfW4uM9qn31tYs8yWt8UBAoujMulilfWbOKbTqGYzZ9t/an5R/3DNf/6cFclzPagzOi/nzwPD60ENNpqo6/6atunpD8Jgrx4AfyLJDwA1ggqkU78sMurNe7T853ONJxpQhby7ZAn4DTR2GiyMnUOYY0io2r3at5HJR51N0LHUAwi72oTIY3MfQbUXJeQqhe972HYQwHcgxZ4P7QgqmZCC14yI+6WtN+cJZuM1RTzaGC9nbFLl7OJZ7WtRwZ1c2t0eyGIk8e3Mq737wSD774ht5fXIuZ+dT585wrgf9lWxtjGSkYdPtDdndmcjB/qYcHe7I0cGWHOxtyv7uULYm2vC3LyPNq1MWD6Fpp36dYbDDaWQUWowMtYec5sUpqNP8O4ZKc0sShFXRDd/BIK/UY48JVr/C6gWLmpk4WB2yBrp4EWrk6aIXkYxz+KJYfwXcZAGVjpkT0InMTy/k5PlUvnwylz/+5UI+1ry5lyKv5tqSTvOgFMzpXns1q7nBFg3I54C95vzFLo1wWGhY8YtWh5leMOBf/xO62dauS5px/tcqBl0Oii6sDawDuULu0YD758tZZRqDh+Txv8S62NsZxY5Zr7NtHkrAuqA4g/NZmxasustyyW3qmr4bZH+260W8wzP1AzRQn/KZlk5i7a0wVnxW0w6M5OhoHGvPaIqzip5m2wwfy1JbBTU2OZivUOq0z/4DkxUSYyvt++hcUYmSFDtcrt1yoOK61SMRbmNS/mSKzsWrCW4BUpVMKW1HMJ4qj9JTqXASIwo4HA7jz6xO5Z4V0gnQOD9Pc5M1oqg/s64PHo1gepjNGYybHXfTC96WJ+YHgWBuse0lW/y4FFe3YNCukDkv9gK/yVXpPE8/f+eneE0JI+nHzaw7gitCxvSahGAJAjMYzIaNAtSyIjYklms3wkgDo2CfC7NuUHjgGVq9THmUn7fgjsrD+8mUvlvxDQoa5mtUaoRvMuyBMgSNbdfXwVBx/rks2dY3tUhpma26UrDWi6HwkpfKg2cUelUVVs/9st9xPG3xSCeQawANx16DUgfE7hS4XLmQF6aKI9MDwsodiy61yjdp8ewQOD6E95csBxWEqUYAuTXZi/AYlGti5CqQl0SK181UYwiFn9e5mz3mJziWvG5x6JvUgVijRlYoU6HsMA5fEyiQKixQDJPT6c7IrcM1goxyt2KtUN0NVe9bU8oGi4XsbfTlYHsgB1tLubon8va9TblzY0M2Nkcy6w3lvU+fyv/85z/Jx5++kNOLnsxXQ6uuNDZ+tTJ2brWco9pSQ61LGfaXMlFmbqMvu9sjOTqYyFt3tuXth1fkwZ1rcn1/W3Y2+zIaaJ6dV2oakPOkO/SB06pVDaciJ46xfgtbkprhf3NfuBS6AduN0+yQx2lf/9cVZfmHhTdgjF3HWdJeYSb4zIinpO+b7LMFShqj5e7hDtfZXFYXUzl5dSFffDWTTx6t5INHS/nk+VzezEcyX43kbG6d/MywunJHn0uAgWhGngBLC9iyjLW5SuSB0sh9qmziTtCBD+j3vW+by1XWM37cM/QpetXsSFKzRr4mI1t0Ts6nq71b6tLCsLSjLlEdroEDFX8x4CJyn4sk2DywXRnIOevlM8q54PZR7DlJAntay7Q17JCnDpHQwBWXqT0W31ecUejQ3J81GX42PS9EhQM56gI298363IcY7AoYNMyTQILFfph/cRLTKgJ8R0oD0lwyu81q3lZn2zVpWMN1Kgn7AnZT52bAK201W2/5kmeHteQhO0ZjYRTkAnfB2tYNB2h7k0gPRuPCQWkaa6f9zVjJIiSIeJQW2Glslidc2nF1eUcGFFlso1d0+eEqRQH6d+udrBfDKkPCVAdUyxgAa+PHKdGxiw3LrEI2hqXTDUFbOqzwoDqIqMQmYIMb4aZi6QKQBYnDC71EoWmflxx+VK92oBfjmjfEi+SLZz1D88G+gRh6Lq4U7J0Nc1mDHwhjPtg8gKmCx8kHbCCMAptG1tCySHFWZrmPUasUKRS2V/TUmwRWZwrqEF9WzvFWMJbe7zCBm3TQdf5Kl0dbAniR66qW7YCLjKhXpOPPuZk8pEW+vJqyBZnF2/XwvRrJwgSWPBKOo4uVCCegYjpao9TNELfjzMpF55PPRwts8+9ifNCVJUm2ALfWSVCRsapde2mWmJTngZw1Pj/AJ/J9RoOBDBZL2Z/05WhXZH9zIfeuDuX+3X05ujaU8Xglr2civ3n3kfy3f/xInjxfynS+IcuVMmPq1XoI5mI+k4VeEG8MlIZM/WYYLZjQWyBWWo25Up5Jgd5UdndE7l4byQ++c0P+9x/ckzs39+TwYFM2x0sZDxUcDkXGGkLd8KIGBXKaD2fTVADHe1FTnFFZOAthQoH7AgF8pfUxTQ4DH84Fy/HD4uPUIMQLGLAWho18AzKHHQadgNM2FWPXddK7WpVNn67k4uWFPPn6VD5+NJOPvhzIx18v5fl0KCeLvkytghXgQcOtKXzlYVEC+dKbk6xWdjLsjOLS9JAlMPgtoDPZNP1Aufd1zM3i89kuxt71sGPkUoFp77U2T9SftaPH818YvcTmIe3E02wyWFtPr2nPiK0Oc7XNIcT4iPExCWW9HF0UvWRjZi4XQZl+nwxZkyPcZZ/yuTOdnNqGRCNefChAYwKANiSA3gCnEV7kxVUkH9wu+Qa4vHMPGI50u5Cb+LJH58rzyaKAwyFhdcWUiQNtNGXOc2INcAE0c5y8eCCvgZ1e+pgpYl72jSRM8aoo4XxOlqvWmbbn48YQB3Nwf5I8O0gq15E5XnL5dpPoO1GFcJOwd5IJ9F8qRjFmXjnarjOLLcs23fb7Zz/8yUoHVV6E3CDbVz1U6IyMQZvhs7QNNB9MrAQ3xx7ckcieNyej4q670sy709BAYnMCfQayy97bOhPSGtvay0hlvsHGFc/Qxg/KNOaCGL1TqZijNfjzDWRiqyeaOoXsV+koWeBhHX1Wuzb571ROrtjY9cj/zAPTCgtLtvPddVlhEqT4WUXVVAoHwN+L5MzimRah5rgzkMvv4Hh9jRmihgJF1Up4j/R2AUh56PL9zfnZ2WBwDx2ItCOAPrKD4cneDBwVmfRcCv9HGzP6GK0DOP6Xn+p7U/fmirWAAshzz2cgG4iWkc3Gkt9vDWgXgORnOcbIktF9DQNKB4UhM1LE+BbzPmFc4gouMh5sBZK8V2sZpI2r+0vZGqxkZ7iU2wdjuX5F5ObhSN6+tSdbuxNZ9Rfyzes38us/fCa/+JcP5c35pqx627KYj2Wx9HtC58u5zJcLmbEs33aKzgH6TVJmrKec58at5FwGy1MZ9+dyuCfy8N6e/P33r8v3Hx7KrWu7Vsm6oRWsO/siwy1cu0Wrpqyb3oeF3DfKhrFdensDwR3lhiJSPPR8jaH/FpdiU+GjEz7iXWCME/NJvRVALuXaBUuQ5FaBGytqWdWqQEGbEKvgzuYyPz6TJ49P5ZMvVvKnT87kkxc9+eZkIKfLDcuXWxmjoIaw3JLjJqfWdTadppK+NXhZHjOos1ArwK1FNnJLjpTHnEGFn7lSoUq953lOZPC98XE4M2EwS4uTloAgs1TGuj5P/x1tB/9b3mPOYYqnsu0PK4Jj7m4EqvxSqqXWqY6zmYBct/ZKP40IGO5aNXEr8yGII4Au0LxUxfo6s3AkEQAGStEGCeC7tc+tnckOnRMVZB59Ndlnbb7w5vORE0m1Y7pU/3VMAZEr17AZo2uaGmP2fVJQHfmC7oXHIvmYAOTsV2pj0cbFbCZsZyr2szWBTnddDruRTIrtcQp5ZrsdYweIs981m+m2julabmPavWj3PzvtlqtfFQsS39SXFYQ9/Pk7P7O7Vn0y3BpuMn5Wilnd2wiHthwIGrDMnuWDT3o9H2bbMiT0mcmlp5tDXcyPaDyZYtDUE3d0nI1oGLomfk7rXyIbOVeoTnC3/AxskSFgK3VG9APJiYhUuVBSPVhVnIIgZxncm2BAg0b2Mv6spvpzsmzdTLOIAf2QZDLWKnN9PHXIwJQuLtKmwowqU/NK66bNGdBy7/LhL3uix69UEjm2Q880/2I5iGnP8zVYWciZk1HyyzyvIPczy/vtr3CDyF5tpXp2HcjRm/JwbDl09LZop6v5JRa3GmtU29X7m0FaPhddoD4/r/19O89ij+At4gP2vlD8fj7IPuKg2CepyCJLrgld2XOQgDzuL2VntJKrmyJH20u5f3Mid29o6FN7ww3lYi7y+Olr+Zffvi9/+eKNHF9MZLaayErGMp0qA7eS89lCzqZzOddKVFV15gSVXpVmENiXDmyqNwjuyWigDlHPrvvaGM9lZ3IhR1sX8v17W/K3P7gl9986ksODHdk8ui4y2fPQugI3S89REDdD7ltpxeC3mIJts9BpBnLMj2MFJk44DV/TqqYkdmMT6NQwTcWoIWeAgxGDg7wGLFwh4t8cZkWbErRA0CKI+esLef7sWD794lTe/XQpHz8W+ep4ImeLvszsJggUcWWZtbHkUA4Fh0xDkcLWoWjPZlgN+E3saMDzQqAR2AiGOJy+JrRqRpCRAIzRPgsGzGWWNzt4iyvTbwFYSqVrsUvlPCqALAwNEtiho7PzFetDwqphTgLYEAhEust60sJaG5ZsKPOCxgH3/XfQ4QtL/5OAwAgQRjggUQ6kU74ew3e5awEslRe5FAeQ77vMoaR9rhxUEyO/s9TUfE+rPQtZ4EdEK3xZdAadA3sUYDAYriZHsmlzAq3u9jYcdm2QTRkozoGy/BZNJIjieUKvQceEda5yyB2KLZlD7ccUgqDrngpLYN7WCRqNaCLEGwV9dqSbHFM4yUXu3Xa6aSSR4HqStirbXxuzhlYDYcamV5DA8wOQY8I+XrWorlMjGX1mY5+VQl40jiEbSw424Y8CAILVKe1HuhRORrkEAm7k85jr8cdzUt6uHX4m1yI4ZR4LlLqDPtgE1rNw490tcPySvAkTpBS2Nn3AedmjPOxoP9b+e8lI6xjDY8IhZo4chuECTJuCGWfPhh4TFWrl7VWL7sJ0mefBn/s5IQ2vHllZ5SDqkIfgh76MrwI3AYpZdIJ1yZ4YQh55/Sg7ntivUTwfQzJJYAsJlpPXREeiiZ6Vs8snMRTVpX2zFl5XEvkctHIeBzOY7NQmILeCaV/rQoOFTnLMOGuePeh/X3eyQZCvyo1LDJlh8JWM+yK7Y5GDzbncOxzK7asreXhv1ypTh8OZXMwW8uSbl/LpZ0/l2fMLmS3GMpeJAbbVaiinp3M5vljI8+OZvDhZyPPXU7lgGIoVZRa6HVj6gl2HuuIdtfozBe4rGY3HlkO3NVzKjb2h3D8U+e69sbz9YE+uXd+Vg8N9mRwdeZXqHP3grKGvXnavIIjXbeE0KSMH9q+EG3PBlbnFRd2lqvakjHCuczVr0qEGmvD30D04HRENahw7jsmtLTL1iSjmHmLVv+r353NZXJzJiyev5NGjhbz756m8/1Vfvj4fyfF8IPOFNg4GP438IauFCMcTY7PL54sW8BoJMgE+vjVDAuOSw1H6SaZL2Oft/1DIlnSYGyn9gSaUkzHM68DEddx60DjlUeziLyjJ7PEu/R4qQtdAa3mPt48gm5N/XgOiYo9q9s53pczTp1hCsqHTseVphauYQYXtiBlgE7gP7qCRuPAHViCDoUdjpcqYCK5jf03P1alDAWpoM1g1Ccbc975odd0/j0JBLuzdpdF92LPeyiJTbv/cofTPkdFcvzedsmHsLr7YglSTnGB8wdqhGYrjFYT5c1oBwKYRLNkWV85F7KBTW8w9J0DO69J0iaicEDNCYFOxbumVqKtMDnjgxHzWcvEdbUpywNTZ1Tn9/B3NkfMvurD4BhOImZGHkFsMWBG35R2k3IVLvIsuMNcehpw7F2awWdTKSwIAoFLJOVJ8X9cz/fOFkicF615cQbtV+JYdBUzZOmD0MBQNJhYcITp/B9aPYao03pZdsadEEmcBeTFfXPrO73HNuyBEBsX0cuLz8FTtfdgrM2Mpb4PP7GKAlF2zbIbqeqISPmczTQf8/g6vLMKByD3uTAklav2v7DUBXuTRNSH7GLfzb1FRp6/2NIBaGdv0c9eBNdldd0paR6J4gv72CoSmML0DZACl9J42v4FnwrfElZs5fakFUOsN54KYYhDJZID4MW/Qm3j7uU65rWHFCwPsk3F4rw17WWikDNj+pCfXlYW7NpSHdzbk7u2JHByMpD+ay2x2IW9encjJ8ZnIaiS9vubDDWS2WMnp2UIWi768enUmz19dyJNXM3n0zZk8fnom37ye+qUGcFRMaqz/owO3nslJX3oK7DQ9QeaytbUpe5tDOZgs5Af3r8j33tqVOzcncnh1InuHezI+Okg3JBCk6YbjknoLpaY9ToYCA/EzEo163fsuYBlGOh/CAGkA1PnvNOp0KVonkoc1C7JvBMYJp1MBqA6D3pwCubnnyzlAncnibCqvn17I548u5L2PZ/KHR0v5+nwip8uBTDVPbuGASHOYLHmcuJBjbHJylTkkt1KWDLAlgyqG2VKVZ6WPOnOAyrnxo0HjleXRz09bGObDLRfYB2vSsk8IH4b+pG5OoI7PXiv0SuHINb2dWyclljMIkQKvAFwKy0R7xfWJPDQ798X5owgEAMMGWGFe3JmNVUvzKeuu5waFQK3BQOssrjnnZ6KYigTs5/HdnM3uulVtoVdI55xT6nxvEUUmUoGcidxV+/NSAAAgAElEQVRyJUPNZcUeEvjkMG5L6mT7l6eS8/QZgSkkDEAiejKWdYbsGEuY8teLAYxXZNxhxEn2k3F7E3V8to38nufdRSMYh8PYR09xon0g6GeFdp1+Vdv/cv7cJiCiUdqPFKNbJuAvXs9DKMvZgqxWZvj3bOyy8cubFgL17wRy+V18fgt66vcWVoX0OitWu57FcXKMNJ55nGGskRbmINdDQSWEwlh5CVU6QC7NN1MXDcq4hWZ9/V1787/tuNbWFoeEcwomL5iuDup/jWJOIUbkIHhCeA1cbEzLUnnKnDP3ZFw5WagsPECUnqe+PiEDCBXk9ebcrKcgmufy8NvBAHkSO5uKKaLcO0AUQFWKc2Ql7a+vgVw+CxmU8WP++dw7bv0EtIqoVRC+XX7WGEo3EM5D34wpP689f/x7No500Bje9u8706KgyTxzpWxQ9GQAf7WS0aAn48FSdjfmcvPKQB5c68n960N5cH9PtneW0h85ILDeTUvt+6bs3MQvcQfbMldAN+vLbNaT45OlPH29kM++eiP/9K8fyPt/eSFvTs7s8mgNH7mcqIFeOQM39HYi2jx4YyCyOejLwc5YDrf68v37O/KD7+7KvTvbsrO/J7uHV6W3rcUUmkN25mFUYREDLo23/nNgt+wQNXtlAmC74b+Ivm+kK5makFgjU6Z+2bh9V6txIcdR2WrAsPlOnNHE3PDVdABsuPCzreIT1bkUegVyVqihuXTKOIqspgt5+fi1PPmqJ+99uJTfP5rLl2c9OV4OZTozmjqM72oJWq6fm48Up14BIlMkWiDXght3GkEedpyhLrtQZLUOp7XaKct4GO8ULTF8y/OTelxa3nIGkais9LEwnajum0fdk3WQz40J9akHWsrlq+xPQ65mncLbf2g3+Gy2xKjWyZEVUkQKacAG+/wsx5YjNF6fABiOXKjQpQGaCRxglzDHKjSOtSoXBdSOafRjg53Ketja32TfRsHTYmHn2Q1DBvPuLJEr4LrkdlQBglK4tcUqBZw6BxwNChKAcprNK6LZQ9GLLLwvKdUC7QzHwpYufnRLLqt/rjR2b20I7XUmmJxoQBFPMNNgEM02pnMY9oFtTeoG/zae/+cnP12RhcoAwYkBULcNsGoPcStQ7aFtD2wWen42U8cBQEBLtsYqg78W1GSj2I6jBYpOU9SJoXkT2o0MQUoEs4kf8wDo3ae+QDVQcC/F1QiQNQbpYtxoADBynBPn3QWe85oSDESOTV4I9iHqoJLLx2oGIueisXrGPov1q6piWUmavLsC5BrhTFfY0ApkRRrr7wtW1i060/thZFW1fb4IYzRL5vqRiWHBTgGEaebtFgSLVeBwWWv/Gb2xvC8tK9wl85TdvD258IdDycqxNSotSMzPqhSHldUX5BK1awrkoMSsoEH3ZL605r47Gz3ZGc/k3tFA7l0fyv3b2tttKLubS+kPlSHS+ft9pQsFdNKX89lKzi8Wcjqdycn5VE5PF3J2vpLTk7mcnYu8PlnKq+OFfPn4WN77+Cs5v9BbWJjPqIrXPVhr8K5nc9CXnY2x7I37cmWsQHIsb9+/Km+/tSu3ro/l8GhbRgcH0tvQZr9T5MEpuNHcN/J9SYCC6Ur5bwQeBtzIWmPVK1CSQ6cmVb7cZOAiXA0QGOE1nCciHTJQYajTrtnvKOxARgR2Fh7W30PRGxMCEKdATvMBtQp8OpPjZzP58rO5vPvnufzp86l8eTKWN/OBXGiTYHiNWnnvhjMjWvaY03npbTyul1TOvDhh3dlJK7GGjTmzLuPW9Ts//zUjke1H2CronjjuaZ/Ic9jMEstoySmMlOR19k3PR+fSP2d2sC2+4xytfy93KTF2RgCle1GZ22ffs2mXhHim7aiDxcb5ES5Mo6sAZMotZ4MMWpuqGXPkXuV9Lzf72B6w6jW0rjuseS/0VzVQLj05fUquH1klT9kx6bXbLkoRhr/TozjtOyr9eAnJsw7oXK4LVmDDeC2mKYxGpOHQ2WeRlcp6df98aUbdNT7+LIPNVogujxSWm7JcFmhXGAhAaoE1ci/tpTKx0/u/f/wTK3ZoD1VrUNtBXQbmuhbddd23H5RsBDNl2mUAvw3Q8F1dBy7PUQ0EVVjbuyYDvpIkn9YIDzKjGqAM8bpUvEHgUK9Vo6Sg1LVliY0nC2q6K+/fu4ZVIQHGmYXMc6Pq3WyF0Lp0t2yFI3scZpSPB1FRt/jQTzF6GaXpmFsGUTlhlPPLchB/ttNdxlyVjRhrEBON0G6sF5lG+z5zW3KIvR57OQttSLYGcvl8ZEcoy3mX8brsMMcUfOAhC+xy9G2nh++5rMqMz7bCDzAR0QrHgJP5wlaeokzYsL+S/Y2eXNvryf7mVL7/1r7cuT6R/f2hTJRw601l0RdZ9IZyfrGUk5MLefz0hTx5eizfPD+R569P5fmrc3lzci4npzM5P1vJ9GIps7kq6oEslkPp6bVZEWLRMI2y2M5k600OWoGtjYI3NgbWq04LLB7e2JMfvL0rt+7sytH1bdm/siMbB7t6uavI8txBjYUZ0WbErAgAbAA0FQM2+y1r7WsUkBneWZErxKbxmQzgqAwArsjM2R6me3v17+pxoNLRw7cQaoZxiyAXZpBgj1d4mfEDA2gine6I1epbfaYuwcVU3jw/k88fTeX9j6bypy9W8tWbnryaj6xxsMaJLOAMoo9OJM+WzwrhNN7RuaYUKm0foaP2DPw1W5EfS/IgHWnfmQyIzHl2hj52DUuZdtBZNM2FgoOtQM7BRQEl/h5WubcMUTdo7RpPXokIQqZoir1F/y7aT8/f70U+KNIAkIvPIdLhhp3J735+7Vdo6G7sWVChZHlwZSRlka0rEAWhP+f6tYw87C6ZaB8MV6uzgI5qOWxhhCqQXpMXJk4YHILGKfAedqVQpQuktmRMF6lT7Q+OuEu7A3mzYrwBJCpc2eev7j/H/WjlL+OCLjyS98dNT7af/vewIWTcsFYV/kFVNOU8FwTmhsG9n7/z40RiFPqYi9ECGffM0hVAl+UsdVxOXx37v8Ly0Th2od/LWAg7KLjXtQs4BmDRgeSqkwYomLdgGo7XvqChHWhu/XmpRGUeQmHYzBvT2Dju1yOLUpRTQSVURa5kasVIo8uf/q+AYdLqOud8ICzvCtcNuwqrr59ydm1YhZiyF27Pi7BEyYnLOVumKhulb3LU+L22j9pKISbo4kpwzIT83M7AH5uaOCLZk8jT7TWv6SneHXqj403F871MTujNUdH2ekMosvWk6LyvlwG5yxyjrAR8bb1IQ/8p54wGv+2JRx3ulPtgoGPk2hfZLWcI62G5+0w+9yICbZ4zUuA06sveaCHX9kQe3NqQG0djuX1rX8Zjhh1W8vLkVL745qU8+vqFfPr5U3n58kRePpvJ6flCzi4Wslz19XpQ0TXzfFsNbSp4oEHSUM7A5wk2YjQcOphTNq6vd7H2ZHfSl43RQo72evLdO9vyg4fX5M7tHTk42pHto30ZbundqSo/Fwgt6jppmSbvTIWEh7VhCBQuuTlKZMtYZe1GtjBzJbzl+4zKUxpQfl/ngTuU1zwlL51LuXl4p29WUfIscIjPsqedSQOSt3FecA5sSGqoFehZ+FWvR+mJzC9kOZ/Km2dT+fKzc/nwk7n8/tMz+eJ4w5g5/eSi35e5MnRzFDJVVeoqIXxXSQmhPlkzoIGgEB66xC7QrrR6KUeAatu/7sKYbqmqBl1nZOc9zmQu+kFj3fL8mpGq31szQ9lZc7u87gCW0KYb7RgPtJp9x/KNC4vvVwrqbUGFEQvdSdCht6ikO1P1GBEo6C/CxUx3oHula1KtSQQDtJsyLWAu7CO+auNg8Ut63LfqOPs8i0yg85MsOIhyR6ptvt4CuewAtM4A5adipbBGpb2UA/limf38mg1EB5/aaXZb3kpc116H3vaOu1FhyhXP+0O1ETIJB47twrKtzPOMI060bSlxmA1SlZycaO5avQwoVIxOMpJOgRf9VM5yXdJL8MdD3B6YfDA4qRYIVGPDSwkOltpCIyeCNR4cr+dgY1pCh9ggXM5OIGi5FSjoCBbKmnI6krd8LSgI97LqWzEIJtYEAhO374C5s5sN9ADqc9WQhTItgImYqO73V9a99g5qBZQVr60hDqa1fsCD4/46ANWiGtzg+HIXwGXfQ2sIH2XJ8bI5s3VAbiNDG4jfhyykUvlKiDNLHN8l/c6cQ1QmYV0dAPo/HoZwx8TvsfOf+jsuv1mjOCrIeQ+vX0ES+wDWQDWfj3zou85TPgu1oqW0lAThDMBt7Ci3z2kI5iRojpOtV+kGzps16L0zXOXv9FY6ptTs4oG5hVI3hyJXtsdyd38h966P5OG9Hdk/2JD5oCfn84V89vUL+dffviuf/OVrefZyJsenak/Hdh+q9opTWZ4rKDBwAoVofcGU6dMWAbzeTsfQl7417fWkdZ+9NvYdGojT+x+Odsdy++pYvnNvR/7ue1fl+uFY9g+vyOTKvvQ0aa53KtK7YKILgAwKG+y8EpTpJNNtDCYKKBJwsXDWw8BZAlc2TM8BdT2QWDcX4GBL/BkIzXJjI1xDMNiEXG14oY1q/EenMbAGc/tYm6Z/L/2yXLzBRKpzpGBW2aipyOmzU3n82YX84ZOp/P5zkc9frORktpLFcCKawxg6AvcUE8daYVezHNTV/C9zYmPKGG9reLPzH2c/HL7LNKXnIrW2wN5VFViUK6xUF2qPQntiSnExfRDpQj5ajpGq5jKCwJxyALMcTm3HFWefl6SvQQIdNCNBpS+YayuwgpmlSkAutJpd6M6+aZ6bHP1Dg23SnzM/rkSA2L6CVbr5mRRnP4UF4HbdppFtiu0/9Gne1+Ig+d7Stjrg9grW0NUpr1n1VhQmoFgAD1iL6hVwjV5wtEl2pBy5+hVvnltqhMBKIw4KphH2Tdd52XFlr9hMRgQQ9bx37nO0g7G+d8xbS9dzgYVjA+42KOnPcf3DXuPV+dJfJOeKZRPew5eOuiuwHosdeBAzs1L0UUpGtcUBWIAOdE/D+7mx4369qW44uUEtC1GM53rIKwtNHL5A80VIol+YJTjWHqQKviFkP90RAgAZYIyEL2Bp2OtdxT1/iOSyf8ZXxSs11UjxOqN1tiQ2HFeRuT1wpi7YJuYdBBfFVff/tvtBdu9bw3kQ3qyY1jzooHpTQCkKHkojZnd+oWhTyo4pZjBjUeBgPcdSDyg+D16oPyclm2OqZWwAWjxEzOVolBu1AHY/FEXrwdV/h9qyMWnVlBv5ApZq5c4DlR2VNnS55uB0AFiX7VLlbXvKFi2YfwZ/RuybcsxsAUFlYdE4/khCtmfx/DiT42EYDVX6eVWmzEDTaimDpRYUDKQ/1Geey+5oKYdbQ7l7bUvevjuUW7e2ZbLZl0V/JJ89eSO/+NXv5bd/eiRn5yPprTal35vIqjeQoRrLhXO88/m5P9veqTpDwYRzrGMFe2h9YSBOEWTfGTuSUpqfNx6PZHOkt0Ys5eH1LfnBd/bl/v0dOTzckavXrstgf+Is3OrC8+D0wlfdy2grUofh3V1Nocg4xKZ5EaYkCINsGiBzRj6sjf6MScgplBV3qdrPgsood6zaNhJ8oUqdEwb3TEPlW8grupIeyLLA6tVKTbiBgcZwJaXhZf3vYmEFECfPzuWLR2fy7sdTeffLpXx+PJQ3s4nMFlqYohV86D1MWUGHAuQqpLYjBBFZ96ak7QaTVWck2IQEFNqQaWvt0jxrcNjdWJ3nNp+pcpbL4LJuNrmMhtTcQ7adACDEuLLezXPL8RQyKZkMLKCRzeIL2eHP9LPa5t25vuBtL75ufJaRCXbdHmwSRN/0y6pvTXkDbGLt7btJ7/L3Ti74b9qI22W2xj5rkMifafd1J4BBlpU2POK4DZuZ7ZRKohMT3nbESQPrJFnOIiWdkUFnEiKXUEelY+btVD5H3mYD0GTvwPdSIYtVgSYZtCbQzEaq+hgWTOT2q5wH1fcWGUTXgAL4vXWMrS8jVOiuQnPs25RIk0RKsWCQeX0u165vq9BqpRsu+QsFgWjS18gX2ybUGKDMKrR/7mIs+NosYGufA5h0I+mTiTusV9o6gcmCMNQq7Gw4CCmuhtnzu1bXDhGaMbo3UVgYAzeeAgxBg+efDgjnEQfYlsm9BDZPjCXWzbWr0Mq4W4+Wa5BBcJZsWwuWjjstBvtQDn8e01/b67xXflPjepNJ89Z4lU3Qv96ipr6Wy+dVgFcZG4GpzTeuWWs99Fq5+MRc7rISqAARrvshWCvrRkVYwpI5b62sezE2WenTKPC/DOXT46wNSOkBlNc7hxTadm8sdshALo+JyrEsqB9610kqj2jhEXS/rrsnQnnit1+BNeyJjPoiO+OB7AxncuNKT24dDeTWjW25dm1LJltDOZkt5I8ffi3/3y/fk798eSwr2ZaeTBAeWslwILLR68nEWLW59FZTGfUWdr3W5lhbhjg7pvIzGY9RxezMlrbA6NtF1ppEbGZMZvOZTDYmcrA7kvu3tuV/e/ua3L62JVev7cnW1V0Z7ultDRpGnQLA+dVernN48X2RNMrIGpALYFUU8Pp5yGFXgDS2IanakSRZJSNH8Fjl3GFcTl+k1wWFlenkOL84xOXzBGxBMifAb2dCx6MFEJovxybIWs06lOMXF/LZJ2/k/U9m8t4XIl8cD601yfliZaUh5mjq920/6lxayjWNvDE+oe5N+twxSrK4lmjb2Iasj1qmK+u5y+3Eup7ASVjbzlo3rOvENsxnu0WfIDmSeSwBUIIeSK4lh5YwvA+q6Hh7B0mR8AE6xpaZ9jQzb5/hQM6gFBxfZ4DKVX++m7khO5h7dBWIVWyjLs0q1rbHf7m2bpbiAQCJ4gUPBK2Dd5OYQDB+LZp2ajBQtkZfldw5DqvIJEFxnceciDln0cyB8nNYwq8FGIPEg40uTr7pTXMWS/5cnetcyCG3N3XvRdudyEf05yrINEebDX7SfLvafFWLHdWuYDr1qOYcuVbYuw5QCzD+VwBB12eLp7Kec5DHkz9nd54lurscCA9/snUuD5qn5pSwXAgC1E4GA0ljxhUm+cBR21r4MRoEetyfxtwEPHkdBZG7F9AKqQPSuoKnfAcHpvFivBVHeQ/nmu81bA9eHp/PqeRx1BWORZl4RWO5vDoAHn7uKUN+rY4dDlMq6D1YqXcqxgR6Ibzx+XQAMpDMchPzTAcgr5X/2cEMwzKsDvN9gSwgj9HHvQ56XSbKnrTjyV4rf6ch/PmcTWzLe5xkqXMBoyLKBpX2kWvSsBc5F6SWUXZMDz87en/FOljbzqIgx/2+ga3d8UCub/bk5t5K7t2eyO27m7KzNxAZjuTJq1P55a8/kH/4zSN59kpz0faltxp6Ir15zQu74/Rwuy8Hk75c2ZjL9kbP2LRhbyE7G0MZjVUhq5PkLITLPXtPaXMQlRsNeXgTUZ2Bhmn39yZy+9ae3Lt1IPsHuzI+2Je+5sOtpiIyBVuGLH2r2oTVDU+2sCq+Vshriz8H3Aj3otJN2SG18ClDqulZrdNqy5+NDUBiC17oxYEliBZFvCUCzl4wrsVqJScZ47exQahDrsEm2k0WCnL1NgvViyNZzWby5umJfPGXqfWZe++xyOevV/J6PpJ5byBTpAJrmgeTwSuHjIYX/AandplNoA78Vqc8PTM/hw7e+tl2vdXqr7x/2Ujnd3+brcqOqr0bERK7yimxYF061T4fBAHbWvAZ6a2mG2sgp3aDodvL1smSdzp68QVshgNfjY1Fd00bI4oJ8RPX0UaJ+6vrtSxMU9f60ZE36UeRBMcaTirSJywqFucBjgBsqNki5fU5FzTAL3bfm1VfXixWnDIym85zlhB2iYRpzmGpzI01sB/52Youbyz2SH093Y5iXWzNKJPuzJA88OdCd4A9Q4OpyPFU0olMZmvn1vchO57Fjpr8/eyHP1rVCYNtT59kNrAJLYPBDYoyaZOWdWCWQXY+oPlgdh1cApDqd+HNqACBLgaat8MSeVDQw8hvWxNGY4EcfBA169+HQ62uQwYYN8poV3gXaoAiFOkCQ4Fojb6DDwCcRMGa8JM+hg3wJWYOnYOSdq3KgS3xeHt5cs7duyjFK62H2z6zPSB2aLKXANtIQKJhueh4DbaTINWrsorC9Xw65FL4QjR2k4rZf1zuYKzz/Xh5NxVnOz8CU5fn7CVRHguQK05Ke/CKkWiBXAb8XSGQdfDJ8I9T/WGc7LqdotBzWIb35hbCpfQRTCcx9tZnlsGcqyAbK1SSgiku+UhEJr2VbA2WcutgIncOVlbUcPP2lkz2xjLv9+STL57Jf/uff5R/e/+ZXCx3ZdXbdA9/tZLFbG53MPf6S7my05O7R335zu0t+Q939uTq/kQmw7kMBnPZ2Z4Y2IuQBlkB7IzmtU4XU8vlMYyr1UMojBhPJrK3syf7R4cyvLItMkI1qt0EwYvvUbDAq6qc6Cv5bAD05Uw0rUPMyrRgKwEjhlKh8CP/zYAYiyZyUQTCsBF27WKLcEjDwrmXH/3qTGlp52O/l7k+0KzATY0TAwxCMgIM4ozxGQrk5hqK1tYkczn5RqtZZ/LeRwv57ccn8ni6IaeriUx7mseIXOCk32zUTcpEZpay2qGurhwX6ILIO866Ac/uKqrLwC6fny5AwZ+5Tq4b2rffLXq7ONCXMXIuIlnXp6aumWUikGNTb97mA4ATDmbqTpCvD+SNO+4fIzExJIDRLndYCELsO8nhy+C35C56P0rqOwLTDAzDKU2gKv8eGnLNvpmOR4jQPt+6RWE3y45RLto0FdP7qX2UgVsXPP9ysHsFWGZ9zI/y1iYPzSKMbbbZz7vbFj+/xoahBxzvZyWLF218+X7YOHNs9H8stqFPFVNsSYES3jbG0RrrJ6LEvu9/5xngvDJZ4OvjucY8jyRybGaaI8cHt15/3sxsNEvsurBLwXRg3YuhdOXlF4+XvID2MObfUWm0CoSCysXk7+1dqPjycfrGuzFjhZo6pmSgvCt1eJRpMF2ejwksLtqNECuSVl26azDAz/OxcYhCnoDcqQGN8UJJdrNGdqMBEx6zd5/uZ7P3JPDE5pJZEWZBaZUyPcK8Jx6PL4wdFQPBVISBg/xA+BTfI21u64k+e8ylyEAuA8zCZxTFyXyCUHAYpN0niD+3bCKBXB36gT6wNdT9b1lTv1ycMuayVQ5dVjzrgK2VZobhU9Vzk+9Y0qlwJkJfAUiu5dsRmHthD3MUvRUFqwvra5DYYE8bWWq2p7YV2Ros5NruSK5uLuT2tZF858GuHB2OZTnqy7S/Kb/701/kv/zXX8vjJ3PpDY9kIWMDAHpdloY9Fou5LOaeqvDg/jX52Q//L3lwZyzXtjV8OpfNyVI2N1ThaF6gM4GKS3p2TZYHFJyw7ctqpnlc6pE6CjMHAMZkuKcNfvdEFiciov8q86ZKDHejklKozkTCPpVT03oOjJsB/ZnhhGdYhMo31ZyZlJ9jv0crEVWqueo6iwE7oa6LRimogHGJvDgWWngsinG3lDeXW5ikoocwoTo4pUxdxqO9iQFELQzpiZYTr6Zn8urZuXz1mci7H57Jbz+9kG/ON+RYNuTCWBFl8tRRK84YdYaGzVwHFEckrhGEvmgNEpeg1f/Zmcy5wJfpYOr7Lv2abUbrKXbZHf4sxpDy00JvNzLhAIpVkHU0xO8xhhE3ZevJ9dW7s13CbSumuq2ViBYxOFOU16W1IXktDTRDFg0goYLVU3BZ+OTnLhcQUPesvQuM3BrrhdAiQXrsDwv26KRmYMtUqxSdyt9vbTz1LvvS0fZoIZ57pHVO2joY73bA4/hpHqjl6Cpg8sphleB8iSNeEyCPkRIbq/7PdEEBYRyDER4Nm+nzc0bOcYiFCsMhivEnXiPwTYrOcS9cRhgSdqDPfDuzzT/70Y/srlUmrjPviIeGOUDZ4JZuzbWCtPyKoBkrrYa2IKV/U2sM88HK78ogykN3SYGl5rr0bsxEIFfIFTGMsbkLvGg5J8p6crHrZz+oXkVHlq/tJ+Z6vMgsewGBfahi3TVwtXCFtXmCMGRyCkCO6x5rQLK26Watn/OEcjdCDFshtlmRc5Uy6KDPTVgcbsN2eagg9gS2q7CDAFFGhwMgRfsUz7Fx5hlr11ua8jcvh+xpCleErIWnXryuUFwEjFFA4QvT5Wy0ys8/w0mQiSnyyTwVl8m64MZo+riqaJ3lbI1O/XfOI+dEwfPKBRy+VP5PE1qtHSJ8ELmEDGXzxgYye/4dBwIaQtXSjpGsZG9rIPuTC7l3NJKbRyO5f/+q7O5pM1+Rr56dyT/9+hP55a/elzfnG9Ib7Nll9wtjaLQKUpt/au78VBbzcxuqJkdvjRdy49pE7t3elYcPjuTBvSty98a27O+OZXuzL5OR2GX3CuTsogZlB7XtiIUc9L/eUNjuRrWD5efUKjRmKGiwogm4vlaE0BQ0ID8r1s+WOyE5hiCzSrIeOalAgW4BmJR4lrVOCYmqwZUBOQ9Z++fzC3LrEIwn9jj93cZGheI5T64kAOQoE4ml8fG4YSgyw7kQyAHUmUxbs5G4l1XBsDJzr7+5kM//ciq/++BCPvp6II/PNuXNoiczFMbkJXTiwHuyuXHJbD9ZK3CcTao0dX3xW7tDZJcBuNZW5FVu/+w3AThrke1I/ec6l8qen9uZxBnsfpM79aw0peOV3geAzkpZPyuJDQKxYbtItizJaKxX49RnMsVBJdgcY3qSCBo7VpgbkIoOIuxj61GReFazbuUc+PMJwEIvcRx8bohkrUerueI57R7pOci5dPy9rZFFBCjuiZVLIU5bZ62OTwVBnrbjusOAnD3U+1Xqj63ily2b9P0AoIYAAMZ8xZxs6QLZ1v3ukuhXsP6G9RywB9Ywf7JxvtPa5PXxMfj6RMtuyoyFVt95p2g8KAiyLdVCJk+ByDQEy7ogQ5HQYFayAiXcnIsC3vgLN0DZePmmFMNkYyJwHZgAACAASURBVEqTtbYGVO7UpFU2OYTP+jBRAHIypedCGZjVXK/kYbuOTTFPhDJ877WKDRrL1k1ZC/f0kwlJysRHbr+zIjOEYv2kFKSfPxOHM21RomVxsvAEDyea+g5vr4CW5EzEgWwFxYSlynEm4C0HqBJk5hSQBY0ReNJ0vqnPWVlfn6ClGwJFW2EVwIXJwzFwnVX6F2Zj3uXFOktr1joq7kKuYjkzqKv3bV3JwE7TaJPFSTK9Pg5a9rJ/0cQ0qnOS/edck9dPJRx6MsAC1xNVriqRJvf0TJd2O8JICw/6Ilc3B3K4vZLrhyt56+6WXDvcls3tiYVS3/vz1/I//vED+fCTl7JYbcpMNmS+1HMF5aNgRa/21NDqcia91SxyDZcWspvJaDSTjfFCruxqwcSuPLizI9//zjV5+96BXD/al+2NiYwGCubm0u+vpDdU8KbGRv87Tu0/oEfsfDCMCoCTW4rEKeMewrDxDtEulg3g1rdMn4m2JEzQ06XTfQnQj7NJoGV7X9Y4zl/oJ+gKYKgCzvG+rBjokPJnZpDQMiXf8xq6ITwZDB8KthIQfIZ3aRo1AyCug7ENxY0XatROz+XVNyfyySdz+eOHC3n3i5U8vhjJtD8Rvc3L/rFqf7+1wxhTY+sQUgOYwexsuta3uMLQRQt0GUH7bgotMZzUfpZsThw3rHlEVRJ45Dn0paHOzw54drASug6SgO1wCjh304hWS9yT5LRTtFzsvOBrrdgj6YoMWiuHmVArE7K8jztXV6a5cQ3tJETLldKKKNaS80MVR7BCkHdPlSk2z7+X1seOZovSaXUq18mPkJnI4t1YaN0Va1oJijPSTbChKrn5RiGLsEG3FeDtFpVEVFkHgOyS6eadAkhYgUmM7DUaZZ0t19pNVbGVjO4hMufYny1eypoZM5rsC9ucxCmIPSgFgSXTohTvcS51hAi56gTwuo4c70/AyLVftKVuc50Si2KLidYC/LMtayhBj0HrwechJF3KXfQDl+W9Zr+cuXKJLluPVTKdVxifYqTr+0z5Tm8MWITSgAbwk27emreDQfK5UWnKZoYGIEteADk8BZXMfyrS6snD5R9eQF8AnIaYYgx2CDAm64nk4+Z8cz5Jnjefv0Kfnnqd/Rk1SF6KJuhnZZpDfvZ566NFcOCHmPkcDhjrnoG+19qxcr3S1OYXe4pDEg4CchaCbcI7bdjc05ILlhV9LewAe1YF6wmyQZjwXeyoT8XHEDLu+speZ1F2lyifdNhDVsJ4EGRUFty9Tnr9UIws+KB3aJcqI1HZ5dRUmy1a7H9ssAUmo8+crrFeeq9FB5uDhRxt9+S+Nva9OpJ79/Zk/8pIhqO+nE7n8o+/eV/++befyZPn6o3uyGyhxQhDmS5XMl3gYmkFcks9x57HwpwbzytdWAeOhcysOlbz4lbLC5kMp3K4O5Q71ybynbcO5D/+7Vvy8N4Vubo7sqbD/dFIehsTB3J9LabgHaUKFJCDYEn6ACMB4mhcAWQCsOVCA6y3KTqVXzAXpn2bgoQSXvA94b/Z1FwK5Mwj80+aNmZRBIwd5awSHfzOjCn2VMfFfsRqCNJVf8HWcQxZlAypJItPkMn5hnxAj+p79G5W6ze3Erm4sDD5869O5ZMPZ/JvH53Kh88n8vh0LDO7HtbPj35bW2D4hQQONnsWnsL/wvEgC4k8JDqdDMMmRqMFMlk3ZQYun/McHWILrPZ71AWWQJ4Nv38Q586dBcujagqa1gFjDVDa8VB3VsCTGLvSA4XNXzPOKY2C8ykkRyk0q1nFZBETcqZN7bohARrXyQbkPJYemyA8kFvNefmd4XDwcwQGTJLdp83G+amgy8baL3nWzI2z9QWQCnuFseSiD7cVpaWJpWAkEoPYy3UkZkZHuKcOp7blcJBpfdccrCDShnseAOzAMFi1rUYgbO1tD90+Z1nl9WtulWiTSZ6ACQbQMj3fAEMWNvSGjh8KoYNoYAK5+b3Z/nMdSrhXpPfjH/7Q1yTFtB1HlAXKhj4DgQwU9M92d5oNBFU2tmneE8bPUMl9ygcgMxlZWImObULBZzGsknM0FjKwK7f8gJL+57O8J5zny/FZkUxpm1FAFBkhyG8Ba8GWeBh2hXCkrVUoV5R9VfSoigPyx7BJwSASWZuEeTNgJgSXKioUWES+RcokY7jV3gcvk3QtmyM2SiLvWU485VpVzSCxX9YqovLUeHteyVOr5CLYWALVGigbvUxKHAOqvedSvu2HlPmMJUTZCnmxu6UXHT9tsmxD4X15RXYo97buCciFQaCzkMBXPg+04Rnw1Uaq5N5lbGDPiNBzyosBMPEkYuRCwINmHVzJ73TB8x5LDqK0Z6JileFyKTtDBXAjOdybyb2bQ2PHdna2TMk9ff1C/uGf/k3++P5zOT4Zy6K3JTKYSK83kuPTmVwslwbmTi4uvCmlcjKaF2pVq7wO0G+E0H/meouD8TYiw/HAbokYrGYyWJ3KaHUmN68s5P/8u6vyf/zdXXlw/6Zc2duTyf6uyFjBHFCMbTaBDP7LGw1sweDtEsBk1o1xRoJAGBJPKGRKRgvGcZk9AR+Nff4vDECEnuzd1DUJVUXT6VSU4ILiOpHgjPMIdhBnhEOz/DO7Kw0FD/hFsP9pDlyHGC9y6/zG9EInWa4D1mCBql+NdFycaVWXLM+W8uKLY3n/42P51fsz+fjZhrya9uWip42erYLE28QoDgzrq1bSzxovaHffPjE2JAIY1EhEQJvI3WW02rSe6tx1hELbPDvv9VlCwAY50DrGjCFAiOsu30t9hhp0PivrwwyuWjtY/c5E1dtwZDvn27QecuRn8jMr8JBiPNlZrMBjcvT9u6XSVe0vrwWjA9l2TiB4yflzHG++3cEkK+VCeqGjkusD6yHZ9U/YlnQjVDvnDNJM/AeD6ABge4jimxiT/UHNus8zs8BqrIxksHl7qN16ArPADM2Xo+8dQrpmf8Eys9ghy1zgFNoTFOa56oEjV92uASCHCwcytrHhB1lTIdFYwnZ/CxHsOoB5kfasn77jxQ42yKwjdAxNvluXIBPZR4O71FcsWKwK2JStrg1eUYqOxlcyQ5dlE34zash3SyEkexqSvW2hUhECn08jbQUFmX6OoaRcGXOyw6VyNpAGg5+Ht+DhZBhbU/jNDQ/2mALiCpKGOgSQ81YUpYLKFEkAMDIS/nI35ngmDrgfLDcYFkMHg9MC5/aQdQLolLtl65n702FMubqIeXq+9ggrJP6UB49yUpawNqomlBBsV3awgZcAuTx2PtP32/9mbBzkJr+JwDB/J6+LF50UZ8DG3+TiMZ8mlE86J+yhZPNFoY0qoXKIqcxTDiLWnE6G23g/A/b/4UkGi5wYWh2fp0IsZTTwtiIbg4UcbIpc3+7Jd2+N5M5tvWZrIkqATadLefr0pbz/8cfy7PmFTKfbMpsPZbZQL7Yny3lfzk/PZbrsycuTqTx9dSozDbNaHltfLrTn2EpkikbYQ6su8/YhCvfseq3hSIaDgYwHPZkMRTYH53J1+0zeutaTv/3eoXznu0dy7WhX9m7eEdncgkFlfhh6oEXiPyh7gNmShkCWCRrdY0K4sYGeMBlRZ51LdROrTk1QSig1vGGCqwSGIlRGPUVBC1SbYzEdYTV83sZIOJSYQ2+I6f/y6jJzjDk/Z+ntB5EQ5awHqrvwO7KECDUnkGIH1Bg5tG7RPwM4z0/n8s3np/LBxzP51w/m8unLibxcjGS26hnw9/PrTVY929XHTiNr2T8If1lokbYNc3B5TjJfWd5WM9V/XzNo2Lb63Lcg3Xt9psQFy3Eq38Fv4h5Zb9qd9ZVPgYynP6pAPooU+relqI6tTroaMeu8DNZa4Jk/F3a1sctci6pzRDStxxNaxt/u1PWQuHMd661R9LlV4QQeZeO1w80qeLgIeIYCHz9aYN+4rwg9ZkxBu8FdaYEr1z7vfgDxSodeVjQJgBN3BJdqfdXBpajP2ViOOd6BI6MzYhGEPjEqimN5a5bOa6EKkKMkUocnHB7vZC6gFnPwXLA+odj+5ChC5v0tdXjb1lOBnI4vG1IzDkj2o1HpOmrZmLJS0oAPujtrRVdu09Ci7vaZGbHqwrCCxVUZFXdIYxy6KGiwz6UkT4zFvsnKINLd6Y659vAaXIICDX0TOte3yeaSQr5m/PUKojQp+266ckS/4/3fEGKsAKL3YrO1r8I/DghK8UUCBXY1GSojEebwlMh6o7sAc1ZaeR+6QhYULHZssKVINHfRjlltritjL6poE9WTQgRLl4MZdvtmdP/3kBvnk+Wvli2GI6iYQysBlJddyt9jqKhSvAHiPHcqDh2MmB2+rPTKq1LvuFxxhbw9rEMu/jA5jPfZItv/vHJ54Fd+JzxgRsUqnpcyGvatS8fOcCVHOyK3rizl4e0NuX+jJ9eub8rWZk/miwt59fpYXrx8JdMLrRgdS8/KIFYym81ksehZl4rz01M5PrmQpy/O5Pnrubw6Xsr5tCdv5it5eTqXCzXw5g5ruwrkuVnuoyex636Nh33Z0ntbxwO5sjmXh7eH8rffuSJv3dmVw+vbsnO0K/3dffdkq/BpCq2CkfT0Cio1u1MM3yNQaxcF95IGCNLvxC4VwUw9nuzAW5I82LOILqTvtVY8nkRQlwofKOccgx+sUrRBT4XPIIiLnyeQRwTBPGQ4gB7mwFq4NiyVqjTmZkkT2LO15hpr7iP78g1kdizy9Z9fyR8+mslv/iLy6GVfzlZDOVNRgU7xzEWV4VS4htQLIh2YNDDpxZjm6tbQoR2GpT3fWX+ZrYq9KbrDnb8S8bHv0AcgQLfzmwBoMIjMky6DaVuWdIGuAACIjOSpdDmatDNly+tUoo6lcDvD6EWjc409zExwegCZRNO5jOagsXukdTQv9OyA9ZZVzA3MTr0yesaYogCGtrCC0x0+D20HGcF2b7lGlV62fczpVSW6xzCtP8ftS+hxA6clWhXAMXUZinFQq7C7D8behVk4R3fWobTt3Db5g1jf7Ig44VEDNF27LptarwFvH+nbTQ6LOW+UAii39iNkYcDAGBPQwci1hy8javsdDJ3+2RYYiX8ZoFF22jyvfHi91DZVd9rixsrSrXDVZWMuSfDeyqAk0JYDVUTMzzUVJSpHkMRI4Bo3QQSgc48/eotBsVVeBdtAkDmr8uJglukhM3GftDDapXDshrKZUwYjxrn5O3V93Yv0teR9s77uWcm0nibX2jySBBodFNR5dLF+ES6F8oTdqJRXEv6859Ua0cv1iUbPM8oPn84xenNnzJdhs+TZtwe/7Cv9PogLE5V1vZpzFAcNXwmvlyyjGUUmwdesAm55LLKYFiSvcxlnCdaY3uT6R69BEksKCjAbk/EBXRQk+DLZdiXD/lK2hz3ZHS7kcGsldw778vD2RB7e35bdXb0tQb+u96DOZTbTNISBDAcjf47Tt1Z8qYpAFcRsOpXzs6mcvJnKixdn8uLVhbx+M5VvXp7LkxdTeflK5M3FSs6WPTlbDGUuYwuq2m7q9VyDvmwOVnIwEbl3uCEP72zK997WBr87cvX6FZkc7ktvrG4s2CE9NxFWxU0NAUTSHTYEMgRyttZRulmwGg09gZfhPRa/YIOiyS/z4tjmgMJBYSbj1ubgJSGCnESxQsfZKF55I3wuGK7c/cLGyENzYITfWRFGkmmPYzaglv342vAuPhcACEULuu56J6vmzFncdChn35zIZ5+dyr+9dyHvfd6TJ+cjeT7ty9w4Cq1a1dIW/uNa2lNpyG5mRw3AinNsGLnLjDhBFEOrOQyb2ZOse/jn0DWWRpGdYrAwBLWR2uFr2oPOzAAun992rBk48mx3hYsr/dgwfnwGHfhY1VStSp3cztV0FFmvjhwzAjJbL9hhJx9c3kLHNdET6v9qLkuACHXS9F/m11meuLf1cFEsFZhWoQmio2rdhM9dtneWa85zS8xjOXoE6aW/HPc6iAZemYnmwjnPzU9A7s/q8hp2KrO8uJ+bdjR6ezI9IQExUy0oVFISKecChn1NxWshp/lM4IcBviONqyP//JLK3t7PCeQSy8SX0eBVhrhBk5UXZHqViF69BUepbgdplWpFZoLaASj0Uc7yoZlsouatWW3OO2soc2p0MhY+RpVfZ0PMv4RgGEOmjqzmSAUoSgtow0aOVjoA3pEZ1TGQPHoCnl9Y8rDioJOmT4bIk/H9LrlKWZCyTqXT+kyCOANymhdFhlGLLCI0RI9Fz1ZVmB6hx+wxxoGw++lKbkcIHQWL96uSgEgGK21BUfO5Bx6AqeZRhgSAjvek+eJ5ZkbOw4kZyJUcjVZ5uxwVBsWvq0KndUJ3eOrZI+wCcl6RVBSe5kSqEIUDknIhuOzr3psm2voF0QTb1Jvk8UyZm8cJhQgZtXA+K6DRwNKcK0tN8vC5Spj+fa8vcrCxlOu7M3nr5kge3NmUe7e3ZHdHO1ufSn+4MCCnUjboj6TfH8lK7yvtzZEzOrb7Zy0UrA13NYyqsrBYyex8JmdnU3nz+lRevTqTp0/O5MsvzuWbF+fy9ZtzeXqylJOLkSwXm7LqDw3QTcYj2R3N5a3DLfn7712Rhw925Ma1Hdm/diDDK/siAw0jagsTXLGl96VGhSWAQACY5MEyzGMHO92VStBXebtk65LJiPAo2Dc4rp7DBkDFEKeJXErusn59BFJkwZIu8/utysuK2w4PHNbJhaG0LUlhsAiRGuCKmroSUo2n8wAyHI2wrMfNXNKLUCJ8zJxDPMTegWR/ux3jQsuSDVu/fj6Vr/58Lr/5aCXvfi3y6euVTFfjaD+ioXWeB3O3TVfRCypLQJ3bCcS6GH06r2B5CHTc9jfdDBpWrgUG5VyFNQvd781iAQ7cwlvFt4tP0f25gtajAgjH4VYhjqsFYC0Dk/VCl951G8hUSs/Rq5zAJh8wO5pebLAesg6H3ES1pIs4++OAq/NGATjymYG0wYF9o8qPtCkznsWecmzGVbGpL0WOQC/Et+wp1zpfr0kgb7YO9t/sLoBjrBGfj8C38yeOEZylsjsj3JcL5wc2XVOaCHAxXqZSFTIFjC0wDHFFAGLzvVTP+x3ehguSfPM5ETJthDUTKGbD8Hvan6LeUuUurGi8x0KrQIxVI0CAd95BWgG2xmMIAAEEbpuSruuwCcNr5SDrg1mEMQulv9M3IRQTDl4Zj64dKloyg4E2S/q51sMjGHbg5WwfASVBlykCM+SoHrRrqLxyz+aLa6kcFCJPAgLqG636tzR4NIcXyS1eCYQ7SW2t9BvMQ0EOFTyIAnp0nKUowxWn96XhfPyQ6c9LmJZ7A0cMPezwHcwl721WTuGttFRwhyCug0iOKyXy0ztMiqfybHmhcAKkfnBDVcZc/WLobDQAiPN1YU1Gi3ukqEWqikAKO2vykHLiQlkgH9JBd1KCCdzraNaaaSZ22EcLgIY8TwOe1lvQjbFeRO/lMQ4WIj9D5UULGSDX+jVlvYZyITc3e/I397bl2pVzeXB3S46OJrK5uZDBaGogrm8gzhszez4dwEQsHw0/QtfKvgw2nO2ypfFk4/nsQs5PZ/L65UyePjuRZ89P5MuvXspXj4/lzfmmHJ+K5dNtTkby4PaufPfegfzN967KtaNt2Ty6Iv3dHQcMoiAOvI5f6+DrwipCO0c8TARy/DsLHgBa9MJXY7Ma8BKHXD/P+RaQH6CM4C7ajlhCUSrAIEBhrhTfg40g8OOQI4TqxQDGeNGCUJC7gFwFRpubtMMJhmKJwg4AOW2ZZO+AfPkpSSEcz6GMHDz7Ndg0EzMFeVMPs+rH5n159fUb+fCjc/nXD6by/pMNeTmbyMVqbv2Pl8u+VbTqPwr2A5yQSUksTwYkli+cxlgcKG906onzbnjYooiOnDMd7mTG5yi/8V6cMB7ndPWhf89JgWxkK9XC3Fw6+miZxJuCrMUUdEoGZDGMpAusbVYw7q4Dc1Vm0bNs8mqrWU5kKD07udAcOCf4FM36pUQLZKJl/NhvMt+0ke1xfl6IEm07Cw/XSINiQ83mWmWzh3UJeOy5nBfWiiHaSNVJbFS1rmmvY2mSA2H7iDxFs/emS13X9ZE77bK19Ku+YvweHoaaC7WjHx2YKPozdAcWPb1+sTQHJ7aw3MsgG4AFQFCF/WXRTRMm12G7bKI/JsgDT4+izY80xVhTVxcuvTbfn77z45WzNtkj8WRWOpiV4CcQ1yXMIYn4gwEkeFpUoybEUNZ+rruBHI5ldf2Vv9P1flC6HLs914GXX0Lvop7z9Fy/48YHAL88rmRCqhDu2rzyoY+wL+x0eMSArdxE/NyMNDWICXcBZGvv8QG71xNYnStT8lQCoNjHvXmiLyuEVIV34NWHcSaSwsvv/bZ9XWedXJAIYAL8pYWsvtOEaPN7GeLPioRKJyuanLSs82wVlX+/zpkpirNe4azY7TcAbMaUMrkc9Dk9QY/OrCfcVmNMHln20EMx2vmCgqZHCIXgVagO4kw5GdWvYUu1v850j3sLOdpcyeHmSt66OZG7N0by4O5ElPAajxcyGM6kP5hJb+CspPdkYof3cE2hgHCgzAdACFIrPSlvtkjKEmjz3pHMpnO74P7s7FxevDiVl89O5fXzE3n5aiHn530Zj0by1r1DuXPnQK7eOJCNg13pbY5FtGLSAJy2v7DEKwipsmsIB+bKNzh/RWALvvOfhVuIjzQnmR6V0ROKYttqU7JsDL3i+2Z8nJWs2pXofmTAZYeMbBjWjrYW59qfkdg+nuf2oMehZC4dp9SRYe9NtlDVWvRnBeQMpyU23qaGiAQVqB0T6/Ls99haIYR5FTI/Xcjzr2fy+3ffyG8+mMvnb8byaj6Q84UaPm9A68V4ftacVaBzxX2ggwudTLYQzk3tzPtnyGAzd5RnhBqvLBsdxNp21M5nbdP4XYKq2q4B4OUIOngdV2UJhLDvKO5QXgM+9qJQ8FWkxM9/cm6LQgggl8dl4NNyN+kAFuAMLXeZJPkoEnDlsDqjEekprWPP53Q59lkPVuMmkAkxLsUuxfSV68MC8CTnXL+q6SDGUDZsqc/FYq7uBFhRGOQOURc6Gw7ksOZsl5VAYDQhBttha470MNsuFESxWJIdIvR1Jq/avNycbuSrcQ7UFZR32pfOHfNiIrdbqDBf4kouYB6PHqazlVi53s9+/JO4osuMvjGiQIMNquRG1cn466OqDyiMHsENzgMdV7Y5ISO2fijIm2VqnSFbhLr0UnCn1lgv5ccjxewrI8vCgFbvw2MofrttZzXB2otk4r0fdNfzLgRRxcJERnuoK9ZyAH3QDnYhbABF4S0hN2u10E1ksyn2rUkCimu8TEkF60TAAb0SIT6spQ04qcbkZfGn/16wvuYVMiqVXF73yOjfQDUnwJMvruZ+GZBLhzjWCWvtyazN6Y8QTffc6s8XQ5BBqBelOC/mLFzSzemPPCvZSLTGBDOF7gErCBYh5DL1ObRKJvTv6g0dlFsavvaGW2lvuKXsTxby4KgvD69P5N69Tbl2OJS97YWMx3ORwVx6A70ay+sHDZuBCfEehwnIUSApCAxNa2oAUxEs30jldCzL1VCWelWWJRb7jR3qdU9Pp/Lm1YmcvD6V4WAoB1cPZf/WXRnu7khP71xdgoWzPFKCn9B48MwS49CCOBhA+27IKc9neC01c199LuXC8QqrIuQ4lCx0MOTuZ6PjTBSpAgDm2vE7oYwApBiHIhCMuaTnZ4CYW5W0bF4RtMS4QTjzOUg9vfwrrnVKyJUVscjNs95yM+sXaAhN78I9nsvjR2fy3odT+fWHF/LZm7EcLzesktVZDK9WZsd5Oolrjn84VUXh5jNI59wBln8m335DHelLQRBUnCA/Q/l3xdFieM7ft+7cVec23TpTjnu5VxdHKLa/1HEWXbZuv3ycQUBAFtb0ajg1df9Ns8eDIZq81yG7nJOW7WfRY4Wlzutd3e2c5OQyUAZyKFXe+7ntAny2bomYyesRIXYydtEnE+kzyV5zkcMOYm8IZBg1KTKN2y0gYgiS+a9bHJDPH+aRyQBAiTpVqVL/5foz+57tKe5JZpcLTID2I8sZuxDo2NZyMm1sVuLnWAIRQQYcvHcrjEcy3r2f/Sjd7BAHviiGdrOsUgZ3wuXBcWPzRuY/05iQeyqmV6nPutqoKEr8CddslbHka3N03n51jE8QMXTE9POBsZw/GMwCmhOzkioQXQF0sGApV8OBM5S1PbD0q/IO/uttXXxzCs3ONZorgGPlFUIMDiScWvcmrGllTIGiqKHGGK7UMMGcn0JPNPYKsfx82FpA1u5/BvPuyRTGdW3fun6QGLms8O2jkd+WcmKYf1H1xWPvoHI3J8+mEQqpX5GOv3tO3QUhth8JOHqCW08GCzBkCJeoHLMXYc6JyArOr4vhfYtlMbJTYVtqio1XvPkhNuNF7LFcyFDHYPlwM7m505NbByLfezCRt+5syN6+yOZ4JcPhTAZDRX1e+OLUu1e62hrY8cj3hlLrNRtlvdf4WQVqWighcn4+k9Ozc/MYF9ogdrmS8XAse3v7Mtq+IqvFTBbTc1nNZjLcOZDB9jUk01+I9KYiPbS78AQlSC3Dqgjx8cct2HQP01tnMNQINsg9Jxgthm9s6gjlxUKy4IGee+vJpYPUBeLAkLIdg61aMIih/sEUQIfa/hLwZfaMzFsqaCBoa5lAVxJN3lsCwfpHMMlV+NQHSA83wuQlUZZ6HvOwogf9F7mLs6nMjlfy6UfH8pt3L+R3ny7lycWmnCyVndXG0dqaZOVhVqbBNE6V6Q/mDJmDiartxGpTB1bnFFsTBo2RmKwCgxVfZ+WzPcp2iDf1rANJ5M0hjFmAV2kPoXcWB3NkW1J0fDn33KosW24j9J3UG7nYL6IZl+hsawxCFAk5qG496NCzoWNSKM9JhlL9WTucZQ2p87O9yHV7bfpIfk4F4gCSIiqGs8n+sBFOTYYtXzNIcKrTs6uz7OpMPwsluU6JuAAAIABJREFUHdVz/uz2EYB1TR/xtk0EQxExTbmH5Tjl+XbJTQvOmW7lQ4Hetj2oW+zwTHDFW7CdbSu7OfgUVGdD7kDsMP2t5KT6psczrGq1SSStBb9RdvgyZScDpbwgrZCoUfE2Cm6kwuOC2WLSvwkCFXPkyZTLh32sBcjZ34P9IdWK50NAXIALK+HjKGDAvs5NJwPD36cqWIKCmLMRTOh0bkrK+7/Rg2kPOoWcvdfIbFoJd1KAmQPU+y0VEHjUrSiEsA8WdU2eF3xvY3VWXqnIDc+CY/uTbu7I+7W+d9mrTD10mJOYBCoLV9EvpXrt23JMVFkwTBuHR0PCqMo1YTdgVvbO1yUVJVS5bwAwGEiZVwkvZx3I54RsmvIArGoAYkX1rxOCobiL0uOHiFSwphiAM42oOgRzIL2F9FYLGclSNoY92d8eyM3tpTw86sv3H+7ItRsiu1f0dg5tAqJM7FL6mm87ACtrxyEXgOAQ5IR4gufsJRjzq3EDzSdZyPnFXJ4+ey3Hr09NFvevXJHheCLT6YXMzk/kytVd2b9+X2Q48ZBk5Lzh4naTW63CBUAgSDIvNgESk0kPL1T/EJy5n8bd9L/4dQPUauV3kRcXmw9GKp8uAkoCJeKedZ1nQ2J/SZ43ntn4L0OxOT8tj4/hoMTEUTG1QE1faOwp5pZ/77H9hpHjszl2/R4ZwUgeLmubwlDeNBmVrHYnq7Ykmft1XvOFnDydyid/nsuv/ngif/yyL88uRjLvjQzI6b2sZsoSCxN716RRRJgv9frMdsQMNhiiSNYHePKzW6fJ1E5lAlUhDiy8y2dvHfX4c5BKkdp5uC1Cn0RbH28dZY7it+o85r2ViA31onXiQ+iMowodcUnhgrX8Nh1YWk5wrVondU2fJaayBXJ57XO1JfUg2Ux7R8o/y0AuO+P5z3Rg8zO6bEweg71XdU6TtmI/p+/F4sikI/T3lkkP580lJVW6BqTwFfcxGcopBHUjFu5g+2fsLnYL3xZowsJJrwfQEKhGUfwhFnNIfVE9Kl5yCDvnRxYfPQFtjPCldWIsxuQa5mIUe95P/9N/8pQ6tEEgdceKCYKXLoNHxN5uZh5ooGojBHw3AqzFZmTWwg2d4yFUftIwNAYZ2psJd1Vlk/XfokdAQ2DPdTOdgZzlHxEM2JlmW46UaApFFevkxfhQYGDTwKJ4Sixy31Jc2+fdZrr5erCxIuWHFLLF3VHybRWYqdFk7lxus0r6ym1luVO28pRYnYt7ZbuAWwZ9sWdY/xCiJnGz2ne7y6RhEXAYbVXX8kRiG6uDXDxyZV2LwXaeIRvMwuK5XBaWd1111z/h2tg8gbN4r2vxfAuYxfGOcE4OT+dnUY6dXPKxFzlzdRNmNzerto9qc92VjAdL2eqv5MpGT25eWcqDm2P5/oNNOTrsy/aOyHA0F9EbHewygJ6xcZqr5Hl1KQeM+X6BK1gCC6YutVfxQ9qTxWwux6/fyOvjc1ksh3JxNre7iDe2dmRr54psb27I6ekzGQ5mcvX22yLjbQBAXHKPswTVhpAqQhEksFLKRcmZC0HBEc+h4JS0b+FffjY0far4TIDMWKMSJvONxr/U2rb3KQ+OYtKwTHXRQCG9jMkyI53GH88MkwUWj/ckNoUNoavCkvgLgpEksKMU4rlc6wjFcp0TEAwGk1RvZhQJ5hTA4RovBeDzqSynC3n91Uzef28q//zhXN57InK8nMhUf21GtAAs5nbyrtFKJ0Cvuz7h3qznuuXeiobdA1zxPZTZco5dhwE4YWn47nImi8NHnVfpPoLqfKBDz/i7sv5tdRjf5+eczGOti/wzTSIet7Ajlcm33XPk/Lvd2qzV4fbZJlTMb+a84yLidbFCBRB1PilakkeQ56w/byNA7Wjzc9d+lzTi2tqmwq+1Z5jpcwaOPUe9vAcAnY2qgwVOwWV0BsiMo47LU2mgLEn8uEmvHE13wNF5w5xYN8NxtyvtXCqwqOwNdIvPCXIROXcYvx3TcpkBUw2MmYRA9P7zOz9caVjPEuQRl42QEanYy6RnfZfKEQh9UxQPjet62XP2ysuBsUutEUJ06tEPMOBgeEVBgUWDXqdbqwaU9grS57APSVEXZQGDi5Cm5xU3lXP0k4nYkePGA8wsOSpgA8P2dgLZ4tHZz7u6gPvDwCL4+1ldixWC2AN52A/d83bvxHO8TDyaXnH+6ESnRfilLvHvUhnVAUO4rgYv3D8GUbjWULQ2Sl/jVgmU/DfANID/rMAUzPl8/DPFxq6XsvMzmXyIZU3vj/EnY+D4IgF8rG95VsN0gUXLhTX+XPyL4hhXdoSh6LvEfbaMNjuFMpC5TIYr2Z+IXNlYyu2DsTy4PZC37m3L9WsDmWzMZNDXf/Xs6l5D2aInWxhA5rkxVJnAvh8mgBvsJQ6cyd7xy5fy5RePZTDekeFoR5azpYxGfh+hNs/d3d6R5Xwqmxtj2b5xDyCm3F/poEYZHg2pch3ICtYVeFmmQ+4yEI0fMpXBk/Ix8cBkVlZJRrENz/LvJvvJmAaa5uJAifPcU8iyINFJMbFmkn9qG8K9R3uGSuMQ3HFODItSDgDkI4zAPKYqfJpPZ97UXBmYQSkdvaRToiIKC2BUgrI+ypwqoNPvnFl4fHHak8ePLuQ37y3kH/54Ll+fj+Vs2bfSFWuDrsUwcEZyNWQ6oHW1aAXkSksi00uMMqSEc19uALGYbhgDLAZ1dyEyi4qvBB/Vq2TsCZLQ9JvUCnVkYOGUWwxF0qX7MkjMuVfG5lXRr+TINc5Cfq5GoJwESHYSTmDWx/xzBTajYAvRjErEi85s59ECQz86LBhI4yZyCZAODw3gyrUZ7U2maKnj3S6worjY4dr6MI3HIzIFzdq4+crQo+g8gFx43PoeKiZGj4iFRePoB+K1ViARjjaIJsucSg4gc+0DgCLMm41MCCC3DwA7pTX52pdLCKyFm4FDag2fY+tPOiaAnfrpOz/EHvpMQgjN4pRdz8xclydiX0ZOVzGyvLLKE7b/XcmhyIfzHKFyUW5mlJTGNDK1oWArFi8h3QIYPEPPWVVlPDxfiABi3Qtwo0NWyBkUhglRyp6UsR+gBDQZroXgWdNUG1e68xW/gyyuJ+6jWILiw9fpWFVhtoUnOlprxhgViuVAtMApP8uAC/Y/K59WUeS/m3Q0HiL3iX2XskzZ+5pwC+WtrSyuj3H5WwZXzpqxPck6CF078AHe1p/e5SVxbXnQ8vkkuKThYbFL9kg5dwK6UtBCMsivzbHQuQcDTC7H/Z5sjVayM5zJ9d2VvHU0lO8+2JdrRwPZ3x/IeDKX0VAb+6pDMDMNMdDqVDR+ZJua0HAhPKlM23AMGarEcBjw0KEs5OWTJ/L6zYns7N+UhUxkPp3Ze1TRaGWq5gyNBkPZODiQ/oZetZVZIIavtV+FMlUemnIlg1zSuE80rAE1F7xTMnEAJwbgAZrInClbESA0GXCydTxY7tIUBi9AXljp9DtUfLYeQBYbAjUCOZtCOqVtXlx2hgkQWdQQv2OBiSlf/MvqMF23tIZuHWtBtjHlOeI5RutkS9VoE31OviJM321FDzqnN8hzHMvxm5l8/NFcfvHL1/LB85G8mg3lXNM37FxpRTOu8WKOKtc+5ZaFXUsUiOnNZHtcGlAuxmKxKmUCDnEKu7rhI5CDLUurcxlQyWe06K71qtKWacr2sE1Yb7VL1kMs6GqBEqMLrQ3ytYBu+JYK1Fo0myukmrV185cQHb6sP2vtSQ0oi7y141y3GaXlyrq2ZSSr/o2FE8EkErXQ5fXgC/a3BXJ8DFtPAVgFMZ6+Z42dzKcEAwn2tJDV5byxkM6PKxruWz4/HPxUqJjZMRtlMJhoWaP6KIpyvFn12g6ArfV73Esala81TkVibXOf395PfuSh1UgCpcykuG7eXG5gFs44nLATmTWhvLCgQYfPPINyqMsGqTFy70OVODyRlDvh79cWDCnRrwqNFvCXxST3auPP28PUMleuFxWE1gminiNR8k9ooPW5ei+hPieXeDuE9bsIfaboc5OpUTPopf+bGzyP89s/XXkDKe5e5uob2OYxZC8xg2IqpAJWfV2Z47DWnDIxWczNK0qNnhWECAqkUhoNkKv2KIVbuxQala7PxVeS8kVglfc26yqCWIKq7L22c+xSGAGK6P5dohxdtk1TILKM1gupgMVD9yoLfnuDt4vxBq3jQV82hiLXtvpybWcld66KfP/htty6uSkbm30ZDLUcXwG8gjfrGCjSn0lfw6v0vuNeQnqrTSiKlUfBOAAwWceRvsjcDfnxi2dycnIu23tHMhzvejGjNp623kxit0OMrlyV3mgI5g3tcAJwMO8KrBWFmjJNZorMUPw89X0jHjSdYI3wfIujshN/p0zoEOzP7FmWGEeWfrUMW2tpCBLppdB+ETwRkBroxU0UNhcAJHt/Yhypz5LBifCsgSywg8aeaohTtbwWdegzUzjYABYydcKmUj8g5JzDdvYrsnJQKH6IcHywzgRympBrX1EQh/EvTzxXbqk5QD356vML+e//47H87tFAnp7uypvVQKYyA5PMKlZuEQrQUsPYktJSg1DVm3omsw4MR8q9bddLTI0Jp9hBHxmjSqenasUuB6sLjHTZt9ZpLg4xACPbS31LrnnoJXVeku4ge2aOYFOkxd/lK7rMLKb3sTH+uggXm5qBZpdz2343j891rD+rtU+tnozxBqFN9owgmxGOJtc77buntq5fV9m+q7Xd+numJzFVCtIPmXb5j6MIFiyc9PAZ2VkBkTiz6XNr3WXfN1nW4hMvZPOcRwYcUqjTHBC2FPFzrPdQe1NppGBg4dcJFtfX+vO8d54qVs6Wuf8ki3724x851kNll1db+qWx7eW/Wci7BJ7hYyL7DBjYG6sY4Bpdx2TimivPvYiVR0EAjbjp8+bgONJeP1ymPNhWEcqtHGLQqrz0N0m1XWTvixN32jnI9MpT0+tN7kAQADgAlt9g+ZLo52by5KHV6oAFMVC8KY6boVcCJl8DFzh/KkFNjfFbsN0FjkIpLMFQpoPbClj+vv855y7VB966xnd5fpcAufyub/O8ypwoPwyRlblznE7X11Q8lZQrnXS1m8qS9tlDGKtAdxoQv6HBGdfMaFDeyvyZN1ExNFm5mdw4N+wgrm/XbNlVWz2Rg82V3L8xlrvXhnL/jrYWGVtLEe36MRytrDJVx6KipYBu2JtJrze3qlYjzLTsRsOtbPrqO1FuKrCQZe6rBpaM10CpQV8tZDW9kJM3J7JcDmU42pS+Xuul7GF/IKMd7Q235aJna6Y94tDKggDN2LOUAxZniy1Q0Cy3C1h5rBhRgVTZGWCKzh41GzODeRzSHlW5cZCTls3K7Fs7HnjwEeqETvBlTcAKXrPjvxTWTIreNw6M5Nq8OWcwYhFyzZ9PZzwA2Zpvj3WnpeD+1+c1wtKMvARoBmC05HptG7OyoofVYi7PHp/Ib379tfzLhz356vWRvJhvyJmywgZ+YWTIVJAJQW4Szx51R9Z/1BU5HcY+x7Aym/vatvpNOHyeg7t1e2J2CBWALePPv2fWvQU5rU7Kf3e9Um7jycn9FPNWf5peuyTXjCKTzE/oz0JeNlGH0EXF+W7BcHZgW3vQvivb9NrxrfOP8+/y+vHnrZ2hPs+6N6+R/jkAPoAqf981pvxdfbY54rA1xr2QbAB+UDLEqkAVQ0Qla8opj7Am3HWkQtmemNzNUfTGIjvXOSZx5nfhVqgIsXqgyufNs+n6yNWM6wweuxa4Ri54suu2PlXkwfWLNTdWsklDq77BfjC82AHHBB5NewjWDTo8onSNx5qQWB8qXpNRqonWwAYYOdcBvMmSKMeBiwtPoWcrUIncF/1ZpnspRPm/DsqI/aAIEjhknyRdzyGqQAvpjwRHeNNdQMRNPgo2Mj2EEISNBbQ5cwlaJqfOG/NVdQUHkTXwjnngHesIv4TMW5Ad+0RjlVi07PUQEFWy0NESIJ5X6sNrUUgVRH9NsXQpmvKzfECoaPI3cNg66HgyZnYAwPDGwYQnlHst+ZoBO9uZyLdNtKPEk2yPWWxS976ytTQ5X1rrnXG/LxMFceOV3NoSuXXUl+++vSuHR0PZ3JnIxWIpXz55Lq9OL2Q6PxcNZiloUyCnoG5vMpGd7bFsbQxka2so25OBbG8MZKygr6dMHZg7BWiWFmcIsAnNAdgZOMhsiWoqvb5LvzOU3nCsVFzJhyNzQ2NuSoSNqtGrjN4N3eFoB4K1ymCIYSQTdCx6Fb/PY0sAzydWxysIdDJLdRloLNQutHDXviYKWJ+tjXQBLExDc94cYoQjAMS6HlkBSqw9n1Vc/SrNBUogHQUWQ/D7eV1dy8DrK0CCrKwBcYJegmJl5PCvZcEtZbWYWhTi7PWZfPzBU/nde0t599GmPD7fljezpVWwWq4RHFY3YdCpcbgKIHBCNe0l/hxGn3PPBU7Ub/qqwONgL2i803Oo63Irpi6dkvVc+/tgbOL5/ERxEDNQae0LxxDPTddtVe9q7k2tNFnKr22dXCePS/FYLuJrgSl1eDtevisDsZbB5Hey/WjXrcsBz1iBvydwWbNTACpdNsoQCm7/yO+1Z4DlNNClf4+zDBVnesDJHD87HgEpgKkwhymKDQbYJdlrwfx2EGf2YHMzGwwbmtfRSHt2h4ADF1eCAWhW+KVRMXZ0GHK1gg6fgq0RiS4d0c8UyOEaiqqlgn4oemCVA9clHHwwO4/qS1pgY92RU9VNl/A7SPNB+jqVK6myIDFMGkcqKQSLX0PxV4IVbAr2kmyo6X8FfbhSJQomPDfBlkuJhoXmJPm1O7wXswo5p5MXBwutS5yKLdVZ2jPM+8Kl/nmVTkNoEyp4DezS8+U9pDkfp8NYcDzquVSJyPmzHUxZVhD60XwAbe5BH9dJs9+qQJKwc/0y6Cbr5QqxKM2uvbYdssNdPJ/1Q9GV0JvlGZ4Tkkszw8rWJl6l68Yw8DisA1ngtT0ywhT1y2QvXYvY/x/Y9xcy6q1ke7CSq5siN64M5a42+X1wRa4cjmQ16snLk6X84p//JL/706dyfKbKZ+Hl7vZ8b+kxVIZsOJCN8UgO9sdydLBhF9TfvX0gt2/syf7OxIDdsKcy7FVWytaZAow7Kz2VweK1oS2UPRqJDDZFBmOE/MiwsagBSdjWe4y7xDAfaUiG80picn3LAgqZ3JUuUknmMMAX2FeERSJB03RrZkkr4cF1Wy1rBSaNIDEDPDJoCOnFxFg4ksBFYEwTwQTsqnmE9q1Pp8fJUn5AUgLhzRvSwucCIZbn0AEj02eA1jQyWDIwl8lRg7qHRdAPo50T11BRll4tpiHVxcxBnN1X5Lk9L75+JR9+cCr/8qe5fPR0LM/ORnK+GMkiqup9/XPKCSgTPwFwAB3Xe7pJVPnBkoabBlsQE2aa57cAOeqTfCZNh8OeESgQ9GTws64+Gb7CmoaIfnuhQBeAsY0JQgAiS2IIxWxdzu36z7Islyso+bmufOOu57Z2uuyNPz8Dqm8Dq5xra/Pz89jpIIPJPE7KAc9TC0jZALglFDKQi75xoWXJirmDE7YhsXeBBsKX8TOmqSNk1divNfrElnI9yLjf/kCgmCkG9oMz7GNElxJQPkDbE8h3TsUqd8LjiOILOQVX561R09jDn/9Y+8i5gTFHkL2S2LqxSjKt89K42bS47PO1tunW0NbzG4pxRhl2sEh+UNx5rtuP8D1h8GEkffJQbnQ6U2g1++6IRKIfG6pIjWoVGWmOj/Icc+S7oFrKGTnAQjR/ZOdxvfzdw2LdJeEmYEljEsyZ+VUlie+5fnXK3bYBG85kTBPcrF3gufk+sflxPth1eXv2DvQxXUDO3pE8O77uMiAXB5Rjj5sk3GhQQN1hqA0obUzlHQbI9QzQbiDYluwTVFEGPC6UvbVWMfnvch86l0cWhiz0Lt1E8zvZ4ixDzjm0cvOCWvBe9Y9So2KTKG8WacyfdnqDTPhtJnMZ91eyq1Wpk7k8uLEh37m7J7dub8j23ljOFkv55IuX8l9/8Xv5w0dPZLqYiMgGQNzA8i00d2M6PZPpYiZzNbarqfqM0l8uZXPUl62Nody5OZLvvb0vf/8f7srb94/k6sGGTEYiG4O5DFG44JuPdRyOImyv13EZgOtNjI1zoML2HwybAsjpTequRhLwIMBGWJdgz15Fti2BPNsMAix8Jli1BHicBiNF6hYxABFOC8OXNijcxxoHCeMig1eBLoRoneoo/5p2B/AtNp0aGXNP13XxEFHh2bMIMKnJ09z5TEM3yO+z/Dtc8cXFzcAN+sLGSYYVlf0BPvk7eu+4ML4oFWcrmPIb+XPKWJyfysXxsfSHfRltDlFgpjetzeXrz17Jr35/Ir/781K+fL0jx/OJzHormeuVRXoO1s6+VxmX88msGU9tqas5C8uk2o/pPrGkWCszZuqcphQJ6xGKNa8cxMReUCflsGBXTjEJBeqMbId8fYtuq0iDpK/zGOw5lifVOhUxobCPtd7uAPARuis2OevtPNYcussAMzu9ZUz+rvp3jLmXieV55bWr16jo/6yXW+DXpbPt+bSxphZ8zdrP2g9hOzOAinkmYifmpblt5hDzLnTvt0nnQ7fVtRPiZbD9FiHMzHFy1mG8SxNi5D47sUSyoGaPbezRMcTX1vedDaDLfM0JAWOJD7qtxJb0fvbjH3toFWFU31A3VG7cNQEVd73ZN13p2+fIyEAfZUBQWClHokbwBWjzJbeDhEdiGom5yhMraNonVDzu9gBlQbXNCOXtqJw3MdickcfVHw5lNFID5mDh/Py8KZVPBw0gj7F20psFfJQJMeqkiZH6e51u9goV9lPx2AXDKCe2vYBU5igX0bf3j/N8Gt8HDzMryHQ8i/WycDY8R+asLUpeWChGhJ58S4s3RkXZAroscLqxuXqWAM1klAxFAHN4O8aiec6ZNR4AY6lGq+wfXG/ITCTyJ+Brax7dKGplY4ogwvBFlmzsdn+htzDJrJv3XcrqAPtg4KUGkjRUVsVJZwcMLNfH+DjNh7R8NR2r32IyHmk4dW5M3N2jsdy/3pc7N0Zy6+a+jLeGcrYcyD/94S/y//73P8oXX05lOLoqq97Yczw0d01TbFUZLZYyX8wt1Lpa6YXOGspFA8vVQpbLmfRWMxkP5rK9sZR7d8byH//uhvzd39yRh/euydW9TRkNNTdS72ZFSGIwctCmAK6v4FFDqgBCKMgwQGdakdc7EQhiD8ydzUwTGSX7Ei14uYPUFgwNqnODYu4vDZ/pIVTT5zwzFgm4m5sMLL27hqHL7BsPgW9a+hvmwJ/wd+138991TOqkUT+l/C4HqAhfw3ELhRzvYPsS5B3as1m0wXkloJvvpSWwbZW9LTnb9cSLsH/YD2szgrOkzJs6HdOFPHn0qXz99UvZOziUoxv7srmp8QkPxZ6eHMtnf34lv/zVqfzxy4m8WGzI+XykqXSyUH3E9A979MIbU2tlq7VdcANlZx1DMt2WT182mHmP0n7k7/O823Pthp2kD6KRcxdIIUDI9qYumPMtBvg2u0UmpM6xpVkttgDLHMUJOqZBfN8JCzfcrtv9eRlE6RMy4OxaCv6M4dAuUNlWlbbgy78LZzMB4aKPS85z+/xsH7L+p73i+PhOrk9b7Ru2Cl+obEnKF+Pz2rUiEeLqxO19TpEJQGVHvVz1RwLKd9n3WYknr/3qWwGj5mrGPgTg8jNptpdRtwSwcVT8ZIZZYSsy/QErWtf7GxYxL+SWkwFAZ3R4WQT5n9/hFV3ptgXG5P0ivRA0D2X54ffigZ4xWnljWRJrn0rVj4U4Qy5FVpqGVgqjkp/Xbq4bsxIr5nvy5oawWzNejq/0ySvgxuejRn1jc1N2d3dlejGVFy9eujcQhsGVvFeskFIvIuIbWZQS20A4cPT18gORyq69Hwuc9GL0bCVQvUSipFUMVCu2+JG/jLmQqjdBTgoJQI7AxZ6BPfCxUcnVXia9uTyG4i16rpj/nYqQXgQcAlBwVN4l/wqNFMvO8zKysn0GaJ0pLoUJvLoK5e0QLCqNGGdeW3tiAWgVMEX+sa05HA4H1AWgOQvl3ljOHaECqIie5DX6OfEeb9qsVxXDSOayNRK5utmTw52e3Ls5lvt3N+Xo2raFOr95cSb/+NuP5Rf/8om8Ph2J9LZluVIA44UYCprn85kbveUCV3vltLaVDAd9u5vVVcXKiigGvbn0+xeyOZrK1T2R/5+y9/6yM7uuxPbL71VOKFRAVSF2IilSpEZjL6+xvexhECX9l/7ByzP2mvFIssSRNCTF1GTn3GgA3WigATSALhRCocJLXifse8933wNlNxdYVS983/3uPfecffYJ95WLK3jt0gau7C1j48wM5uc66PQ65iCIU9OQUxokFy6AuISavZ2Iaqpkiu2OClL85rrotNQEFNTSrt3IUjFvjiCHbDsZKH4usvC+t+wAedtnFQCZvTha1Awi43mmARyk7wdFn1+jd+VGPV3fXydgYhVuluT40D6WYJLJROp+jMyjP1MCv7anqr6Gn45hiqwAsgSwBLQFOGWPO507ni0rDGAT49MRbt+4hevX72I0bmH3/AY2NmYwM6O0vsriwcOn+PiTZ/j9e6e4dr+JZ+MZrV+10x4MHKaQkz4WWzDkSu6SiaPDn5gPreD1orKIs1WceCxTsvwmbi4rqpFDpCHnRFXDhmagQ/uS0PaKSzytmCHq0Czo1YhCXmU6yGZPyegRyPFafG4CKHPQy2hEkJ2gx6nPp9nCqB9LsGX3nh7N8ABj0p8RnMl1RB/Jf8KMls8QR/mvgb/qE+W/0jwkJVsdZ7RL/KzWW3v0I9q7pIoC9iCBkiyE4xvm2RkycbCfctWM4CIemsaXKgDUnpbZQVRAF3LtLU3LnNhoZzN49ufwKKXt0Qwe4+dqf/XDn1ibGneKjc1hmoV3sIkPrm/Se7AeTillRHVzdbfFOHjv3EqXAAAgAElEQVQEZTSKDOlOW0hdpLJZrns3oYWk61myLP4snnPAwi9D2Q4uyXx57okY0G63i26ng6dPn+L0tG/VqIGWVYWT6ENdklQJQ08+KR9lYewz1cRxG1s+h9XH6oGiqmJwgQ09mHLqkrEX1s8mN6bVTc/4fQBW+S5+vq/PYTU3hC1oJkvD/9gGje/ZZs05JRqCDECOeUxWZm9bxzxpt/8xP9EdCPNkDJIQLSpzRgWdbGuh5dORO2VTX7leNiS8fglUs/foXlqiRm1i9Vm5g/2nKsg0jOz0yOutGjDTGqHXOMbKbA3n17o4tzmDzc0OZudbODwd4eZXj/Avv/sEH197hKPxIoboul03IzOSxqyDof7Tmtfx0HLdvJeagdEamn7WoOGahjoZTTkfWSpc66dojI/RbvSx2DnCt8738CcvL+Olyxs4u7mKmaVF1LoL3lTX5sp6t7GdhiaMJvhtskXwEUGdf1X3sH+GLB1ZM2X0HLzEfnAJ3LlWSOFC3ovMVWSawl4zqxTpeCqFKtDj45XKx4Rr+vcnxMw/506ACUdoPVJeO3k8LtfRAzLByt8gsGPfPbr28rrMW2rFEp/XQZs+WyGgPtU2Rr7vh32L0zkQZneMekvyIet4sn+ETz/5Ctdv3MX8whxefmUD62da6HYsR3M0OsK9Wwf45MM+3vhkgNvPZ/Ck37QTH1TPcX2V26jmzPkeKqdT9aPrBd9oTiZUe7ul7ehOl4ETW9A8hRmc5UkNiMBfzAaxWhVaVg9OLuVkEdOLPkNHNIoVQZEBteq4ki0pcqnL6/PvEsS96HPUXeX1q9chSHEblphDG+O0Qoh4PV6rfI3zPO1nSVZkssCLFh2UlOzf5NbNfRysU4bbUUamii+YnxjyHfX9XHrI+KUSV0qcyBzkAkYD2nZR5gE6Je/OgRNUwcFXm+ekTjz7t5yDCqBT4szkhEWjFVD91z/6C5JGHt91EOLVH/FiyfCzdwpPPwiTFX2Hf024SpQehYwgLgoFP8/JN9lnt++cTJjztEyh2skMtjxZYKnNvFLXz5Krbi75ulfzCrXayJ2bTcQNUBG02W08LJ1CA7n4wmQk95aJcztNINMc+PxSeVE0XJwqXyWQM7AzqSZjv7jqPQnkpHeNlVNPUxIlJV8qhnxNryx2wEZFZcEZB8VUEGwk7QbU7u2bkHOmMmcALBaPyNl8HEPckASJmj8Rim9s41kIwbw233ahh53eUr1y3wsshAgg1UL0bjTdoKZH1ecaCQ1nh90Ph5hpAsvdIdbmRthaa+PK+UWsnemh3asriHvjnc/x+hvX8OhghEFtHof9Fk49r1QLCMU4jo4xHgqgc2ZXQ1jWNkaeyViDkf4thTmWWiAOhwO8ZgvtWhPtuoBKoFd/hPNrJ/jWSwu4cukMNreXsbi1jsbMagAUDqIVzDnAYY80WqUIKpg7RGaNzoysaTqhgOFC5pQVVbQEHAkX0itx8OH7PudzFcwTt7be0wE3QaQJSwHSPMeM9/NzEl2wqp/XOQg7R5/TtZ4Kk4Na5qKZMNkXCGhNbdnfVtaWL0jHRe/jgDUBOdV8VUYuAeUwB/FkAlM6AWz737y/z+XouI8n+wda3DI7v4hms4XhsIkb1+/j449u4eDgEFubi7h4aQln1jrodmuoN48xOOzj9rUn+P17j/Helx3cfz6DY7S0GY02BZG8U2Gz9TTgxBmYA+f6KeqphDV5xF5w1CrGnSxJVuO5d2eFBs6Rh6SDGI4q9ny2NfnM16gDqX+yAc1HW05jw0hWZEBjlZKaAhMK3UxE2ONsut4ubUVp9P8YuIp6PurC/LxVZ7eqR110fa1eZLOmAax/DXSVtuNFQCbiBBMHRgrdqfbCgbgGpp0JyOL+oxQ4KPXnytgmlUrag7tSt1QzAqkqK8hmwaKXNR/am9STrKCd4fMq+1aQYxUwGeY6rh33Mc9wT3hI5Pmvf/yTxHmUVauxsjKjTQMj7tLp6QvGujmTF5ISZWFicn1lQdyQshlrdbGosKo9wOJCRbQfBUaMZ9pArDsNlUKcTNMDpoDThCd07n1tvMWHGv+Gbe5Gs4n+YKDry4PpUz6bG4iyZQg3acqlco+zirgDwROrWT20YDNiYpzZohgSMAFMId6Ew3JOij3x9NYv+exDuxPnd5oCmdbWhZ/L6+jnA2ooOuMCVeXGJ7sNy3lB1Y2c8zb12uZaKYVPz1v3s4MXhj6iRcw5DaXhzqFuuYasoz4Tvd+0gwkCJL9n8tzdbFh8z3sOpM2frU2nPsRMrY+NhSbOLtSxfaaD83vLWFrtAM0aDk9G+Kefv4X33rsJoIeVpTUMak08eHqEhwfHGAybGI4sT2M4PFbjrgFbKSzURHipWKWHaBVR8twK5EShKPC1atVOq4X2uI75VgurM33srNfw8vkZXLmwio2NFSxurqK+0HHGjXuc7JL0FnNQ5+tnT+2sGFk2fc2BSXAGjLVLaiOHABXMeLWsy7oVFRBwhJw6thHh58owZAJUBXCh0oyAiYwdtZ9W6zpQrYRdHUko8PF27GU7E943MoF6zzAPiU4n/RxcXn2eYs4YnmXIWafD5TGGQCirib2T+QrXSsykNxp2O5j2iYJd4OnXD/Hxp5+j1VvE9rldLC4toF5r4uDxMa5+9hUefH2I8WiA5SXg3PY81tdn0O4O0K418OTBY3z46UP87p0BPn84i2fjLo5HTQzrNQxGfevdLHmXHmmKukKBW5AT6haGmkpnP4EoSVWQfSvFFcrku8Ijdvc/RR8mkONrUF5TnZ2KjbBGrPa5av5SWU3JeZTPim6KurF0LHk9e/58MpHZoMwkRpAX9XDUcWW+WQUMx+7/3mIp5mYTkEbwV+r7SgpJwQpOW5MIOEpAVrHPxXrHOZpGEkTwU4JQfjeFPkme0KinyFsVDpkeMnYtRgxNnVVzs9XqapW/HQyQXf+cUqSniiRYlLtRcF1VI6bTTkr2z8amc5rObPVc4MqwI4lh8smx6zz81Y9/QhWgupY5C8Rquuh1L5mtJHw7hek5aLp4tHs+AOaZGbCh4mK1of1MSezexViNL28e7qdgKvRsozARYNpEFPlT7LFWoT2ZH2FtFvT7iT1zNi0BGTMIirgbNavI8g2vlYd0soNnqfNV5BtE0JmEJSyS2awcRk5VV35uKheaoLcQS3NQvLzagJwJhV2y2lWboJNgl9ey9bEnMvIkswTlJs8Axj2iCeaPSskKU9JpB0xElvF5JUiaG63oyoAv3ZMeubMKUpQi82A5CEOMhmIohvp7flaCcxd+75mVFRBZVm85E5ha4t90CIC+MJIUZd9wTFNwRs/Ps03gV1rL6ClWdXSaNcw0TrCxAJxbaWB3cw67u8todWo4GY5x/ct7+NXrH+H2rUeY781ifWUe21trmF9bw5f3n+Ht977C/W/6GMgxSMMjdGtjtJpSLNHA8ekpTvoyspbm1ul8JcbS8jVVRiVfrlZDt9XCTKumx35tLLawswq8enkFFy+sYfXsCmbX11HvNYDhU2DsZ6NqUQOdKrJxmeBJzBRzfghktMjFdwcZI93sLFZgmDycLJAWPwA+7ov006203seb5zKXLVV6EmxlRtkWjuLN6lGXfMpu9DbIHqZn8Aukz4ZQWGTkpl1LwXaRYkGNm+arCNMTXMojxBqepBcjM0klFEFyeE3njrEfOjSBodAKrDoO7j7EB+99hvv7x9g8t4sLl3awOD+n63jtxm08fTJEo9bC6ck+Ws1DbJzpYWVlFjPdljoWt77YxzvvHuC9z4c46C9i/7iFk3EDfXFARpIGYDJqpGXWG769szGjUaPD6uxLYh/SYjJ/KANiXstym7NjnHKO3ZmoONBuVyK4zLgyVsZX8+pKUiKDsemtmExnKlKoFDZQt0fwE+eHoIt6OurecgwRMFVBZGYlpznm8doJVPiLpe16EUibdl3OewSZ5bPF5y+vHec0rb+DyghklfkN4VHNoaf+mzCWtjeY/24pU6arFKRpKzI5ecn0Jx0B1a1+MlNiBRV4WfVrarUT/TfFCuKAG8aIAH3auks+teIcKTqxDzjmIeGUEId1vgj/adVqZdGTklEIYx9N32ceAlfZwVxKSA/elerLrIWom8yJzqiVmzvtTwo8j//zKqE0EHrNUxZIwUnRzaXaSDtSsnlhLNRnINA8JVtIYd9kMlNLFh87tYQ+RyHwlldnir/cdBW8o0o5lCOTxc1srl7FSrDtipVNxa+TkvfqNufo7POhJ5+qkFTpFyMt1TmhpxgTbCefI3oV1VBT3owElMVCUdv6Ohv57Z5vzI1xhjdHkmwOOp0O2u22h36GODl+rkKtrWPSnNOTpqebq1TtnbRClaKGaPpJCDHjwtrImUFm3p9+3o09fTUJpbbq0kB6lAoa9tZbuHBuFmfO9iBvPn52jPc//AJvvH1VDeTywgLObSzg0qWzuHB5B3Mr63j/kwf4j//p17j11RNl3jqtIRZbIyzOtDE/28ZgOMbdR8c4OK5jVGuj7snGus5yQoUrsnbDGg7PddqY74ywuTTCle0ZvHRxBTs7K1jeWkVneVEdFYyOgeFzbzFCF1OEkFWqvpYVRs6PmGBeGCdRQUqiu0M40oFaOszbBZVATFulR5kq2NTgTSeAog/tzB2PsIrsGJVLVELxtawfXyCsYS4c16YPGmqPGyrk4RUXjvOWgGWstA2wJoE8KhhnBJ2ZroZrfQ5TlWxodcL7KGDznDVtN2LOea0lCW8dDJ4e4/ont/DRx7dxPBhi79IuLp7fxtzcDO5/s4+HD55gtreEZnOEp4+/RH3wCGtry1hZnUen28TJswFuXn+ID68/x70nC/jiQR37xw0Hc15t7S1uEqBxJ8H0YlFIVGHHPRpBc0QcGueIr5HATbjdvpTsjDPWpRnJlajU21kUmCsXiQS+q8Y52QAGG0w/VsGNm/+UrB4i7m4YqDszMxWNv91kGiji80XGKn6uEOr0p84BCxjpMBekRP4ubVCVPYx5BhFslQUa5bjL8U21cYXNi/OZ7Ewi0KpMV8Q00UbrHOlE+pZlF4pgy82uW0RDd3Dqa+uFmopsHMQR9ZsxMMuisMfXm+2rKv1pJzEQ18HWhEAzUSuJdaa0KV4k8y7jtSO6LO+I9KvmIFk3oAnQRWGSHCxNZicblGGfR1GyUtJFE0A0GEJafZRgjmyULI5WvfpsyCHzacOEjalOcAw/+qTZQufvR4m1DZcNhKBe7kArRbbvGUK3/zQ05ZSoImVnBHWepsTluZQFF+Ab0N41hWHIO14jCvIf24TTNrICWM+9yDfLLmn6ThCmyqYIm5gKiAwXq5GiMojXq2gFF2Ya8Ah09enTDsqrGqNvdt2q51J6zwLk5B/DGM+fHymQi6EKbXvixRKU16Qc1e6GHLlpi5WG5xBTd7NIo1WP5sPLvXWAh/ClyW+3PsZCe4ylmRrW5vo4v72Ene0FLC83MWrWcOvrJ/jt7z/GzZvfYDwYYXmmi5cvnsXFK1vYPL+Fdm8W7374Of7z37+FG198g/pYmLQG5tp9O3f10gbOnlkE6rN44+N7eOuz+3h22kK92fHj4kzGjDEeo9dsYLEDnF1oYm1+hJcvLWul6tbOEubPrqA52zPgNjoFRsLE6RHoPgOOWlJlKhcxsloEMa684nxWQqvFTk4K0L+vb8ffSc8GSkq/45pbGUgPwUZma4pxTxs6We9Y3RrAE3EXWbYIvEKlYQr78pEYjjGLaq9GpMDXtMKPwLRgx/gdPuNEVW2Yh3gqg44xs+kpfqmst4+HcyKfk4KG/kiPXkOtiZnFZdTbXa1SPbj/BO+8cx13vn6Embk57O6tY2t7WxmFe19/jWajg431Mxj0D/Do/mfaKHhlZQHLK/NoNRo4fPwMd+8d486DJt691seNB3UcnLbQlxZF0g7HIyyqS/VYJY8WqAUy+0Ng9CJGiWJCg8z0liSyscqwyENLRWl+kRiFmKrfdHz2zjRmSvVVdFYItIJ94nepMxM7GJzzyFypDZxSpVraBP5d2o3/r0BPo1fe8iWJcQgjx/kn0LZnSbA1VLqanijXLM5p+Xv1+tUiE+ps+Wk5Z35iA9NPfdw69SFKV0bszD8IKUd5MS1HLe2LzLZqeo1+jV0uMrNL4KvPUq9ZWxJe02XEdiKja3ISq/2t6xQ+mwuRJmfJuplS5mxuMyZz/RLurzb7pz+WPnL2JfYDs5uaepiIIYcbkAq0NhdZ2K3ZnucdkFUSJkM2qp6OkL0vJtYzHGn35mG07DJP+rN6Pqk+rGI9EyL9J726YnjWN5dRqQLMqvlflhdl10ixdu0HZX+pwJFujV6WN4n1u2eWJyTSEhhbSNRAovbkkyR1EQKfS8M3VS+Ogl716vKiZ+aLdiOznAw3p+/SOKhQ0TMMmyfMCQWoBFDlxovKLW08pz8VDFvTvAkFaIUnMdSe1082h8IPbzFj+8WMt3lGI839arXaumZiYPp9o5gtGsY+dM42BDmL+Stl52yO3+aUSIQa3F4SrKPOjcqAyaf2qZO8PT87QBr8rnRHODs3wPriGJf2VnB2cwHNXg2nozE++vQ2/tsv3sazZ8DC3CLOrc/j/MYsXn3lHFbPbeCgP8I//tOb+Nk/vY8nR0O0W/NSt4q12VOc32zg25dX8Mq397C5uw001/DB1cf4P//m1/jk5mMMtGmvhRvbkjcn+280xEIb2F4CvnV+FpfPL2NjexFndzcwsz6vTYkVlCpNL79bo+pURJDaaOS8xlQ9nECPM5XewiEDlWlq3MGXLpjjxdSjzl8kOItfN+UQzl31EC1DoBq/J/7k+B2EUjioRANui2xCvp17gmW4WJ5v4OEMeU/lm0wlgWEEch7iTRdmOgFf8HEyZFAYlgQWEzAM94phhlRJ59eVMZElVGaTYMOB8UAA2zf46ss7aHVmcW7vPHoLC6hJY93nfXzy4U3cuf9UWV45v3dpaQmrqxs4eHyAo+MD7Jw7i7WVVRw+voev71zFeHiIteUVrCwvodmuoX9aw9f3D/Hmuwd46ypw93kPR+igL2kAer6w/c9CVZwL23cEZy8y8hWdpLrfbErU6dRLBrI8LSbt6bDKyTG3/V6CkGSX3Emmgxs/m2yO28+kEz1cx/fjd/gM8X45Hy3bgLKasbTDpX34Y8AofjbpyOBwSVqONtwNR2hO7l5u2DiHMbcwF52VtqmylacUmEwD7RGU6ZyFSF5pE43IENuQHXS5J9uQVEKkweam+waAR8BFW2A+vOsSJwB0nSVn3tPBCHSZwqqy4vYqNe33MG2SiSlOLt+zM78J5gx/2H+SJmPklrZ9CWtY+8uf/NSb7Zi3bZMi3bnla7kP2eTiMDmPp/xYN2IOptls5OMotFVC1t0EMNSxKYnYFbIxZFIlYqwZJ5zxag0d6UHJdmBt9mDksPDcOdu+xxwxz6lhy4sAMqwBhkfOGGt3cJNylGOJslb0TnppU02X554pqEt5Hx6+VYXrc5w8gaxYolKamH/aGxeIiofmIQwVZs8h4pzLs5rH4WCazGNxrFpMdk3qttiEZEXp+TBPwIgA9nnL99LnoecWumTbs/npFiGnz1g0b+Crg/CqID+P1xYt97Jjs+e4Dkyajp5rfJ/zZrKSO3dXQuMOMA0EW92tbmJv/dKr19AZn2KlM8T2Yh0Xz3VxfnceK0vzGDZH2D86xlvvf4Hf/uYjjPp1nFldwM7GEi7sreOll85hcW0Z1756gP/wX36JP7zzlTZcnW31sNjuYXNpjL2tPv70u2dx4coeNs7tod6Zx8FhA7956zb+9//rV7i/P1DDK8dryZnA3UYNC80WlmYa2F4d48LZFv7k5TVsbsxiYWMVrdUlPdoLA6sttD55AhTIGMm+86rcxEoFlk49PxfAhJf0QFcDEdNYKZ10B3LsX8a/dR2dxYqFDlnw7AMmaJmJUyAnCi3WyvNi/lMNenHWaWTw/JKVveuObAa1bGjsz6w6NTBvqQ1I8ihismdmOMmy0TtP8+jPrkN2gEengkAsGJvUoJmanNc1yiAXRbjy1xf1nF0Lgz+68wA3r9/E8ckA27vnsbK+jtnFGf3YnRt38OVXT1BvLeq4nx3uo9ddBMZtPDn8BpubC9jd2cVst46nD7/Eg7tXten02bOrWFhZQq3VwsnT57j2yTP86u3n+OheG/unMzge1uwIL7Yl8cIrFpzZo7uuLowc9X/USWz2LUCObFzUkfId7n2ubdInLtNmN7imMRRqyeTUvwRV03Si6o9q/k6W5aAH+Qy5H+Zk3locv40t0ttZQs1Rz61PpgEhjp0/6dzzGdjiRfU0z9odW/sZjoO6Mc8DW1+wwjb2Ea2mS8XvTr9O9qji+3GtKBM6xpQyFdgzMqA+U2TnON4h8+4T+VTZ5ZVoY54vjovFBWz1ZayRscjWPktz8dLeszAs7Z5bcf0O55y571FDcUTlGib7HBlaVa2eY1mygX/5Qz/Zgc6kgjFR6JkJ4YTyYc3bseGYDfZDxPU1siIeXdCRkt2wxzNH30OYehvP0xJ6XYyJX1+5juBBU6wNoROgsSrTvhaBnE0SJ16AnIC8wBKxCbFT6ES+Ora0v83rIFuZlI3T53Fu4ubJwCCDYQOecn+bvwpjVlC0UYi5qBLqJXNnM03UXmx4dV8MmOZGxdZIOQlYqH6NlazxGaKQxbVPoCjZXxtH6v/keSMmIlQMPtYkDtUxTyNiGEYzD0eUB70QW3uydUZmVBVDCdxKD9YE0caXczmtMXIO2ztz4OBEDlqW79RF3kdydvwInWYdc+0xznRPcWEVOL8xg52dRcwutNDvj3B3/zF++4eP8en1B6ijg40zS9jemMMrV7awvbeJQbuJ371zDT/7x3fx+eePJAkQvUYNG906tpaG+NbLy3j51XXsXjyH+dUzGI4b2m/uF7++hp/98lN8c9hGszWvnGCn3UKnMcZiW85ubWDnTA+Xdhoaut06t4iFrTXUZqRHmDBvcpYm+8GFooa44QxFZ2BmmiocG+UNaOk4uE6YCCHw5ADmkhHsTYT+CGhiHp0vFAEjjTzBVgRUGtLgOa+eWqByUaEfcruPdK2qgjfZCOCvcs2iP10CZe4JxspYl//pzB/lz0OmEajx2dS5YZPfAPYU7AYgmXSs6WxHEu6ZAqOTEwxPR6g3W2jMzFio9MYt3L51D53uDDZ2drCyuoB2t41nj57g+o17GNfmsDC/hKOTfezvP8ag38OTJ8+wsFjHyy/t4sz6IpoY4OmDz3H49Dbm5ruYm19CrdnAeFjHo3snePujp/jdR0N8cdDD4aiO06HobcsmtdCWhVSpW+jscjVK5qWyxwOrl0FSMBbBqGadFnWO6yXt+SnzGY/Xq1YeTtOD6TXqEX9Bx+jJ9GTxqkAljzGGWeMzZPav6tRnKY1ga4rs/qsv0X7SWbOWGTXIaTDVnGwbu9ttF31J4yFjRTvHqpxpejiSDPx9WuHiNBuTXvOIS7PZnKwMTtjLAF9KgfJ8uLQrXlAwKddkKlH2ITKQM7ZSr6xTYSA/5P8rFqhWmtpz2txxbWlX0vJMIWES6KucyetywC0v0cCi4rb2Vz/6iyRZdl32OctCFI0iN5f7Vo65wuH2CbTFtPsqAyT0IMOO5sG7wVd0Q+PvCJjMWAg90lAkAUlJ/SJg1Q7TcjnNmfKuMv6EQVdXQabpXqe4w4aIG81AhDGQNh/5qoyP21cpQplQsDn2Y8a4+V3hx3kmYIxeGq9NQRWPwzagi4wbFfUSdPpCT6KKLcsAUJWGA6HSK/hjCqzUFdFjSmNOkpWVly+vfj2Wm6cNFMcpTY9dIacChXRer81tZIHjmErvvMpo5tEWzn/qdJVWzkVSwa4zgQ05rnjQx2J3hIXOGOvzdeydbeDSdhPbZ2cxM9fCsD7CgweP8PY71/Dp1fsYjtpYWlnGpYvb2Du/ifWzZ/DwyVP8/b+8hV/9/jM8fSr5bDMGxHqneGm7he+8tISXXt3Bxu4uunPLeH4yxjsfXsPP/vk9vPfBQ5yM5lDrzGuuU0sLGhqYbw2xPjfCpa15vHzxDHZ353Fmew29lTnUe22rSB2eZEWke4P93MgGETR4OJCMKeVZS7p4EoDMFFuQyPcCkOIe0EUUxs4BmmlnZR7tI8lCmCQT1VOw0z7yFyJ4iqFwsnoUhKqvkFmyoPgTyNLecYHZ4z24jX2PG5L35424wVz0ak84CldwMnLomVXAfhEycWnsxdxwnpJh5cNxEDLvvhbuGOtY+2Mc3Psa+98cYmFpEctnz6Ix28Ppk0Pc+PQ6HnzzCAtLyzh37hxWVle0Cvz27bv6+ZXVDcwtdPHwmwe4f/cJDvaf6+kgV17axM7uWfRmuhj3D9A/+QaNxsDCPv4cp0c13PziCL956yne/qKG/eEsTqWVjpCDNWufY8685SKpVgw5cqV+Kf9mpSLP1ymBUNTjpV6Lf1OHy1wJQLH3pt996j0cUFZ0ZQByE3rSE9QTc5PSddxHUhHKPTPjc+RrZdZomo6m7Shz7YwQ8LQWZUc9BcVzLLVUsCKr1NHcOnFuqH+JEyz0Py0VKwI5fkbGRv3PeSVrWIJB/VxYE+ryNE9hHzIEq3PgC8kOE7aFct9ZVz4pLUftiTuGZG8JZ4x5Y7cDa8lkda4cmBMAviD6DLoP88DZ5iqtPfP7CJ4lvW0w0GI1y3DmCG3+SZzaWd0WXk0dLgTIZcE2FPkig65CRXjiEQ7x7syj8SO+kv5h933qaVPCcu2Gd99meJRIJCJWc0qZT1XdWbqQoZgtgh4+fAJj7NmjeDqfpem1K5l/8A3FjUP9bXdmoUR1bmQcURj1oyQr9Q+en+o0eeq/R7TOdjbVJpDZE83KWp859Ogzm1Wdl7g21mc0n12ahN9Dy3FzEchlGzKpyaJMpN9ZQDLx3EHluGcSQSqrwLLnSUYtx99jWCS3rrEb5SoyATp+6PwAACAASURBVO1R+bDs3A+o8scwg5FQgZP0Ra6kYxebVws/8/w8mfqG0pum/BojYK4xxM5qE2d6Jzi/3sHe3izOrNcxOyt96exzBwdPcf/eM9y+/Rin/RHWNs9i98IFtGcX8cG12/jbv/09Pvz0aw2LttsSCq1jrXOCK3uz+M53zuLylR2c2drGuNXD/tND/Oo37+Fv/vEqbn0t6bBzaLa6kBSGdrOOmVYdS21gY6GGl3dn8Z0rK9jaXsLC9haaS7OooQ+MTyyEytw4BV08RiawYX5+LJ0qy4tw6SLoIihL7FEQghi6FN3AXi4Mgeq6iIC64U8AyvcFAZlWsvrxW9bIsRptmhDTlA3tlkcoeu8PZxYkC2a01hUQFZ6T90u6mmycn+WZlA21N3vuRTawqklUIysO9M+ap+LP5uMnC2dUcwaYaZ7YLC1aMA8xS0EB51dYpsEIX312A7e+fIi5hUXs7u1g4cwqao0mnj89xAfvvIfnhyfYOreHc7s76M008fjRPr78/Dba3Xlsbe2g0arh3t27uPfVAxw+fazh1QsXtjG3Kk7EqeVWSsXz4DnQPwYgR8h18fhr4IOPnuGX7x3h2n4PJ7UOBtLYujbWn4mRY4Wqgwhb/moCPKMSCbjQziQcXA2lVh23KmPPazCR3uxHJp4zePKokp9jnfL4YviRy0ujy/3gqTdlOLZql6InkEWTgMYc1aC3UvpL1K/59zQ3RUuV6ics6mBJv7y/57i7ro5zb3o4J95noGu2jfaPKUwlATHVbtA5D6ySbc/MBlad/GKjp5TdTEjoMsQm0yFiZRkf+Ro6Jl8fPkMCoGwv5q2SFPi6PPIMczp/1sOU4Nb7GoaTqCzNNjNyvE6Z7hPnKIfNHcSpPBmWGsmaeTNpPYjAiRy1V9IQ2Iy6QxYaP4whjA/9JYd4Ku08T1UnJ4U4HfDIB6WiQtBiogerh9cyOVXnli09fBNXH9LPO/XSdPPcbayJki+AZ9woKhx6yDjb+BnYzKCGuNoa5eoTFEaIlcQiqNKPKy2cFPoVgkcFkBWBNK+VuTAGTzdP5b8M6JhnkbyR1HfJPiMtKErh1nkMjISGLXSKJFfQFED0kCi0cZxUkOV7pSK0YXPjsAl0dYPwM1kRZYWcvSyb5+gtZiVd3ZjcnHaYfVbGvFb03PJZvaS4J52StJUDANb1DESMi6/J2FhK0M03kqOwJPDfro3Ra4ywtVDDzsoAV3a6uLi3gPlFoNk9Rb0h62QKroYW+oMxHh08wWl/jLn5ddTqS/jlbz/C//Z/v477B3206210O13Md2vYXRrhe99axJWX17F36Txml8+iXwMeffMEf/M3v8Hf/fxzPBvMo9ZY0ly4Zl2akLaxNNvGQuMYF8/U8Mr5ObwmRyltzGF+ZxPodoGBALhQkUran8UMqcGsK/YIXPSlgFgUTIRwazqj04EgQQlzfMqYeQwJ0jlh8UDMg4teSQDh1e3DcTlwIotGIKggqOm5fw7kStupOsWvGve+Mm+0GA7gckm9gSs5VYRgK4Why3y95Nlm8KZbk7ogGKmJ8Crz2vya8f34e8rTMcORWE2JTgyBJ3fv4+pnX+LwcIBzO+dx7sI2OrNt6T2Czz+9gatXr6HXncP5ixexubWO8eAUX978Ak8fH2Jzaxtr62sYDk7w9Z1bOPjmnvaO29rZxsz6iuk0KZYRIIcj4PSZOgxjNNF/3sbtL4/x+/eP8O71Gu6ddnBy2kR/PMKgLqke0t5JtfRE9DnrcY/sBKYomauCPaJeM+xLe5YboFOfKNjwNj2JHUk5z95bVArcwgkmqqOGsRl76UQz1Tx0RvBG46VNqoyjUuQWAVoufGA+YH4+qaDnc2WixOyR6GYDF9Thmi4itlgjqfLk0nOzGhGhLmXRwCQ8zIDSIcYE6RMZtRKI52fOLF/VCXfroREXJ0AcfHFbM8XJnivPvx5RSLDl86lHYHkgoPrpam4inzMRDSknn/vY7kOMpD/VYDBPjkx4PqLLCCpbA1MpGa+onZUTovREopymQTuttjFUW0dSR9LJrMjKHDx7z+X8r37044pqS1/08lYFBFpx6crbab2JeG9YeblgatJH9O05CDyeJLMy070hfaCGGFMrlLCH9pCY9mqz0KbNcs7LIyjQ51CXjy5bzh5J4NGkK7NyBJN+YUPBzM+Spn5BfLxqNXognLsMMIw+1g2WFi3m9mWqWqt5oyfKZsgK4Jzt9PcrgC7mhzngEQ5WhTeXhem16d1F/ZcFxQWOZen0joO3HMMQ0zwvn85Ez0cWjuKR7U/eIFnhVJsQRzBp3lZmGFnVkzEZvaNUAJ5y3/iMKdk0NZo2BpBKX3GE7jy7j+TC6VmmyuYKgBtiuW2h1EvbHVzabuHcRhczc2M02qeoN0/tnHmVE+kELuvftKRYMWyDFt5//0v8H//hD/j83ginjQ7a9RpWZ8c4d66Nb728hFdf3cPW3jm0Zxbw/GiMq9du4T/93e/w1oePMW7MolbrARAGr41eE5hpDLC52MLZpTq++/IKXrq0gtXNZfTOnkGtLd30T4Chg7hUhaqSZga00nDWk/hZ+WhSYyyePJQyRf7dJEQ8hYEgUD7gVZ0ERnqEF1uFOAOVAFBoCpwsdDCSeZO7/fD3yK7xO2Sr5PXYukPHEO4pV2FuHl+3hefCeePiYLg41nQdtxBSOZYAWcC72TpkMKhWhbqIzB1DHCG0TMbTtIGHpP1UBs45+0EGnWv5HT736Vnke1LeXcPdm1/j+tXbaLW72Dm/reH2VruHJwfP8eYf3sHX9x/i4sWLuHR5D/OzXTz4+mvcv/sV5ufnce7cJrozHQxOj/Bk/77mWC6sr6M5P2vPL/IibK/0IDx9CkBC9+I7NHGwP8YHn5zgrY/6uPpNA49P2xDIN1BGoYWxVPD7SSXmo4depcEyGea33CBjlMxxqDpzdBwN/JX6OOsZkwm7nXc50DU2eTfbMfL7mbNs9iqfNJQAYCgAK8eSdd5kAYEa96I9Cpc3Ml0mrqGa1Vd5mjNr4Ik52Xm8dh/fy6n/WdXh4PXiuKrilZ3sCNL4O+1BNZKS93G+fi7isK1delaUY65lTl/K96XtcJuW7LVdy3S4raFntk3MdcXWhgeNNiuBN9eRCW64Y5mKMjXylkkL5qKzj6s2cqM9JZFEeUtgteoYxDxj2nt9GpFXhTwxTxHGyBFJx4cQBkgMJxm5IZW7h0pyp2Iuhis+JhgKE6UUZhbCAKVSXlnaXCkY7QunAmuhFKJalq0bPcMIgkeTicQrjm6Oc6oQ0OtypcD1o4KIYpVRv4c9lZEJ/xUtO+KmzZ/i+aW0QRHd20MkAXcgF29B71pn1tc5bhwdo7MPCnT8M8LI2XRO5nuUlZ05NDyFfo69+iq5IzkUHGXGPMLKE6Q/4kaepgRVzYQSc/u7ep9SaaTP0BBXThDxlm+Fp6azkkIFFacoyZQoAElebUgLj/EQzfoQ8+06VrtDbM6NcGGzg0vnZ7F+ZoxudyjHU6JWFyDn4Rn12CyQT6YXjRYGpw3c+eoJ/vGf3sX7HzzC09MGVhaaeOVyD5dfWseFK+c1h6nWauPhwyP85vef4Wc//xBf3jvW81frzS6atRFatQZm2zPacHhnuYaX9jq4uLuMvd01LG0to7U8DygRJeFU+ed5cMzZUKXihQxJqrmpZAHDJorrmdgr5nfR1+V3HEgkqj2yWkFn01XVBSQQpKFxYFdhW3g/pXIzCxYZODKBWeKyICYQSaORVXLK0aUAppyNtOGmCLQrpRiqLdmhibmqmMXsETLsHN/mdwnIJDxcuZezn2nM/mWdAwJQPmMDaLYxeDrE5x9cx9cPvsHMwhx2L+5hfmkVp6djvPf2R7h2/XPML8zi1VevYHNzDaN+H3duXtMw/LmdTa2s1pYLw1NtLaSNhIWh9BNaMD4F5Ag5Ca/iufUllErV0xbu3BrjzXef4fWrp7h70sMztDAcSIpNS9Lr9R/Zrmhgs88grDlBsBtFrSSfggN8KiKoiiCloqf9GnJlye+j4bYx+Kk0Wj9jZEMMxcZxEsRUxl7orulasbQLf+xT+WGpB83ymX3NkRcSAozg8HsGHO1zEfBV9X7UuRWJDaA5njBUgrryO9TRcW7y0ZgZxEVnnv39bD1y6FIjW+mcWgNOCfSGGyvdo3vBiuPM/4q2N6qGXFU6HcR6L0EdijlcxCMjKRpzFUhfL+XWOZ7xUp7JClnapSI6VYL4ynzS3Es6W+V7NdQiI0dBlcV2PykbIr+xiIEltfIW4XBxmUAx5jLZwiJ5eS4Bh5UHe56ZU6PJUeDliATUQbIBJ6BFxeYgJYXnQhVsaufruzwJmn9nYu/rfWKsP/czyt5NDr3aQhpApdeXh55p/Kq3Fdm2DFgqSoXNeoMe1msUbVAKc2Cz6OygVoI5G8SQRbkxCeSo3PKmzBs9Cj1/zxsx5IxXQHp6Gv2lVJ7TQZm3kQmhkFIRxPvHa0zzfhM+8OPJ4vzG6+jpG3ZUw6Tm9GcSICdsWbcxxGx7iPWZPnZXm3h5ZwY7mx0sLo1R7xyh0RyYcqkbc6qSogU3shCWAGz3lj0jhmsGN6/dxeu/eR8PHzzG1s4aLr2yjp0Le5hb3MbJuIabt+7j7/7r2/jNW3fw+KiJRn0OrUZHiy0EWM63W1jvtbC31sQrl+bx0uUFbG4sY25nC/Vu23rCiSGVvDj5XbUM88tyrqWBuUgzeyuFyDLFfZliBQEQ6WvxGqyodA1XQfZhvhNrxrChgzq53wTjFIDcBAjkGbAF00cco6AoVqAWNI+Ob8prJTCLf7vzlGInVaHNxRAxJE0PXFUg24TQ82II159BT+kIhSbxmXW/+w3164lacnCeQ3smg3U5ogYY1vH83j5uXL+Fg6fHWFhZw9mtHQz6Ndy4fhP7jw5Qk0KbhRlcOH8Oy4sLeHjvSzx9/BAbG2tYO7eJekc8FpcRZai8w4DK0dBkrn8E1J4Dg0OTuWETR0/auHr1BL96+xDv36/hYDyL0VBQYQN9g3GJEY15v2pYdem9HZU7CKyaZM9J6hvRCRFk5NSXvMbUIcbaWB6s/Zc/k9gTvl8wf1E/Rj1EoBTTRqaxVxHcVBVQzqeytJhIgmSnX69JR9cvQHCRdW9m0Oy1Mgdw0lEu9XapYyPQifo95mJPe7aq3pb7ss1TmWpUZd+MAaXFptNYnbHKGIOu0cBqKozzFZ4CrhMofgEDYe+7PZOc3kRu0HZ54SL3InGN64uYhjYBen1RSpD5QvsbgFxsZaLr8pc/lJMdsrchQtjv970Bn4C2KFxe0e4JgNONrIFALmhexMRNuKG3BTIgVyJz21SGwAOiTtyzhVkNaOVwm15RQI32mSto92SEnNIuE5+LhFsqaQrvcGCx+/Q8QUgqIMFBTAlcsj2sFjZwk1FoCbR4X36vrNqR52N3amVNKYg0rPrF6tzYtbIHVx23933zvEYqJcpG3jAl9U2LmUZqd/b5LSunpm300gtJitTXm3NRAjn9njCZgdZmHmJebvbLY7g5hNJJupBddTwiTJyAuPa4j+XeSMOWe2tDvHZpBdvrTczOjlBr9TGqn6BRH8F6XHsoZ+Sl/BpB8DwNfWh5oalJ4IM+cFdykPa/wfLZbSxunkOzN4fjQR1vvHkV//G/vInPbh9jWOuhjhm0pZq12UCnPtLCBgntvrTRwreuLGD3/BLOSOhrfRW15tAqUnm4u3qMkozuayN5GclRCpo97YWQWM/llIeLocpIg7A3mZbleyUnc+YqVa0cQFDcurZROQewFatHyZCVwIpHcVneR34uVR2F1fLm1K7OU9FQqpYtUhDS53TdHFxZmaUDpwAs08bmh/kCwQlf92cPOS7p/lkJTLYb4XrFNeJJDomR5Lr5uCr+CVlRiX4O8ej2fW0v8vRohO7MvHLGQlwsLC5hMDrF44OHWF1dxM7WtoZL9x/cweLCLFZ2NtHodS0vUHNMBLiJk8DnlDK6U6hw49DCrArA6hiftnHvdh9vvH+M33xyjK+ez6KPLobDOgYadbEBq07TSnWTF93vWkwXa+KNGUk9wwpfzHSE5R9lnUX5y+FWrhL1G1N9on6U5yxbPmXd5ADTx0ldWuaJRX0XDTl1WWnEqQupQ/X9PPw07AhAbExZD9vf1WKRSX1sn4/XKQszpjnO04APX4v3iNeKYMsYK9qrKpDLc8I8P8pBBLEGBON/csKCssThRZUinwfFAtzH/hkCoQhI01augLowTxptzGFqgjym/BCPcC3kHqwVSLUEfHbijThm6rh0/5h2ZnKgKx0KKik/FUYuLmxF0Jk3pfbIriYDjAjdBJYOImtCTffZoemuHifOoFORTRs3Czb7zVm4zjLVnE5NvYcMCmaBe3HFLZlRBXoEp/6QxmTxWKP0YoVVYlsTIvKI9qOXZ4ubczQqEjdl0ey70UvJmzBugJgnwU2eTKEW5zWspYvNpB8Lkk+8KNcqKcoC8BJ4lQJOYBwBUlRM+dGyUuY9p5WkU4HGZ4yKg7KYrusOs6y3et2q8O0ECSoyGxt7onE7GQNVgu34/Ak0exVnA0Ms9ho4MzvC5uIQ5zc6eO3yEpaXa+h2TtBoDaybBqRUnLuK6062r0xm92L1WgfjcRPD/gmGg1PUu0sYYwb7B8f4599+qFWp+09bGNXn9TDm+riJdrOFVn2A5c4YG4ttfOviEl6+OI/dvVUsbp9Fc0GqB8WoHjsTZyytsiRSYktjp6JVJHxoqkR4TYWR4UvPmUukBRfBE3U1961h/5i8G3PheP5rMrYm29kaBRZOAWAAYFRqqdmu576lXDjmtZm8238R0BUsV1ZAuSBAGauCkXOmJjd5dVZL0I4+L9G/P4cbC3P8eM+cT5zyC6MiqMx5Mc5oRCJQqygSV7TBObX7+zqWjJ8qYZmmBkZHIzy8eR+3vvwaJ/0BWq0WFlZWsLG1paemXLv2KU6Pn2Pz7AY2tjYwOH2uVavtpQU5QDicgyshe2F+BbjJ1Mv8SGsbOf3iyI98s3xTCfceP2ngo6un+MWbh7j6dQePBg0M0IlEmDXZ9gpSCY0RyBnQi7q9bnZoktBxIyOnPWSDn/z/4lxR5tipzkvggLrCu0v69i71oQG/KmER7eeLdN40ABd1U3RqzVl3kBJylyNJZYDENmhmxqytyKQTHQmTarP/rN+rxE18Jo49pmLFedHTBkIYk2PiMY8ZBLNHW9VW2L0m8xBt7TNG0KSr5Hzn89WNLM7lf8Zq2pgSEeJHfhnIc3GJc1vBJw7keQ6wtxwxVUIbnzdmJD+ojxp1HlBAecnROddY+lHmFhqrVgXZ0faqrVKZ9LA6nZ6//OGPx1mQPB5MUBZi0KIoGLoT7JuEJlWtys1jUr8pSHMW5P8yYpb7KYqm8nUFnJrXuoehcMSllhWa1FEWzTHwVc3N8gkLNKpLVzIhBs6tkCJtR/872QPfponAkAICRZSe+Dr1OJPYnHg6eODGiELk4uQGKQpsFpKi00g2h65oYvGJyWg2UJmsy17qdBCWE0yjh5dHYaIXyZFJgFS4yP7ldD+vptJihWB/5fmaLvQR3KXN75/VHzwCxdeR1Vrc8AbMLMRU7evnHk1QNl7KomGiVrOOFkZa1HBmoYHdtTou73RwfruH5cUmOt1TNJpHGkaVxtMN7QfIkKUp3AQM1ID5hudzKgiRsFnTw28NbfD75OAxfvGLj/B3/+0ubj1ro15fRl0+0xTGsYXZRgPL3VNc2ujh8s4sXrm0go3tNcxvbaLWkd5wR5Zszio7DVV5Ir5NmOuVAkiZBjEAxfVQsXGA4/JuE+mhvhii1Ups/6fPSqDH78dqywiakgsSxuXfJ7BK4/CNSIClCiCED9PzFeHX6J9XXHXKp49H/yxktuK9O0Aq7xnHkzezzUE8uksdCwesZfhGp6EAkpFZl++RCdS1KOazwlayACAykpwTFnxIJU4Lo2d9PL7/CIfPDtHqtLGwvITu/Jwen7h/9yvcv3sX87NzOLuzYwUNTS948TOMbUwC4Nxp0rkZWE6mAjsJ6zvw9cbTo34Ld+418MZ7J/jdxye4e9TB4ajlU597uOn0udedHDvaADrtTDfR+XHHPCluzqeBXTOCMYwYKv19DfU++ZBFuxLXJumo+D0OO0Z9MtGQQ+6hfQjzf2P0JEZvkk6ifuUeCX+XOct02VMxQ84bK/Vy1amu5shF/f7HHF5TvZNAjzbNwGsGYjEfOzvpnjee0Gg1FUBZLV8AtRmJaaNdp8rw+fFiRfvLbLreS2XEiQxG/lS1GWbgInOW+WyJMPJJSUelaVTC1iK3Y3EiyeUlFyEGkOg6kewddTFbq5VJ5fJN1mKZoxH0U8xgIVnDcQqQs9weUob0NKsVhHYDL9um0DvlzSP97EyzkPNCBUn97ptNq4C8GjNxd44OdOFiLrV/R3MnODS3Nbk+0YGZ6j1hCit9+LjFM5BjbherFL1xbmSEMjPogMzbgWTFYOhfwa0hBvWI1RMKCpuAN24AgppptO60TaWfc+OSTDFbw9Ard6XgViMZ1WkgLt6j+nsovngRvVwYoxIQlt5DtnEsGqHBNwHN6sqOhLPHmQSDFOhS0ZQAlxtSGdOonp3tsSomqUalDZW8ziE6jRHmuk3MNQZYnQUubPZwfncWG+st9LoDzPRqaDb7aDX7qNeMjZY2I2PYcXbpP10nH3/FKNseUyDHdhvaR62OJ0+f4Ze/+gT//IuvcPvxLE6xiHGtiU6nhplGDWu9MS6f6+LVSws4f34N69tn0F1aQU3y4UYSxpLwqVdC6nFbrCQMlZgEIolRIohwRZGYqJD/WgFArLTks9lJKfngerlODHnE3CNf8whafD3S5uQe0o9yo/ucpbMOA+v0YiH2LRCYrtTzLnhn7iwmAQz7KIVTCRpjGoYJmF2I75MllPsoM5msANVyDj0nxVzktkUwmUCb95dLYNBb63Ctyu/IbZ0stRy7zBbrG3qubcPSJge5G0BD+gYK2ya3e/4cz/f3UW930FtZQa3T8Wd10KbMpPzu587q84i8CRt36j0KXQbZs1DZugYOn3bx4SdH+Je3nykr93jY1d0jdiV1wHHbYASMNIKNusB+Z68tdV419OrpEtlEhCpNWwvVU25UK7l1WlsT2Kl4O7+eDIXlS3QkGa6jvoviq5fQ6sIM0tmolgV30wBT1GWZvSrGHfZkwkJB+UyLcJSMXwy7UtVSj5dRkdImTht3bJ3BdAkbx3RSQsFapW2Zb1mmDEzZ2zwecYLQCL3UpuasBrtIOUnPQMwResjGW2c77bbKP2/bPhdhmDxR7dgC6co7UcS/0/iCcz1BqIgKcR3BQolyOnLRp4FgZSF/+u9/pEDO+s/YxOs5bt7lWj6ptJ/HmXUSUsWobUAtt3UQZ7m8FQuQPN4YN0+bh7S5NlbPpcm6YaUHnOfAWQmvG3nmV7syliHlDt9WrSNVtxUBpgL2RFEaEBO4HJKZFHr3Qpyqj4KdNo2CghziTXYoCAo3/EQvuPCZpHCK8LPekwDHldZoONTGyjG51x4xe6GR+ud78R7VnIioJHOOoQGWKh1cFfaqmBG7MDegnE96hr41kh9sn2N+SzURl2OOz8C7TtvYWrTD3B161x6GNdRVR2ssrNpI7ZocHj87HmBzvq0A7tzZFnbPzWJusY5RrY9nzx5jfmasZ6d2W7LYwsqdosbjfaLDwoGVITJvmq3gR8Gc5XkCXYxGXdy/+w3+6Rfv4Hd/eIQHz3oYt2ax2mtic7aOb7+2gu3dLna2l7G6tYX2yqIZTq1I9X/Rw1UjzpCqb1b5u3JyQRqoiwnDb7ni2S2gj5UAhnubwDQeZh8YI4Zn03MH8BM84krOXgKTPjbdG3o6dTjbdRLkBzuWK3EiMGM/OCpQs7T+NR9X+rxfX/vEOZs2xbFQT4BsGVnNoKDzrmBH+DKvrgL/AwEex8UQt4NonV7OuyhIbwsTnzV5RpGhlK/5Z5VtlTkN60a54K3VG3WQzrnX/UQQxzN5fQ6Ufev72b1yHy+uSUfAWUHK8KSFe3fretrDOzeAu8/bOJTTHjTE7TpGCu3EIZbxOWAm9pU/pXtC2lrJvzX9aDqFRtR+od1Q8BJcLrV1dI4TmuFLboypd0M6TtTfmtzBFA+3f2a8PRoQ9LjaCj9jmDowOvIVkQw5xlFfkolWXcnE9yCbBKu00SVhkE1gbIfiJEiKbNmzV8dWOKaRCSzO/LRVSIKUtkEELLRn1OcJdygG8Su4Hcu2xxzz2L3BbmX2TgsiuaNdQEpQW7VbuZCkkl2n9jXrGBlrBKp5uu0zprLYosxxBEkDxUWe8+mscLJblbZeWd6Is3S+/AQpvYPWpfk9E0jMfX5rP/1ffjTWPRsevnJIcDgQmPwJ0aYJVA0D3bBGWQrbEQ2u0at8aPtZslMUnLxo1MdDq4B18JhpSVlQe9DoSRiTR0VcVZTThDqOU35n7J/j4bUSwPRctsw6+YYaG0PD77GUPb4WNweVAYVkGnisVD753oifF6Ak8ffCHBTrONkMk+PgPeWn5Tu6IgzduuU5pxUr5A1RznE4x9YFNa53vHf5zJYjwA304rB03AgyPsnr0eu68tT7KR1PQ5bft+pkc1IaozF6bWmqO0C3foTzSx1sLtZw5eI89nbn0ZkZ43l/hI8/u4U33/pID57/n/7d93FmbQb1xjFq9b7nhBKQOQNUVlxyYrVppSTWSRNUO5HCOuJ3AcwpVvny5h381//nPXz6+XOgtYitlS6+c2kZly+fwermGcyd3UB9rgkMnlo+nBhW9jLzvUjlZoyRSrUZxAoY4ZhTDCmQaUFpl60xUuiYViSEUFlIoaxULDZw4BHBW9SoeUGpFT1HhK0tAstHVrFghV1y81XVaLJ4IoBAmxy38CEnrzI3UwoZTDnkeUxYK8xrZBhN6O07wnZx/jkuE9gq6LQXct6XKRPTAwAAIABJREFUjj83G/Wkp3A0mkUA0n+ZWinW26+rYVDdHPkncxz1NIiAhCS30VCTP7dcw08EqRRdEExKdeqJATlNNWAo1r/PkP+ghudP2vj4kz5+/uYjXH3YxuPxLMQlVWCpDroZTpvO0H/LIzgDOcJIGDR9lBileYHxZWP1MtXGJy6WUai+F52S8pqqOlH+Uj3FQgIBp0MhG+zeyX7JVLouy2dd52tVnNmgY0k+RABiOs7zn0MUJqc2WfpRBhxuY71vK3Vu1OMmmmTLqoUD1Ncm8kG+Ag6gzKnIpLTMSRufSYWqPo9ALqoCaZvFbRHtg5FJoretQjSylSnly3FF+TQVQFqAJ+uvW80VtNB+BnnEDVqEU+RkWn6+70PN7fNr+V7SNeJx1ArKJF+uOv6IBRKD50eOCjw0LME0MPNcIikkF1R5+qt//2M7DlYqPdUbcuOtdqBa5VOlAQlc3HgzPOldpLNRNraqsmBFrJ/CE2PsZMoSGPJOykkHegfkZKBcAlRIAsNWeWhu3gAy4qaJQjzN1lRoY43fv8DzmEIaRMEsAR43W1V4Xd+6V8jxRCHWNjDhv/K60wAzN2jF09NrZJAdy8nLMfGaNubsALiampi26uerCo/PzXmnLSxB9zSgy/tNtBFxx7fu3b7VwRCGVo2DFc40xmM9FWG2OcZ6D9heHOKl3R52duewutZBsyMgbox3P7iNf/7nt3H45BCv7DTwP/67l3DllXXMzgv4IpPjRo6QOhYKuMdvWt4Zjpo0m5MQl8S3xDi2LGeu0cXgpI0bn9zE7377FoAOLlzcw/m9M1jbXENvbdN6w2k+nISwPC9Jfvd+SUZBkNWOxQBpsXx9HMhRTt3Dt0eI4CAYfr02E/+dZUo0gu8D/eHFE1qdSec8eQkZMERJcQOqL+k9HAgmYB+AVCX3zXvOpYrSYuM5o5PCoAQrbA+TBI4DDd8nGxfZNn17kp2oVPWWz2XWgpu5mo4XAWQWfs87lGcWGWH4IeQjahg9nI9rE+dbIjtDZmVitS1Z2ZBPpxXHlM1Cn9FJEAsmfRQYsqeTIOOTvDgN5wsz7OPS93nfADhHQwxP2rhzG3j9naf4/Wd9fN1fxPFQgIpCM6sK1FCr/a1sRDpusHrsII8rogHMhGIGDiPtfJAjPaVuIcOTdOU03e1ymUBBSE8ogQLPEzaywzFtrPrmDnRZjPrRIhJ5APxd+kCovq6EiLlXXA/xPZd5aUb+4v8iAZKBDPUxbQOBXALNFVvjIi1jTtE7hhwn+4yWYDeesJQuG5yhDALtXT5N7IjB8SY1E7nAMI+l7Y2VxcyJS2MI4Xm9r9gOBesyBj/uL/AXtCk23py+m4gS7z9i5/hau5skg+FkqIxzZMd6twMv/LDviJofpFZplbWS5/7LH/5krEDLlTirfZhPYBvKdcTIwpZZv2Ywl+ym1fmmyk2WgptwUNdUmbQSTE0XQB57wWh5zEFwzzgBNOvpbPuv5Kzy1enFVAHqi7/DSqW0SOHafE2FJBib8tppLn1eKbBE5lO9O84/PT9WuoaJ4n2iYqgqCV36UOGZy/TV2ykUSASBUWgm1yYr/8hURlBZrkEcK6+d1EIyvllWpl8r5v+Y1mToREakTJ0+F8MrVsUpOljy4WYbp9iYHeHKRg8XtjrY3ZnB3HILtWYDp8Ma3v34Nv7+H97Es0fPsL02g+++3MP3/nQXm3sraLUFfMld2GjXD4QXBkMYGHOboqAFICfKQN5iKxBh6GSHSy7SIvqHp/jyk3dwcnSE9e3LWJBQ6nzPw1XWMd+uL6yeGE9JLA9HRXm+azWhlKyMrxU/E5kl/V0+x3YSbvxUi/OZvDgijcHHoj+siitHJVwjBtYkK5Ip1rIULFpCvp7y5Hi6RIyjcexpo9gc0eDqUsn5SgzXUVsHAJrWy8GPJv7SWAb2TG8RGUdOm6+ntmvhfMv3CzmI4DkNOyQFa/6ksWHD0yH6J31IGkVvfh61ljO5JWDSMQWwmNawmA9vB+IUTpYlHkfCddWcN2lNQHBGTOUsqZ7k4GFWbXHj+4CNp21TcwPnXEK9bgPPHjXx0cen+Jd3n+Pqwxaejrp69qrsYGkiH6BoLkGY0tuQfkRFmoJeTXrH0VpkQxJQYBGCs6Yx/ErRUympNN01ueH2IYOT/Br2WIg6wHPMS3hV1dc5haVqE5mDXdqm0ErJ5TJdb8LJjhssztiL7aM9thcTVvSKyb9uUS0qiMypXTsC3Pg3mcEXATnbcjammF/OaNu0VBqO029cDa9TfZXhXo9guGbjVxnbqTB13PKic+1EoXysowK50JPUxDSw8JZrlrLBCfhiF44JW6uErjfhMeHzVmMOWR1LscestIir/fWP/2LMhoteqpMqTPX2MWHPEbP9cMXNkKS0YaBCcYm2veFtIjSRXf5V+7upUacNcKozFRAk59e89FQFo5Ut5VEVVB5Gd6bmuEUTwGkCJgLTbDYrVHKlHJjCFfW3x8Y9qEd+Jm1wboCkDDxfIoJBGUukduNWiwg9kT0VmxC7eU9WEqUNmMBmNubR44rh5Hh/br7Sm6kqGPMGSy83bqykMAmsxYNTQiCX4KQ1UQ8kj4KMsOGD/PD2meAMuCebNqWm+NS0Ck+ESzyamiZzDtBsADPNU5ybHeDVrSZeu7yA9a0eejPS0qCO434dH1y9g//8t6/j6OkA59a6evTV9/5kGRvnt9CU5G9h0yTZWw2Y3EwapXoivje9ditmm5qhKmYZKN/uoGgkVace/qt1gfoMBof76B88RWf1HOrzc3bkkbIhmihh964LKyfWj2fLkgLw+UutKPxvVwiJJhDlo8nvAXyxYMINl8e6wgU8d8qm30GbzzqBl4JSb4hMDZhOYyiZwQBggjeeJKAwhO7SOhnq8pDCvwRlyVt0dcQQJUOsQcrJRLHK1KyHA1KCPs5n3HzhNX18z6eT50zP6sZXdBtDVAkUhzHoeiZFZ9caDDE6HeHBN0e4dfs2Oq0G9s5vY2FtITfh9dzitJ5qQArnhuvIfLAEIgm8GVINhkcvI7ImbBudjZBnSbnS83tlD3junOrwUC2d0BiZYX9OCUcetXDrixp+/e5zvHG9j/3hDJ4PrZ+duhJkZDV1xvQE97aBpuAzRAYlRFrkMSrOsQ5jStPzJC5uOAsARHVEgKG6zu1BYsw0/9RAlepLfXYHN6rjTeeJrrUzsF07VHqXxmrPqqNDuMbrJ7Dm1Zl2NV7XdKjp5HyfPB9FfLBCOnBjB/kMTJ/d1yNw3iyZzntKe/I9+/8XyOl4fX9Q70fmLOXAh9BidvBN9uKxnbx/HEfFpruTx7WMTxyJg7xYEt60ViI2PgJWP33KnVi1reFILi6NzNtEVw7mhRZyK8JigNUAh1JYyTn0/cCoJosdKmetFhfkJOhRW0H4GLYyIGLvZMCWBVUX3nvA1NDwfnKTlSwRkcri8VwJrWKccr6dsm2pn0peAsfxce4rTBMBTP6ArP9ICyMEyKXnSPPASZRFMIZCQQHblqjQ2j/OFYsPpler2ghjqDmCuakCFDyUCKJexJgR8dM42HdM6DTq5/OZGhX6ZOixXjYDoS9f8Kx4jis/n+RsWoPj0G8r7BBuTDYwTnkalKFwikX0VM0vcODO52FfIQd/9Ib5FEKD68ZuWTi1OaqhKZ2rmqfY7Y3x8l4X33lpFpubLbS6UhxTx2m/jk9u3Mff/cPv8Xj/FOfOzOH7ryzgu99exfqFTdR7HaAveUBqbjDsH2kNbLMzz7K23PZDGUEacUVtHrX0/CMVJ1kQz50zZAc0ekBL2jLIPRyEkOlS0CXJ5M6IEJzJ/BCA0OpVmvh6SFS/7+G1FJb3XC7TaP5+rKh0dtE9WBdgy2lK9oY5USI+tTB+CktgKFl4oGMOAEYBYCgwyGqkyO8rwSAFrPKFkM/mz0QWjYCRod+kaZnPFfPrisIPl8McMyvy6WSOCORZes95Y2l/SpphlTGrhH1d6i2Mjse4d/cx3nv/Jm7euKN5mT/4s29hZ28F9basv3vmKXxJi821KvrdqSjxrNtQ1KJr7vLH8DT3l4JbLnCoQtU+cZ4bp5WrPh7KjrKBdDrCJZRFlr+lRUkPz76p480PDvEv7x7hiydtPB130R9Y65ah5sDV9Dg6NqniKifw5CFTXU45hNybCYs9sjqUbGfskZhrHV1CarxJp1DeqRQ2RNDleyXrzMBcpbShTHRkFUjjnx34FJ1gwnwKI9Ou5sAh7VeyA0pY5Fw3E7ncbDelyDjPZCDDnOgEyNx22xgNfDJCQyCYbZk9E8dBsiDbpWpI9Y/ZK7GTg0Hf78deaxmE2lbzOXCYyrnifNq4zC5HwJY/56ROkAU1W7KWkkpmf1RyzuzZ7Q6Ws8d1ECAn39Eaa+1WYP1MLYJhcyH5jIYjOGcjuUZxwoQdAcnDT7N0sPpVV9xBs45D/a3coodElXbHcMej9tMf/nCcOiUHWlovHwBLNKzBNk+ELpNgOs1mHhT5sxxDj9fg5KafjOrYUWmVezDZlItgSJ0Zl3J9egwZucZNHe+lAulVt42mJZTG98WwJSfWQ3Q6scFLiUCuBGKR+aJPacohJ8gSyHE+ps3zxAYuJy9sxijsdi8eJu+5Jv7dCSYuMozTmMJgt5NX6hsoer46BwkHTII8Ohp8hDKkrM8fbbIrIcqjebwBnKoXZyCENtrWwYBfw/vJteo1zDVOsLUAvLzVwKtXlrG92US7M4BU+xwd13D95n38/Jfv4elBH+uLs/jet9bw6iurWN9eRKMroU8LJ41rdZwcD/DR+x9jiDFefu1lzM/PolYfAnK6gqkB/+lG1Y2JJboFRkSNrLwmwM+NagJVjAs4GFH8SBaQ4ZaYIRIEg0CO12K4NwKyBPpCPp2+z7Aic4v8WQgcGWqlc6+5VD5W5gLGKXBdYqMLtLbFunLeXCwomCLjqWhg4j0CGZcLPiNlReWFDLD/ztMeqLXJWvHaaVzx2uHGSQ6L11TLssiBIhBZz2Ksyjh5XuGohv7REHfuPcFHn97C7a8OcXR4irWVBn7w56/iykubqDflyPnQ5JlzyvnX63FhGN5m2NXHk0LMvkia2hZy7lTBMVwvb/opDiJ7mjvI/RcYubRnvX8hD36m3OmmFvZCrtXG8KiLTz87xs/feIKP7zawP5jFsQC58RAjaSAvZXO61zIzGlkWtVlqJG1/kRmSvV/3qI/qEp8K+7znzk1UIrqjS+Dg+q90xmkbBASII9xqSBQneTOey5evRV1OduxFut2eyxsghwI+i0MwST6DwCRxpuacfbO2XdZ9whzNJMpBn9LmTXPYrdtEduSrer1qh9nk1wpTkpWs7EyuiXYRSEUsBmI5F9YuLOqZf71gTm4SbboQTQpqfP1U0pShi31mq4zntNButLNmpxw8cdvIyTweGRQgJ3Mlz0K20JoUhxw4XVYDv5UzzhUPZYNaOgxiX2wlDIja9HpPuRClIN7QXfwXP/yRNgQmXZ3hqAMhr7KIG6VygcqmYMfm6sLF1hx600Avc+UnKmRsNULUoSKNHp5jUq3bxmT0c9iOAhNBVQRPEfhYV/HscZT2wgTdpjjXi3Ky80aLzxe9EjuHU5SOAblybNGriPeeNl/VsUn1VN64bCeTbZLlNuoGCCHK6q7zcGfxfpqfUM2j8xcUTzlP2iPQK6243tnzNDvANagqO/d+CiCn/flCaJZKWe/rFLd5M/ZFnS85l1TWaSTQqYZO4wR7S2O8ttXBq6/M4Ox6D+3WAONGDYcndVz97Cu8/vuPcPjkBHubq/jeKxu4cGERy5tzaHTkusI+jDEcNfH48RC//vWn+Pkvr6HXa+B//Z8v4Qd/ehnzKz3U2s6axbCg5s3J/E/7JyP20xF0+PncSXsY6mRFfJ5QTpfRZ943ehGXzvEomxTfJMwnpXZiTlfSVhUM6kcC+JvcV9wH3sIi2TIWRBTgR7dMBt+lvFRjZfzsxKde8EIUliJ37UWXqAA8xyUCUCqsYzbQbi09lzFUeKp+5VoUQmuWwEZAUBiBa/qe9RIUXXf0+Dlu3XyAz28+wPGpnK27iP2H32Bm5hjf//NXcfnyehXI6XWrPgP1U763s4Rpycga+uQIgFM9G44UU5kjC+cFDDy1QT/HogYHeZp7x/ni9/yGTCeQgaoKkkrtBnDaxYP7wOvvHeK3H/dx62kPRyMpBBpZ5qlUm2qVYtblWZ8xxcA3SErhcTFnmLlovksnkDltvjhpiUr9WzJA1C2i3+QalWIz9bUiIKzKZQRxBDWTet32j6U65WgIO0FUbYmDOOpFjRRRYVTTl9SH4dGLSSyjfOd7maiSGSMzZHs32qu4FnScy+0W568KwoOeTtsjlzPwOhFI2zaKbVPyeF6YD8/K4dh2iWJP0ir0mGQPXAVQLFxwokczaOpyxKL8T8CnzzFDmwUzmOYitQPL+EBtsetDDbnGYhzJh6uoaq6lVbQrk+eYK1VJy7z8xY/yWau2obOR0GNSdA1dQIPdmAQdMU8rexdmP8zjYLNeQ6B8VANGEchx8youDUdIUfBNXm2sCROGsNy0DZjltwrU4nPYo2bqXSeKLJ0ql9xTrZ6S67OBepGwVj0ujqS6kdKzFaXP8umStaJQx7A2X7PPNyrhUW5CHvfCuaenSAjnXHNlP0YgVzFt4Q8+d2WcoclyccFKPycqR31+V2ImLUHYuKsS5ZwVVi7cNVlRZaMVzab+aqMBFtrAWvcYr2zV8d0rS9jc6UDqFUTcHz09wYef3sZ7715VG7O3tYJvv7aNK5fWML86Y+eXSo4aBpoS9ODhMX79+k386te3sH8wxFyvjt3NBv7d/3Ae3/nOecwuLxnpVpfveDhLW6QQzMlPMVhyuoPnkpHhUjbHE8cTAAi9xGyruAbniRJuMNN7NO6cwQJocHL1JwGXzzX3qg6XRyB5tWQyEjSefl8VJmNHMlMTFy+vlQGaKA0F8GIeSColLE2DjysJcHiGyPSZUPkzkK0PUhWBHIetxRCpV4CfwFOwh8zHK0FxdEz1+Yq5yM2x8gPlhlgK5If9IW5e+xJf3LiDen0Oq2d20eqt4pOPP8FouI/v/Ztv4cLFddTqfhh9YlziGOVZ3SDGzUoGzlv16CAILsmwJUbOGWVNWHPdpqeUSEhUQFgAcewXl3tQhCpZmQZpKxLIIZ0nuYbo1RaOn7Xx8adH+MVbz/HR/SYO+m1l12QE0pJECv6Y61yRmopN8JhMTAtypo7OYj583mpiGbqiztTPJSYrgpf8e8U5Z2P80GpIp9uXgtOWDW2VZSqfJV87V+xWRCocWyXfjSkpKY9YVz73gqVe1WElv8qYIPszAwt+tiQXlOxMPUTL3Dp7iqzzJ/fqVLvgOjyDWZIbHFMBQgv7F+1ksre+5+woUK/wTXvcxhUJAxsz87FjTqHsfy9M8PRQ3Rb8vv4ui2zpOmkaXTdGRo+zUSkWJY7SsQmAq7KwJHoGqYDCIozJBgv+CARKBTP89Mc/1q6+OoiwFmYQM51nhta8DheBHE5xoMaYmnw204VZo9DTsEtFMGcnMnDCNSdPHlI9WHoI1Z5oiVIW1iUc9B7DchGkqWMoFaWhSWNlcWWCNDcjF3jI94V5y9f0ZGYFCH4cmYcZoscVWb0IUI12zTlyLwJ+KSkzKKeS5SuBdFxUAjwqKhoWVWiSG1CwgTQ9WRFVQaYtjBlHPk+szJ3wMGP6VLG/Y7VOfEuvwf5MoQLVlHEOZ6si8xBCLP1OikuTSqU/nIVmZpoDDafurQzw2qUZ7O7Oodm2EMT+o2d4462P8fnNu2jVm7i8t4HXrpzB+Qub6C11UGuK8ZKiArE/Ixw82Mebb17DBx9/g+NTYRjamkfRrJ9gc6OG739/DxcvXUZrcQ5oStjJAY6eOepsnPbsEgaOQM4ZMYIoxQBF7hWBi7aACPlmDLEx78q0vDk5cs/glLk6y/3QEvBj/lSo0ky95zzsl2gfB2822dXjUwjkVMAdNMnHYwsRFbAIIAOwU8xQhAynMPdJZvT+UYIKUJiYnMDeTGPEqPXIyPHZNOeCyf4BQCpuJVjye+b4RxiQs1wJLPOz9GtlfbzgRCKWJ318fvU6DvafYHVtE5vnLuLopI4/vP4HHB/t47t//gPsXTwL4LGBIfM6SW/n+6ZcOJcTFTsHqFr8Q0bWZUwtlYQ7HXHxaLfEyBmsMseZDYEzE66vKcVO7ysAZ5VVYoaQC6j5lTUM+23cvT3Gr996it9ePcG941mM6i1tECz/RP9H0MWHjPorOu3GuMmjlPrLGSAPVSkjV1TqCysaGa9p+lZBjUcmUoSjaCGh1/A0FbtGtH/eXN+/o6RBJS+dEMvkLj2ntfqv9PTU+4TtqGJbca6rOWY5BOvkjI+LwCc+D+e5yrRNZ+SiDY1BiOo1MuNXspDxbFWNF025SElyVELePFVhovhCpmey4CMTE7lIrFx3MnLqy3rvOm0BQuyjzf/dKBb4NuMAB6TOoHGt80Y13MLtSJll6hhtrubgJbtYLHgAuZYj5ygvgpHSyOpAWA1aGGdODhsCpwNtjWtzpoSnBUiTX5nkWNlmbB1pRrmP9P0S6trsWjUBv9xkdiSWS3HSsZmdoXwTrJoHxgRZaxdC8GSefAYtTEk0ZF1PzShF8dk4qitZAqzqVNlCRABS5u+Va1B6NZMbIe9efteEI84ZQ94vTkaNAjZNDqJXJ59lWKHMI0n3rTAv+eoJrwQjnTYXWTye8OAhWPlObKzJdjnWzZtpAba55J+AuFazht74BFszA+wuD/Enry1jY7OHtqS61Wv45sEjvP/hp7h77xt02i1c2dvGS1e2cGZrHt2eVKH2gbobueEQRwePcPvLr/Dw4TM06rNoteY0fKxtuCSjp36E3uwIa+vLWDy7BbRnE3YygZfPShGDFDs0vJLVmTo1mpS7wjhr6MtljC0AUqjOWRMFFiFEqn8S6ITQFE8CSMjdf4m971KogblbLl+VPJbADFKhEVjoI/nxULpnAvBkmT4XKoYzU2VnwZwVusbPqi5AXKBwK2wZWUsHMJrLx/3i4MNoh8A+JfrC168UZILbIqyaaBgPN8diB10+D10KCyv/hlKJVsPpU+kLWEe728Xx4SH6p8eYWzuDencWTx4e4Q+/+j2Oj5/ie3/+b7G9uwTUBcgFeSFlQC9M55YMqcsBwTN/Mh9Q0jEUuDGvU/4Wxszz3ARYS3HDRN+6iBhC65v0jEz097X3HnGJtVUgN8Z4WMfh4xm899Ehfvb2AW48nsPpoIMBasJ/68kp4krTSYsGN7VncPlQHcJhOTNj0p0ZHxp2Ajl5P4EpJxZIQjD3iywL/1aCIrC/05x2dvq3vKZqU3Xq70oqUfZOKsCv0Jr5UwzX0THyd/j8pr/txQz4ghzLSRVxjnzPVEElwRfDmTnHrNySsRgirlFptwlGbc5FBVqniGwzJztayPutVqtSkKC7yfVFfSJPMeRLZi+iMmQ7z3XSQKVxhE9LGpQLIJqNFvrDQei8IaA4YAeug4q359u7c2EqOxRSODhjrjqLJG29yo4UzE+YBHKUp1pZtRqkpYqOycg5zZgFkZ2lnVqO0dnUnNeDd1R2NjPpn5GZ7p24a2fqvJojpwJA55jtR5joqLc3L4VARgWZG93H7dKdWDz9ii5GzZvG8hgQo9tVGHkdgbzCFKbxJ3czTVu5GfKXZXFJpdpJEGb7LFk9HnrPi6UilEQI2GczmGMvuNLm5KqkROaEDtZUjFGR5dcm2TgKV2ZBbT2pBGOsnpt1IiRCPBA4ab2GDcLmwz0gZU05y6SjnRlNFUB6Hf+UJMzWzcuWLdqpj7E808B6b4jLqw28vNfB5nYHjc4Qp/1TPHvyGPfu3cfzoz5mZmawtrqAzfUlLK7MoTEjgzgyYynAS4bXP8LJ8RMMR3L9Dur1HhrNNsYNMR5i9Cwnr1Y/Rr0+QK07B9SkbYhSt152JOFUuZ43X9U3mRfiAkbqUe2ggyFKMPOY/LmNvZIxeuwk1Tyw/Qc1OfupcWMGZkgXlArN9+M0AK6XKgofuAcY2yY4SOG2AODInhHFm7BlUDXNlY+KNr7PzUgwaCuUGaHExHmBiG7wULHpHq4vjrOfEQgGxjAo9Er+oc4b33Tgqc/DUw1SYlhgwOTzlKkaMKjh/u17uPHZ55hbWMLu7h7mV5dQa5ssoT/C0/1TvP6rN7W670//7Z/j7LnZDOQkZVOeJZ224eOmfJCl1fniMWH+nBIiVepKu4x6EQLP53Vgxzw4fpa95fjgLIhJLCeZZJdJ6ne9RxJOv69Fe2rjFvpHXXx+4wQ/+8M+3vuqg6fDWQwkydzXOaRJu8R5pCh0CqAIpNgmAUxiLNw2+Qd1xVSPuzOfUI/Zpahfqa6kl584bqbxCx0ZigKNVKjq89L5tshWqsKYdEqCraLN85HZHAQgp6yR20AFVBVSxoGqHx+Z5okhYH+SND5nEm3r2Z7SdeLMpxZakbwIJMqU6lHuEo7ZbIWkUllhgBEbZLhsXiMYtOf1/G6elMC+aum9ye5/Srt4Va89g40zBZap9+LpIGRHA07h2IZpvFkVWiojK4Ej6xiAnD6PzaDZeJ8R9a8N0Ob599Mh0iks2c76iqRDCHSOghgmIMfJi4xSxVC74sxCbIMi8rRwnmzODHQUnDk7pEuhN469wqy8V4rME32Y8vSigOSH1R5DFKwQgjPvx5LiCSyiqvUdYD+KNitaVuxUtZZzO/VOoSo3Ij0ubvJS8PR7hUG0KhUPVctEBGqf78l9WFJNWpv0PAGM3YvKhgwbvaZI1Wf2LXqFE0DTN05JX9vc2VzH93T9Cz02oah8fTj/lc0cjbnfIoFCL8XQqiaHaRpe902YlCjJK50H+ewATQFx9Rqao1Os9WrYXa5jb62Oly7MY31tjE57gJPBEY5OjjAcnKDdaqPTm0Wn20G720K73UBNGLjLuusZAAAgAElEQVSatxdRQ+jMhrmPfiKDJ4vLa9KUjiyXHDquc+OsT1p/+cVDqQLk9CG8MjSxXDTCzhzxu8mK+RyQKUkMdHK7uSXcYhF0uXGdXAhf3gDi0lgYGk2qI6OcWImYmgqz4CGEeqJxd8fMNXQ+IkovPz3vxkATz/F8AbCqPBPDqi4YSWQCwOOY4vmkBJh8L53AwPj9lHvzO+WcmnV2JjQ8V7wHmVdpMdIHPnj3Q1z7+FPMLS7h5Vdew7kr59GQs3w1jwx4/OA5fvurNzU17Qf//Z/j7I6wvE8UBBzcvq8tk2ZXl1Bv65EfLgMOWhPAC8UHarS8QEE+zSpUlSvpTejyq8dxySV5+ohfOwEy+ZtFD8VEeKJ+Ar7KKJveNxngT/mjiVG/gf37Nfz6rQP88qM+HgwWcDQUwCStaOoYxurL2BYqFkAlYJPHkluDUMYtPy58wgCCiplkF1lbFWuTJe0wbA0ralz0M8G62pFso0QHli2dou7kfY2Bsf2v9tXP8J6qK93qvzCZPwDQHI1x2BVYnUqO3LRIiL+WGb3op1TPqI3Rmgh4y8iSL3aawWx3IlirsnzTIkFl/Nhaf2S7ZJgrXyeBXAW3OU055vnT3tgCy7rlIgoD4tR9lrtPJo2tu9j+jGuWTRrlyyyVfk/NQW43k+css49MuUrSJnbI9WbsSZfI9hTpCBG2v/7xT8aJXi4Ozk0DJfXK0KoCKKesHbHzuCqLKOTFGnvfKI1eeEPTaPgrh8SqJ5N1UhRuA1oxZ8IUvXkglJcy5yDuWyqQTHdznAIFcv5YUMKa5mKdm9U2xHYk7u0lAfZhs7cLASxHoODEk3ftOtWxxvyGPOpc5ZrBVEzADcCwArgmrMzUNjGloombIILUynr56R4q6lOZFAK/rFD4WT63sabuy1BZ0UOVDzvrWXEJaKc00mLn7BqjV0NjPESvVsNsu44enmPvbBOvnp/Dhe0OlpbH6HZPUYOdgFBvNtBo1NQI1uRfYnacmWAemh1AnENuZKRU1lxDSM8gBf59oCHhWMl78lwjuY6CIz9fVZvPevI39US6t4fDmMNkE+b3J9PBnCYx8rFoILJRIds6gVDmLOWUgfRcQalX2EHuwfQzbbBg2qKJy2DbvLvANlQ3cX4mMliuTHNe4GSVYlJwkcWL19Wh+FrFZ5LXUxI/J93XL8ouFSNPgqhcOzynrklxRivvR3DN54+vy/RoqpnnADZbquBvXruOa59eRafdw/lLl7F9ac860YiMD4GD+8/x+q/fwrA/xvf/u3+Djd15YPQMj+4f4KO338fK6jIuvHYZ3dlOSJByR4P97FKvOYIx9n0jkOv7CQ5DO5WEpzOQAWauXHTAdH2ZQ8i1j8UlZe4jHQ46Mb4uXvRw9KyFD6+e4h9+/xjX99s4qvUwGIlOdujlCj6G6hRKstWUrxe7DrDIKBtlppqYgWXYxhoU5RBi1Ume4hSnve/XS956tS9caTdV1xXVi2IMbAvk96KenNDgicCm3puMVlGfT3PW9dpBlBNoCqmlo2EoFHBbz2vRseYYY8uMctz5WQPb5A9Ukh/chnGOSrskjFa2v97xITkGzrMRo/gFEwHijkAkI/QkbtevtuYhMpJyEe1IxwT9tYDG1519T6Ou8eupyvFoieTcN8bWqmaCXAr6pwSwhje4Z4IdjYciWHOV3GWDoVXGajMCzSiVQsUcudzKjjexT0QBqoACVSo2MbZIkjjIlZV0kVyZoZ0aUqd+Nii0RnyyZFIIwYkny2fMa0bpFeBQTFjeuHmrCIiSiZZxUIhS6Jgl5d5AkAtr4b/J/3Qe5Z0pVZtRmCY2u+pFPwIteAE8QYNNGkWotcJKvVMP0b4gabbc2BGwV21VzhdkrH4q3+9rHBm+JBtFYYbJtc1QqVjMHldLyX3V7fNJ3zvYUwE2mllWqC4NnLXfrrQAGKNTG2Btpoaz8w1sLI5wZXcGm5tdLCw30Gifot48hWCkhpyWJ4C63je+Lx4fpdiMZ3e6jFnJtp/92cF4OMbx8QlO+wN0uz00m200WmJ5pW+YCJEbN9koDa2oMAzCvChvM5EekqwJ2TD5PMGEaS4DdMIG8gBzGlbmI9kiO7gk+yL3bDqIKZLz+fl0fBUT0t0waJEEw4QElJ7jp4xjYDWSDQ9hxQjIOf4K4PddI+8JExRbA5AZ4xjl78pJCRFQhuemMuGchWrzDCyLa2XBtd9ixWrMh+B7BNYqoHQKI6MYwbVfXM+79M8OgUd37uP58yNsnNtGY24Gw+Mj3Ll6VXumnd3ZQXdBQvLM62spkHvjt2/j6PkpvvNnf4a9i2cAHOHGZ7fw/h/extmza/j2D17D/KoAvFOokIssselyAtWOJMmW6U/PbRtKMU9xTipbGen3vS2L7srQNFnXzwFdMmgx19DnIOV4ct09l1PXTGStjsFRC3e/buEffruPt24M8WQ8h0GtieHAGwKH64veSLo5RDVUt3HavWrVug4QvBGD004Y284CK40kuV5S/aa1QlYoE8FGBQwFRi7aldIORpuS+q/JcYF6ELwBuWm5xhRRgiZ+JurcqOPj75Zy62G/oIeZ36c+mjvDSU9L+JBtqpx51BQZbbWSrV107GMEb/r4yty6nLtN4Mz5KsFhJC9SgLfuTFZq9WL5btPAq1UoZ5tefiYRTr4GvJ8RDhmv2HxbT8L47NzalkbE+TF5k7kQsqCuDkmoPE0yOr2VCu1fypmDgUDabltjw0/EWAqCBchRkEoBqQiJptPYhLEtSOWh7Fn1gRgqrBhxSVytGG//gtLV3FwWN7adY/k7yQvTSjrPB5DzXr04z3CfASBdGE3kzJ4WxxiP7OJzcnyWMC9ALveE01Bm8vLtuVIpceqQnQFJBbQoDqjCvBeBmrQRApNptoNegoHg/F/Ia9IjokibuLAVhSFcQz5r7Ogd54EGJ69pMNj+wdJz+KPy4gUkyaNLVVjVu9q4zCAIyFKvWsGTOwkUfBdgATRtAW9y6H2ngV5rgIWZEc4sjnBxo4OL27NYX+2g2R6i2RKgICEj2QxiNmSdRT68CaU3a9RbpCapwUj7Ogp4lr5eD/af4813r+GLL+/j3PYaXrmyg831FczPdtAW3KY95LxaVfPhHGAJc5dyyVy+08ZnXy9n5RIo46Sz/Qg9NDJzoT0Ec+uSodUHyqDLGY3E8lFkYkGEKysbM5PVKQMOoJKuCoUCBKslC0frNyFGxQslyxb/JljIbnw1NJteDzlgJvDhWCwHIHy9uvmLLRCAV9xzE/efAmJ0Tpkj5/PPCtLRGI/v7+OdNz5Eo9XF9/7sTzB3ZsEchL63qdHPenWosmEtPN/v4903PsCduw9w5Tvfw0uv7Kp/cOvzO3j/jbdwZnUB3/7BK1g4u2BALjb6JQjTMRGQOVvqjIHlYfK8Xp+nxGKyUEH2T+xfGMC8hhhcB+myBqDNEIPr5Kr+0l1vHtuogeGgiUf/L2fv2WTXlWWJrfv8e+kTaeAS3hAFuiKrqrtHMRrTVW0lhX6ZQl8UUuiDpNEXKdQzMj1S9XR1dXXRFsmi9yRIAgQIwhAJk0j7rGKbdc6+NxM1CmU3ipnP3HvuOfvsvfba5jxs4rV3NvDap3u4szODvaLj3bD2h6D0EHO9QnzPc3ZtM9vtPKmfYcyor8jms8iNxzvxuErRW3UNsYpNsP8mksNQEAqyaV7lTV1OXUuWiTqYwIXilFijoBIOcnDj9eK1DgImyd55hCYvA4v/mIteFn2LJFmeso7Tbbk+s6St+Lat2vwnjdeunkFqBGnVQgs7UF5ORbDCloNAmeE268FqKieHFUU+Oac8AlM/Edg5AnYC/midBUwznUf7A9brGKXc0DxPerZpKAbL2IT57ukcCJ0/OwVKAGC2308CkxEfmD9KxydW3jqvEJoOJzD317+wPnJlxBf7wDmr4orQGiHmRGVBrnpP8T6lEsaLAxJ9GexRorX1hn5dJQTMshhIZOjTvBXb8nYPHSONkuekRLyk3w+J8iWdTT1TFRSnf9gwkYmehqLlkQxURnDh0lZC51HAVb9VGMLS+wfmdFSSF6OXmzo822Y0YY25hq4Yy3vTtpLfKyuxLFT7gHhIPI0AjPJRUoTBQ6velgqrSifzc1RgWbJyuJvzloRZN6NpOumkXh/1MdcBFrrAXLfAoYUGFha7OHpsGqvzdcxP19BsSQuSIWoYoF6T3+2fVMFJ/pF4aXKSh232IKCqIcisiPzVMRg1sP5wG+9/dhtvvXsTn3y+ju2dOrqdIdaONXD+1Cqeu3gEF06uYm6uiUYHKNoC3CSUKi1GGp5fF1pxRDqa8kwAR3aOzkxulGfALAGkSid+3ympwpU5W5z0yHwlYBLCkayaTTwzFQmjUWXHJLW+MOFwfyJ4piW2grlrmR05QFRd91eKINJ+533COEpAjrmLEpb0lhjJx9nvlJSKFxT4ufOYhJR/JwsWSGqC/Swr9rXwWf2bzliBu9du4e03Psa4aOHHP30OR04cQq3O3DQCZ66p5IcVGG2OceWTb/D5F1cxu7KGsxdOY3puGje/vYHvrlzB0aNLuPDsGfSWhMljixDm18ih9946RMfC1iEMi/rfmsQz8NBsdBb8eRiaTXPpDJ3KoV9L5VK2k8h76HvI1+ls6r0cLOt16aw3sLPTxmdXhvjtu4/xxd0WHo860vHH2RazR8JwCIgbDgXIucMXBCmtsrc9MXtggC+o/xymS8Vnca1Fx7p+TaLvp/6EPpVKV+hj2/8Zi+NSEBjofTqWkQpuLzVseYzJsXfZjna5rD/376D4XbOTIeLuY+JYky5PjX7dd6YIVLa7QfRArFTyzKONyDYnXySzR2aTYk6dqTX2d40rlZ/RWDcZQxkUqZqLwCdOi+YgOvPln9OIDgtdGPkSIMf5dndkJICRQRFeMx0pmO+p6yvMLvU1Izj+twK5g6JPYX0J+FO3j6ReLBqUTK3LdZS1JBN/9fNfTCy/rYwcqZb0Jv7pdMapzmWuNDFmsZZ6lLHrtSBRCpchcrbsyFSyeP/0rnTAelCzT76fU5b+lrd1gkxBFt4VmSCvJLgBxOj43Fu18bjQJLuY8/0SyvbPmeDnfLAnMWtpQinwLo9xc3HBKNTSYoXXk750+pVouF39MEE2EgMl79ep3Ng/LstzrgqyDWTh2IN+yBDvB3+ZBt7HyjFM6lKS5y83i6zOWQZykQHNlau2PvSyRGGOIenPU6062tjFUSlkWOlg7fAMFhbbqHfbqHcaCtya9REmdSlZL9BuTNCsTfTMxmZDPC0pHe/r57hxjV0Oq+f5i6NxDRs7BT7+8i5e/t1VfPTpOh5vi32dEqSGRm2IxngTc+0hzh9p4Nnz83jm8gpW1+YxtbQCNGcAYeI0Tc7alCjIGvpZldYhiwfp5d8VUAVmQz9DYXIwU0radnBEJkVbeiThY6DaQ5i0xn4P5ns5+51kwjRjBZwlS57DCAcBS8qve9Bu2mwczNsi47qv31coWkhLQnaleuJFAFO8ngIyaZkR5sA2VWAnD6j2LI3VP5/Nso+katl8PnQZuV7sHurAjHNR1LHzQFqJfIDbP2zgR89exIVLJ9DqyLTsBgvKQhN3AkY1PLx+D59/+BXub44xPTONRqeNvd0ttDHC6bPHsXLuKOo9iQNaDqhhJg+xC6vAfDZt6kvwxrYiLjvSYkRzOj1EnsAbUwUiyPUxJgY25CGmvFJ/zfVXCtXr6SjeU5Egz8+zHA/a+PY74JX3t/HeNeDedhuDSV2Kd5PvYuyZOX16HrcbyBR64v1o61OE5aDwmq9Z8lco39Ucao/W6BmzVlCVmDUd+/83IEdApo3K2c0hbTgP6zrJIC9Xw2lVoFTS37ps5lSkqsxkLExn5LwwBgosrJxYer9g2V4bQKeuJACL9uMghqk89ioptN+psrlhFKrsUCX7qRSPiCj7vIbrPMGe6dJ6ypLaLQazBNPEUzjkFBHu8pTLSIfIpohnsOb0sNxfVgpkNJfei2EMaji4q1Q9lkEscYVXq9IP9EIBYhVL71Hps19Dj8GkJv/i5z+faD8s70fERWJtSDzaNQIu2cfsGyeibCDPQZJW/tQw1kaG/GeDroY9ibRZKcrKUw3R+mYvgQc3MCy51k3hm1vXk3lu3viWOQi6UOyknAyIJY7an96EWARFkmyZTK+hMsun4mY0FB5KmR3Fx80VxxwFXwAKqWVjLyPQcgMcNjRDngTBBJVSWWVeDUUwCLYeSGEVUbK2Mkdjb9x5cFHF/qRUeWYVJFUS1mQ3KhMdqReB5M3mZfciD/SwfDNxvFUQ55LpZ9SJYjQWQZ6mIV44CjQnE0y3C8y1+zix2sbp4zM4vnZI+72J5/nRl9/g/c+v4PHWlrJuImPdtrBzHRxamMHq8hyOrM5icbaJqV4NraawewUadcuxE5auJhI8lhBKC5v9Aleu3cWvfvsx3v3oIe5vitxOazWbtCSRKudevYYednGoM8SJxQnWjo3x1NNTOL62iPkjZ1CbWzMAx1wktRsTYChVsTR0vmZ6woO3JVE/hc1TdZJ9jQMbl8CDgwhtQxGqECOQSxoqaaqcuhBDYaU2JDGpP8sk7WQCZwRAIpSJBSPL5wCMjCoZR/ky8yISYHQjSibDWYrkErsM5f1FcEv6IBR8sLghgTcHy3pPnwydr1B9nF73c3E5f6UCnPg8BEweWdCD553N1Q3j41E6yEDzZNTEx7//HB9/9iXW1tbw4xcuY2pBvr9Ny5qBmJ0SrOzVZHeMB9/ewddX72Bza1cZqm6vg6OHD+HY+eNozDah59ClamnmSRKkCdvm4dWB5MPF5r+OeLge2q8hFDKwh1YKtSXOyZsE0wni+hNcUy+xF1QV2BE1+Okh9RqGwxrurTfw3scDvPHpAFcfNbFZtKzfHs+8dAbNjHlYz8DIaCjQ5ZK6MjrnZV2cwXn1jEwaUTrHqd+Z2x9lenjKJlOOKrlMlFeSGDaOcmK9+Rk2jgyKcjcCtTmBlCiBKIITIUgcCNm4Kns22JOIeajfzZ5Z2hLZS4Y59UrBtOh4HKjwvYPAHJ89PpMRGTn6Z88SKi91HgUQleeInRyS3jkg/EoQZcWP5epin9zgr3szEjKsEoLnWGLI1nPP634iSm7aa5jB/EaeluEtdYgeSy1WInjNa019ZLaSINx0of5vCA1bxNJBnOt/C7J4qFxPdpALVZLTlfnS4/EqSf3SAkma9eqBIMaaqHeUV9U7vOVGeabDQ0zbG/rlJnhxMe16BuTMm9AFTxNky2nPYltJqm0yNevo1RGxGF2KdVJD4ZrlUmSfUO/iTAGw4G5O0qwi4ijIMT8wbk4T2rKARu8nAt7q96hE4pFcBogzuCyBLD2AopzXkY1vBqAxOdWSXG2G9ikO0tNV4XI9np6f68UqX78YEz9NLgn2WenF/CZv6sJcyloBaanVqQ0x3x5hvtvHhZPzWDs6jdXDs5g0Gni4uYtf/uOH+P2HV7DVL1AIA6a3sPyxyVDkQsKrQ8xO17C02MaJo7M4f2oJZ88cwdKhHmanW+i2hM0Tb7/A3fUtvPS7z/EPv/4c6/drKJpdTBrTgJwDKYmnheTmNbDUrWF1aoTlmT2cPdPF6VOHcGRtHtNHllF05WSHngE5be3AUJ/nKiVjGtkcWTQvNKAWTC1QKkUG+r7LUvK8ZUeEZHSCJKovJsDnBc5MpK5LzA/jAPy/CVgpAq0kuQdjTYOfxh9YszTOUBQQQlBxr+XiDb9Q1IPczAwVs6lwCHuUQ9CWsG4OQ9h/6di0ePFoscKzp13Bm6dNUnbhWGTh+8DC65yfFm5euYU33noH3e40Xnz+MlZOzKCoS44c9wBZMYZ6xTo3gEGBzVuP8PDRljpV0vtw4fgyarNtYLxrodE05563llg1P/BeHFJtiMwCBXd6hSFmUY8+nq+xrA0BXnp+zo/LmsqFA9fY3FnuoesRzqVVgMiwaxpsLhwpGtje6uCjz4Z4+Z1NfPGghQdDaddjLJwFgQhRXE9lHJad7EqCf9TVdMSjdGcQldc25nOZ2Pr9CKqk56jk6ZFUT860sUrqODu5YFNKti/ITwWMGDnOnLKyTFaBEsdvkbbsBCUbeEA7DnP6Gb7MuWuVnZ6LPwLii6f4yO3iWbXsUvGHWDqbg7z3eIqT3TuHHuM1dNYTkMmsbHr20NKDcxwLNXUNK5G0aouUOK9pxlncEnPNJUIYIoE2bK8X8ONGLSwa8xDtFCnm+XPujRmhFaQj7/jH7WxkQPMcsENFcJ5SofgIxV//mQO5atyan3eEHzeERI9r3i9OvSPtF2dgzjwDYYF8A3ooL3odWbjJ7BoS196R7mlpHFt1fsyF8AcP+QhKG3uISEXaUT/ZdYV6jMF7xmb0jIx5yxCmJEx0+KvNJyteVLZboRgkfCZvlnwMTNkzpDeW8weq85V0LG2be3dcaCopBXjm6KSjavK9HBAE0J4NgAsXwxVUTkEH7fNs46Z2kKZrwbyFRJjYL+aRBfYlKWKhqYWg1oN5UJ/U0ZCQ6GQLS1MjnDncxZljPaytzaM73cTuqMC17x/ht699iE++foBJbQqjoq09oEbDgToCw9HYle0IYzF24wEKAXXFGL3GCAvzDRw7NoVzZ1Zx/txxrCwt4od7j/GbVz7Ahx/dxXDYRaMuYVRj/WRem6Md9Io9HF1sY3UOOH28jVMnp3H81CIWDh9Gc3HeTzUYA01hSloezqLx5A4OrIhMjDJwXnGYJo8gKFJqusMclDgLxPVWFoiGOgm0J+BTaPy/7n2WK1DjfYLBMdcwABaGOP0z+0BWXF+CmCQIOSPAPL9gR8KFCBwZ688bLAARMl9xbG50I7NH15m343tanRtvHwBm3GwcAxk9bTEj2MsrjNWT9VCuOBI8PcLiMd5+xti1nfUdvPLqW3j8eBfPXn4KZy6fQL0hJztIaNM3rdxbxcXz25TVFTmSKmSf26acSSpgadd6zjFvSMfoc6C/Swi1b2ekKtPNdXDtqJgt5NTxfFUuiyIVso+cLH14/8d8Nzb99XvrMziQM4tsE+05PinUrcDMwZ2cctFv4+r1Gl55bwvvfjvBvX5Hz1wV4GDtRS20KQhqn/gQGFWJhwCYqmRCWW+XIy5RZ6ptEvLCGwIb6Vo+hSDatDy4LN+mO3PoM0ieEzN0NLwVVgJS++/D76Y8OB9PYq5SrUIGbPlwdvv2QXOhQCeRJvY5BXEqmg6iNQLmKUFBv1dBWHw+s1G5epXhyfhanj8ClgzknFpIl6TN43fY7SEyWFXmMI7HZFG5LJsLPa2Da1o+wswAmH87OYvOsjNVTBljmyKNtunr5CzsyyXQKPuYZ7o6ZtH7uF1OmrhUIEhnIutpJY081KxVq3FieFOtUNW2jCG/hM8DYTCYFOrUnoTz/PP1WkMHLl6L3ovx3cpsVu+rsE1DmBQiUz5lijFzVyXTw3xrNnl05zY5mCp8jHU7K5UezT5MgSN6Lk1+YA+qAhM3BUu+y2wbhdLZwRDjzhsg5xM+0QNzZcDwdK7QiULvghO8L5ckA9qlNQh/KfjKgIuhYxlLzHngeJW+5udLyarlvkhRiLOTx8VypWKrrA15W6ijPZlgqjnCXGcH5473cOH0AlZXemh2G9jcG+Dtj67hd+9cxb0Homm6GEjl29gU/mCwp/ZuMBxiLP9GlhOonrKuoSeYa07RAK3mGHOzDayszGHj0Q7uru+hVu+hkFw41LVYolkbY7bXxRQ2cWRqD+fXpvXM1tNnF7FwdBHduQUUTWHU3PiqnWwATUmCIiAL4TiyWlql6EpSgZwbNgUyyYvIOVgKDhjGc8OfPN1QkeiKqlSQoN4M8+/cuBKkEDip5mbLBnpyzKOR+6q6y//IxphGrQpXebcncBVeTvl0FcYxFmaYAAVmKx6zFQErlUYV4GlYwcOdESwGRjOGfzk8GRtbV0RGMs2Vr5Us4GiM4V4fjW4vhzFTIYCfzyxh0kEd777+Ab65dhOnTq3hmZ8+g0532/LkFKDwBAomhhEsChvc9BYpLIqiHDMf0IsbyLipjElFKoEeQ6a+fmk9+LeDxxJL6o5BCW9z/XlMmIdj4/omzFexHSntyC+oDngGfaNxC3fW23jlnU289PEO1vdmMCokhaTcdopdtszH8NBjFCtXNBFsZSeyKpbM/03oNYib5XVThyWLHpieeLUSOHKkmX0KB0L+hazjM0C2grtMbqT7hu/YVqPsVgyqh99IjJfBVe6LV3XIOW5WqGbkEsKq5arCA+ByHsvBgLkMauPIy/bOws9cu8xm7m8xUm3ZUo2UPalTRfQCVJopL8nRMX1BNjaduhTsXFLrJFToGxkaU8UkcmtRy+gk2JmturaMWTsxxSrbyMjF82ftOioBnpJlQE5V70FATu/i8XeBmqnyw4VIj5LXsYop5+504OdVowmkpeNBovvrsWXdEGYwNLSnIC7njFnDXwbpgyBG74uegqNZc8BzjNwqVGSoQoVnajmCSMb8zV6wKCOLWhR8eZWVuVUvJAlSWPBq4ie9EF4zC/3+hNyyMJt8xHHTE+FIs+KiO+DhZ8/dEMEqnekWmUVH9smOsQWKL1vcnGnjhUKYg0B5HK8eoUXvLg3YZEhOZZCfZn2MqcYY860RVmYLnFjt4PypeSwtTWFSL3Dv0WP85qW3cOXqfWzutVHU5iSDDnuDoTYQFRZuZzDAHmr6uzAlcuXReKRNgFUW1BMyWZBNpmfGTgaoCWBriMFkqxDtOodeq4bZTh2LjT2cOd7DuVNdnD45i6Mnl9BbmrFTvDS0xZwdwmUBZlLsIHl1BHMhl4sGl326EpBzgEbwopdj3hlblZC9I5AJqQfU4tr0kd33A3CObFX8nShbGaaSecqMnFlOe5NxpcpH3eolDz79rSC0wtAl1je0C3HdUzVRpb9LYCOMyaeudCRUIIaylQwhP51bf2BWXEZgy/nPpZEAACAASURBVPnnuPRvMquFYqUH9x5jY3MPy8ur6HUbqMl5vg13GpTl4nq18d1n3+ONt9/HwvwcXvzZC5hfFTZr25vxSrUqk28EoFF25PsqaMGyhsPutYm1h7w1pCqMr8gkQVwF5Kc8wtJGdATB+VSElc9hVfkg+0hdHmRV1iQxOi6vzOUkOlFSIHzH2WcL1dUxGjVw/3EPb3y0i7974wEeDg9hNCk0lUeOSHJ+KKH3fQ5+kIuDwMQfYuSS3gtGl7o7GmI6LAeBxJiqkvS7JMKHPp8JLuoz58IKM+zWILj6XCZ6MTWp7I7HBHyGKlNbFQcVESwdqMuj4o9Eg3dg4Jg0dy46mf69J5EPAd6VbJfa6FDsR8LGitzs+Q5qpFvVC1VQWrqmO5dV+21Hb0YSw0gJfUb9Z4SPsl3e2zWPhbY15zGWbXpZIeYTRtj/0FhsuQp73BFrWb1Rdn4IJCMpxLRdewZiI6Bg+5EIBlIDQs/fLYuNgS25+djpessLs0RGQ6/ZEgjQMwe7fJUcz5b3pEmrH9flbT+URZHJ9ZFbyDDQzCEPQFkjZ13ooaVke+Z/eHsBFg1EpolhDYvqsuLMPM8ooImL0JzCXLhR2sCeOMnrl5SAVz3pplVdaEbf7pE3KwW5XKJNzzEDYt7DrufVPKmM2z3AgCG4BqVnSrkAVt6SwBYBsucqRm8nKrHqxsrKj54Iu4VbCDvlV9gfWo0qTaCF+ZprTTDX3sPxReDCqXmcWFvA1LS0HJjgxo17+M1Lr2NzU3rCdVEUTdSKhgIykbbhBHiwsYOHuxM86texqwydh2JUBqyi0FrZWFl6vdZEQ8KfXpIuYL8ugHM8RqveQKte4FCvjsOzNZxanuDpy8dw8swSDp1YQWO6B0j7iKEwKvJPOfpwrqU8oLMxbDabjp9zw5pancT94UY/VnSSuUhMlSfwp8l346hr7UBShdWfmyE3ghYKcnlLVpayYqTVjobedAcBOQJW5orZxGZAyXmQ12OhjoJHhgXJwOVwTioeIJjgBkpg1xWw6khPvI/5hdUKH33PFSYT/BVoxlMbaKHCOCIzJ/M8KvDg7ibeePNT3H3Qx4mTp3Dp/AksL3VR7wgQ46kJzm7WWnh8Zw8vvfqmFh899/xzOHHxEAqRHzm1ZmsPo/4YjWYDRVdC8y4XqhyaPkdefarDI8sm1amS6+brr9WpXsVKB0NDvt46hEe9MZxLEGbd2DMoVPbahcUBgXnFZFBjAUgWvQToND/ZP6vrq2EbswVmhUz/6ack76yFR9vTeOOjHfzyd/ex3j+kpKhU91stXqrJtGE6oChFRAIbp3cKf///+T1+R+8XwIHq0WDXShGNZFD9GVPYzNkYtR855GbbldX6ZUYqNqqPdlTVh4cIyUsaiWG6lmwW7ZP2R/MIBYFUdOyTrfLYjDi5Sdd7WLjahiupHH/e6hzntcmM2kGNg7PTXz5uywCUVXVGjEIbFlm5KBNc+4PAvpI1Yd10jCZR6Xm5NomgcD+F0bCSzLk62Q/khSqwRv95XrKupy1M6pi5+8khMYxh6pH7xeVeKm292EF3xl/94hcsi9HNJQPXBacXIQEmNyAEScxcI8GilafafDErP6UHE/Ai3Wjvqw237FXfkP6bK2oukvWrs89lQOTXIIMQ3lMkzY3GVc83S5s/ExwuXIkpsE1nt2UDSAIsY1zShpN72dIb05caBeY8iLR4ybjmTSzvRZAXq3mjAsoCUwGVQYklCc/T71W3lQaGGrGxMTQa4inKOnhz3ET8eDl9qJykvT/Io02CTj/DN3zCwzxuJOFPB3aCcSYF5GjJJoboNsZaPHBipYHzknd2bAatTg2bO1u4fu1bfPPlVQxHNUz1ZpTN6HYa6LabaEguJoDtnT3cvreBa7c2ceX6Bta3a9hBB2M980isgfzHDr2WSl5NTJVD752Qoeg2GjVMtZqY7TQx2xriyPwIT52cxVNPLeHoyVXMHF5GIac5SN5R4blH2hTVz6Vkk2ayMGzJQHnVRNCQe5QmN2weN3BptzAkmkIqDrLSbgoh0/QaAZFPfKrAZEsJLnis/kt8gRvbwHapUAbDTcc0q9fMwunwaMR9n0fQlTdg2t/pWQkUbBNk0U4sEtk0P/TdtLcfIB9Cw/rVkKxJoFatGkyPzEKDUHDAa5fG4iBaK1EL3PzqLl5+/Qvcvj/U49/OnFjBj84fxtFjks8p+bl7bnvlRnWMR1N48+W3cPPOHTz11CVcfPo46vURBrvbuPv9Hdy79wDLi7M4dnYNRdsdA11/z0fTJpUHtBXREKrnSbLAJhYxpGpUz5Vj/psXTaUiiMRKeKVrogCC4k5APYbffR3kPRY+RNZDxTA6Aln32zpJ5WoHdzfa+H9euYlXPtjDTv14zl1Sh5dCV84bM72U7Ul0OilABzmvtrwHR2mq30usTpT3SoFgBkLZRpX8ndDGQhAt7QPHkXPGKoWBmnbiDAz3kZIxoXCNgNkPlGcLjD/0jFUA7NSFg2s97dZxeC4gtFypAEDTMZlPyjHkPra1Y3Gh5pE5mMrttXjmuW1KMmSmBsqh1WR3GBUK+shEIWOGaE/zOmZgyNBpBupWFc3cemIi7XK77xQlubpFDiOITTmVmt8ZGgWzAMjVsqyr1gXQuSGYsxkwbZ5YYiOa7GguadQcPvMXv/i5li2Uqi0DYLGqVXoiXj3ESQ0RGwmd0VYrF6HXCI10PWSqxQkUhuiFp7Lf3J+FPb64kJnB8k78ToNGZ9FK7ekFcTET9Ey0cAZZMlO5v11qVBwbmmojWSZDU3nJpfZvRp61qisQ8gr0fsIeuWKMQO4gQcsWLDNwBymluFHT+27D8jXybzzo+SBQFscR71UdX1R+WQkxcm+bUPLdjKQis5P9bwFResj9ZIJubYKF3hjHDzVxchk4dWIWhxYb2tB3a/MxfvjhNh4+fKCVeosLC1hYnENvqo1Op4l6Q7wV81pkXnd3R7h1Zxtvv3sNb7z3HW7cb+LxpGM9SIfCojYwLiZoajNgB+Ze+dyAvF5Dq17HTBNYngZOrtRw6dycFkSsnD6K7sqihVFHkmTuZ7Oq9hP5YENW7lB/brI/7mAk0JGyYwNY0a/mMh3dqUbVuhWlMY+gSgWtDHpSyNLHpkAnMCv6O++j0NaXO4JJFyLdY2TL4mkRUciijMbnJxBkSLkSWmXeXgyx0huNAMsVc5JigrTE9vCeFRYvbgDOI8FhKTzroen0GkOAPu1G5dpPXI+JHKO1h9d/dwVXb2wBjSa6jQEWZwqcPLmMk2dWMDddQ11CrVrBLMaojSsffY33P7qC1aPH8eyLl1EvRrj93Q18d/UbjPt7OHv2BE5eOo2a9IcTOZGlSkvDViPMo/OiBgV33tyXIXUXl1TQQHZNn4cFCwHQJxBHXUfmzdefADyBcjcksZkyPSPOV6IbQliV9+cwxBkb1bDb7+DDb3bxv/79FXy7Po9J44g6XZRvA3I8Oinvm8j62EKVdWY1mlAFUPHvg3RmBIFR3x30WYqqXTM6RuyZSQc+p9JkXRsrIXPvzjSVJZnlt4wwSREo2sRIvgRwoOOqtDTRcTI9MxEEYhZzmw5v/uBbIIAqv1/VNul90hxkbGDz48DFxSeFavl5nTYHP8G/qs43iSWe877fFpW/kdm5mKteDVubDo4ERb5KBn+le3G8ISxvqsIBqf5uNiqDdfp3eT3SiqrhdDAva5dSc1zX68UddtMR+atf/NkkHUflWyBV63OinfWih8yihlS94nbFkGUgf11orCrEvCYDkTGfKE8TbZsdBVb2OOJmNHbeJiDlCyY9awHCdOIEN5OUg/M5SobOJiXS2tQDWV/lkyUi6uZiEpQlmtc9NZY/J0UR2nhEEasKTRnklZXSwVRxueki+wGlELlTu8r6BSY0jp/jicxgiW0L7MhBY6DgEqRbgZ2UYJtnF0MQ0vmhgwnakyGWZ2o4tjzB+VNTOLs2g6meaPcdPN54gIeP7qPVrmHx0CJmZubQ7XbQaMqzijfiZ5sKA0bWQM5nHLXx4BHw8iuf4+//6Wt8e6+GvXrX5FKMqeTKFQ0Uk6G7GQWarRZajQYakwEOdQqsTI9wca2HyxeWcOL0CuaOLaMx07VE9qG0iyD7EQweDUjKn3Ljr+FEP/8yAQJnVQjUIlCIdkjPzvTNpfNPy+wMjeIxTTDdD+QScHRjojlUPE6JuXPBGKiOCKFFvpWa63Jnq5ZhRrb/bga2RCRyM5uQBV14EKvHMeZE4fSF+F3dkHHnRDe84vBEwFYFcXFM/jglla+6hc8YrxsAtY6lgf5WgQ/e/RaffnkXiytraNYG2Fi/iQl2sbI6h6fOn8DS6gyaXTkjTpy5Bm5d/UHDsfXGFJ758XN4eP8Obn93FQ0McWx1ESfPraG3MoOiIeCMTdIDKNA8OOav6QcA6RGnPQu94bQAO6VlZP4F4JGhpeMRgJzarpAYGatfGf6vrkN1XdWg+xgj4NPPRaAs4NQNi+e9jYsm+qM6bq1P8Le/uYpfvbmOQWMNrd6ynubAvLpM6gZnRxfO1oisXARmUV9XXye7UnVMS7KQ7EpmySI7V9aR9mET07LRt1NldJOlVJryfczmHajfSyH/LI9cUlNu1r3BWKwxJl70ZzRM/k4ibdKc5ZYZtO8JIMW2U7yGpzClS7pcVMetQ4qh2QBsUm6YL51F8/IB8PY83pP0gJShqr3MOe7l9CK2TYmRL7s0dWleAbtmOcWJ8hG/k9bex8XQJ8Oytv4235Q3nvrALWTfKSkylxv/ng8r3itjjHKKlZFJQCEnO5QGZxyhp1sYgkwC4sZQEXUYrNxkJO0ddAPnyaEQZXSe7Y3cM8e3y4sez3S1ZrY2ePs8fS7PyePtVH49x0BLgOMJBsy1k8a+ZYFJpEAadu6cp1UnWoBhRR0EOXGR4nNwEZX8FJao4hmK0Y2KJc97boJIdinfI4cR+F70ECmkqagibFv5XDVh16L2toMiOObYqwJWVYRRuMuKyATXxUcPApcZqEnOmZ7AoSedqlLuNiaYLnZxeKbAueNTOHuijeNHWmi3hhiP+9jefqRtRBYOzWNqpoV6ywXfWzLYETpyjiqNB9kvSQ5vYzLpYWMD+Nu/fQf/9u+/xk5tAWg2NGVAwJzAGak0NJoaGqJt10ZYbE9w5nALZ44Dzzy1guNra2gflVDqwE5k0HBqpcLSvTEqUzOwdFYquVhp8/KMSp/BuKlTGE1zGjy2wT5jTJp3QFc1nqXQp6+zhna55gJEHfjG56CFTDlwwQ2OBp4GWoWTLjyNd0CgCh4ShRVAH5OJJ/5sARBW2YYqEJP3ZSwyJ2SOogBmK2+vVitfq4ozXiPdi0y/YwN3RjIL56AkhWwLTAYNXPvqLt5572vMLazh3JmTuL9+Czeuf42tzUeYn5vBxadO4+jReXQXeijqdWzc28abr3+CO7ceYXZ+EcPhNuanGjh1YgVrF0+hOSeFDXvG/CpGZl+2AMpVyBy4jfeAgRQ3eNKUrq1KeTmSwPCqAjsvhIi5hIkp87XT60jz5APO+42ywLWjCHAt5PYseDAFY86IJb4p0BxNahhMuri/Vcdvfncdf/N33+DOZg/NqWOYmV9WhpwOTBXIPcmprTJoSS9XZcKNLvUkdW78PvVd7C3H61lxXjnlhVPOBurJPDkLlXVuWXvadXzFwikH8hrz2HjfPL6c6kN9TgNs54bv7yCgDekDU6jP7mzIWD8fWmS5+Bycq82xZpsWn4iMZHUt9G9v0ZHFM7dJydvU2Sz9PAssYopVfr5UqBAGoM8eig4576Ya7Kz2/GNYhI1/45qW89vCmHxu7Tmj913N3WRLNdOXcm02W44EUJYToaHIWPp+4U5OFem5sTLtc/HXAuQCE8fNYadEOJDRkEBGkGZIA+KUAgUx2oqirQ1EaZPJHdwmySJysSggORZsBkd9RU1Gz9Suu5ZekWo+RvR5DCQ4INTnKQM5KhRjG3POXjw9Ii9s7HlDg0TX3Z89HPnFZ1UhdfZJBSc5qE5F+8agcMd5yBvcnqr6maQ8fN4PVCDhezomP7g3CYlKUhaCsiqxvyK4i8JfvT/XrlQd5fLCY2z4fKJuGtL+A9Amv7OtAdYWhzhzpI6LpxdweLmFbmeMwWgTw2EfzWYdU9NTaDZrGEvCuHuz2j5Ep4ehTHlgyYHzzaQgSM427Qnfh8++WMd/8z++gq9vNVHrzOhGlXCBJg/7Wajteg1TxS6OzUxwYrmJpy7M49zFRRw9uYLG/JKfUbllfbsIJigS2gokMsyuHfR9lxeX+xSa93XxRbZrxiICTTsQ9sbDv5TVyMixlxn7cqUQPpUKDX5gA3kP9jmT8TEEV2VQiMZ1qoMhL2vq3BdMH5Xh1+BpRoOuwpU0Uln04v35O+8bCyeSS1u5B18n87ZvnAQmB3yP27oantZ1URTla+wX1YR9Vg9Ld3Rg/ftH+P3bn6M/aOGnP/sJ5uen8f2Na/jm6ytYX3+IdqeL06fXcOrkKqbnexhOGvj0gy9x9ZvvMB4VWFmaxfnzx7Fy+jAaEoat+0H2ArYY1qbh0YIZZ1e1eGFkveJGsk/44CEHM4UXXO8pwHM2r9QkOnjgvAzTVMpWz/dBYEcjAkmsMcPRHmJTWePv9p4wcTuDAncejPHW+z/gb375FW7eLzCoTaM1tYypmSX0Oh2rIHQm6yCdVV7u8jme1feq36fupu77j10/2jWzmzZv8fXcVSLLG/P74nauAsbqdTgmqeilvs/OP5k0u4eIfgId2hHHc5HZidXz6WqiA3XItAOS3+X2WvdP7qmWtiwjTAeA1myncri1OkY+VyIJ2FWCkZoS4OJclvPXOacRVHKtqoD+SWtY/lwo5HAgFoFvldCw71ZYQ6oEd+YPtsl+H/2Mnd/ebDYNMHtBG58p4YjUe1fmIubSO/vmhjX6rsbI+YrR/ti4PNlVw5zWrTqHHEOTvATonInwKqS4eEl/MyLqE1fV8xRc2yCWU6aZdi5cBmlzNMdAk4MeD/dodQtj1Qyl6gXNW7X+ePYdsbHyXEzAJOtHQcgMXGzkS6H3oezz9LM+5WkQSS+GDUHrUFIApaTGci5FdXPEsT4JfEVhpJDpMVMV5RM3Y9wEB48tJpFmUJ5oaVNrad1kLeoYo1OMMNUA5rsTHF+p4/xaA2fW2nraQrMpxqWP8WRHK/aaraYyeSr4GtrxU0Qol/SAErnoBsI3lLUQ6eHhZgv/0//yOv7x9buYtJbUJEtTEWXiJiNMtZuYaY+xPDXEpeMdXL6wjBPnD2Pu+GHUp9t2fqWEUtmcNTIPMpYU8gg7OoG44F5zXPr9kB9C0JIQb6ikPDBc6j3k6MIkQBly10rxTeJJr55lSNRoHj+X1M6QNCYxOCsEh4l5Cbu4BC65CyuAxxRAJeQbrk99QscqhW7YINavF5m5tJEq880qefksWZeo5dL3vDo2VdK64jsIAMpQJRQaog8p50cbenI+Gth7tId33/4Yt29v4NLlH+HspXMoxnu4f/sOvvziKm7eWke93sDxYys4dWYNs3OzeHD/Pq5fvYZ2vYW1U0excGQejemWn5kqa+Lheznjk+FNVj1LiFzP/vS8TGk1okDOQ/Hq0coSs7CByWi2N43Jdvc9gjCdh8CaVoG3fJbfS3lxFQBYbS+SvNWEmFXeRuMmtgdt3Lizi9feuYlfv3wd396tYVBIc+8GWp1pzC6soKtATvasFCjllhUl5zkZtgyqnhRZqL5e1Xd/6H3q2XhvykGCbPSlAtGRsoNdN5AIeZKuTWRKOvKrnEhPFki5Gy8aiG07bJnyaUdVPU6bqSsSdJPhgJCHaxHb9BNBL211tPMRmJaeLdQbO5zJoUXaZp7IQevkTJdF57ww4oDQcxW0RTtZHWP8rBEQJJzsIckiHhytcl2RVE9sE8O8v/1zpSBcn4m5nVJo2EC3O4XRcIS9vb1SPh7JIBtPYgH8wjl3z5jTfD8FcnKyZRJgP8mBB/squ+bx6sTc8+Bg0oo6UvMAVIjUyLloh3Yc6bY8fcHZCZN9b+ehVR6mKPWgX3oWIZEwERF08n3zcDMpgPKcPI7JCjYEGITKU3YmSpGkuKA2WkPpbNRovX/ohzFMy+dKG9Bd41i0pZ9JQluxb/6mKap8plqmbe0OJW8wrOIfUj4cW/5M0DT+Jtk7E1UPF7ChMM+uC155ZurySQ1qQ30B1LR7SEY+25r0sdwtsDIFnFit4+KZaRw/UsfMlFT6jVBrCOsjrT/sXFitKNViCXEmBJRZsUrCaWTgEhPlx1vp5z05vOhiOJ7GL//hQ/zP/9tH6NdXMfA0gU6jg159gMXuEIfnJ/jRuUVcOnsIx04fRndlCbWm5PFIWEuMqIeokmDH3eNVhSYpmRlUkMICGbZa8L+NX7fPRgDHSzARWBi5FBJl1SKVbOW+MaTKcSQAxnsxHMuqSwI5z59Swx8LIEJBUQjFmCPlOU/0qowOcOAWwslpw3ODBVWaxievhdMDUsg2gMAEIOgJ+hpURTk6Vem9CCa5LmlXpFzbtH7pGrxHdb2TpXE2tYFxv8CXH32Fjz/8AsdOnMAzLz6L6Zk2Jns7eHh/G998fQPffXcbe3s7OLS0hPMXzuDQ4jR2Nh+g1epgZmUeRVvuw3YfAtBcXlI439dL51mO2/J2I3p6A8OkLkSJxfNrMKcuhoAS/vZ1sxCMK5pqvpxvbILaarJ6XEuKuc6j54bK53UbmSxOiiY2dxv49tYIv3rlKl59+w7uPCqwO5nGYKiVIai3G5hfWsJUZ8qPvaKDnrStXuugrv7UlZFhqYIM6sMITqrMTtSr1eiE/p2Suk3GqkCHLn26jucKprymSucC2pv9DrQxOYYDWcFqYF3TjjwnLxMepi8JnUtneeoWyIUWpop87d0eE9Dp/AXwFO1clSQo2SCvarU5t9ZixsFkoM1n1Wt6jlwUT7Px+VQnceUPWqugUcqhZHfk4rpX1zf6mWSzTJQzUZVZNtOfEWRnYC+nUtk+Ks2LqlCL2ow01ctGqzax2VK2baApEQ4i3abTtEf7b/dlqhf78HotgazTn//85ylHLoEez5823FGC5HrThpzjKe9xYAL2eFive3V6qL1JRKl6o8r+6L73vl4ETQq1Qml1RNnpVINU8sseKybp7IocF9gWI9ham7kk6JZsaS1UCAa5ILl/jSshTSTNCxKVBh3hau5EUgI+PhkPaXB7Hv6dg8X7FU9ei/1Mpik0ib1bYUwIeyQgbFUzMc/Pxu4A3AU4vR82XjLe/vmURKr6S/g2A8nSdFcBnEYLJ6hJPzYMsTxV4MRCgXPHOjh/egaHlmrodgW49RXA1aSAwbohqszo9Cp7auskK2VNRmiUnXnRVgzymQh6/DNFG5NiBi+/eRX/9X//W0yKVUj5YKtVw0KzgenaFk4fruHS+XlcOHcYh8+fQXN2BijkSKMBIHlHBBjRdphGogD4YEOQv7pfYk8ezU1i7pJfI8klDakkxYgGEADrx0HpgnuDYYuXW4sHXlsZIvemE1tGo04HIlSRqUZhsinBQwgd5xhdfs6oZUOeZfpVcp50bLGyNSB75g4m1oi4wRRU/lcdrzN7qaCF80QWlkA50QsOlKv7gBWzzlSpXnYGy/WUNe6Vz1XYxVQ1xqgDi054MkcH96+v45WX30Gz08aPX3weh48toKhtSzIBdh4Ncf2b7/Dtt9ex1+/jyOoSLl46h+mlWaAxMtlnGNUsm+9hD5HqEWCS2+jnpkq+ZlICng/nRjgxiAybKgLg3jGHO//twkcHkwBd11JkkKjMZTXl2LHIJpwJS8ckgTw/91jW1qv15NfRSMKpbVz9fhv/56+/wivvPsT9rQaGkzZQtDEee4+vuhQ5LWFmbg4NBUmiBSTHlU6MHduVjKBrc+pxvm7OcQYu0S6kbZ0MqF0wAUBuc25V/5zaBM3yMGhijnC5qMDsjeQFi3GXVhZOLrjTxXvI9wQESLoHTwUy1COAzZ9P7ZftWSbv2P2kWX/snOBgQ/c3ZdijI+HBDbt5igDtr+bKuV2UVClxpkURaf67ZDybHTefTYrNchuSENMvTW+09RFHqG31o/P0dY9UKTB3u26UQl6A/Dl7jWqW20Der+Yx2ufymsbBRfuaAVn0rfcXt4TcEAd1HtLm+iUwnyNV+SnKOelq1bRnroybe4U+vum46DxwvJJuJs2xq06DAjmdSAcUae4CfvOpy0LumzYl8zvlzxurYlJ9JP/NFRoKqIg+/WgJqa7Jts+WToSeHZUjiMseFk+UKG9LehDVzcqHjs0MdYO7FJTqi1yp6bWU2jYvXhWEnxKgOi4kzibvThPoc24clQKbMMpmiB5kRO8x5ywWPFSFz4Q10+a+1dPaWLNmmXo/msreceEvF1tYRCkwcN7GI88zPSi7C++d6XbZ7BKmDJWkKoPS5LfAXHOCxdYeTq808NzFORw7XMfcQoFGS0CcFMcMze5LCEv/X1QHS+Ft/i33URShsxQqUlLUIErG2Td5ZrmQGi8aeAFCs3j9zZv4r/67v8ewtoLp3jRmmiMs93bw1OkFXL6wipMnD2Pu2GEUMy1gyAPIY9iqEh6MQC1tFk/8j8wEf49hO2VKKgfb2xbxJSKrJR2SfXOnUIczHFRvsSiCIdNYpk4tyDAg+wckEBfAPjUjDTX/JhNGKjSxVblgJsVedF7KlXq+mZnAEwokwikPbrSMcsitgxJYZhg0MX4OZPX1CmvH8anYOjiksKohJMhM3kIGwJqET5AoDHEmqDJy514igBmJVwsMC4y3C7z0T29j/dFD/Pj553DqqTXUa489n62LUb/Azes38MOdH7CyvIDVU2tozXX9vFSeymDpH3Y/zwPVnnCeK8cTRISBM0XqjKLnzOnweeijg/2kx624wNg71WTZGdBu/SG0ToZVHcJ4jqrfk2uhet83Aftocp6FSdcTawoqtgAAIABJREFUJqxSWk4skCO4Hm4X+OLaFv79P3yBNz/cwqNBA6NiChPNdfUnn0gnlxZmZ+exuLTsNxB97SFWd7CYi51AkT5+boa7n9kqGzV+Lya0qx52QKu2R/cWDbPopJxiFHhL65KQgOXICQXPodVeo9av03Ao+445+FBTKdc1F5k94NwwK9DjyMnMcLJkXgks1ZZ62y9tqaUTav3G9FlcZpRkERjqj0rey6JwHibUTg6mg/0yKWmKrJURGgYwI3tUbfhLNUkwZlEX9v4jA+Y2KqE3O8cjnstqhExuFWZzYS2oqgxhFehwDKwYJdP2RKwQGv6bOszFFfJ3qQiCzKiuYxk48nH2ETOlMDHlxOyxAOc4Z4lUcuyk6xeKNvXa/9mf/+XEgAbRKxVJxJKsCGXFh9O7ZHFoSAjUHMgZLVspHHCjkLpge2uSnPzHJoc5lyjmsCmb5cJZZc8U3QbQkuxsAm0Oexy8xMWvol8FLkqLmudDhKyL6GAzAThfPHotCTgGo18VNN0CMRRUlSj/OwpAFs6ql1EBatQ1zsDFTROFstoHzzCTGbnYLmT/0Mi0sKljoV6zthopRmg0CszUhzgyO8G55Toun57B0aNNdKb6qLVkIwowHtspCgpiBJTVMRJWz9t1aNVrUUddQRyPGvKcn9RkVwSM4cYqG9TCeDKN1167iv/2f3gJzd4RzHWaODo7xOULbfzo4kkcOSG94ZZQtDyUqscaiXbz+5jmc2MZZqEE5gJ9zX1QXdfEqQdGZB+D4maM4ETnwcFHMtgeFlVrEECTaeoDJMjXSd+S77L6i9WiEQyE3CjmnBHIJVCUdhyjZM6S0kV2pq8UNnVdn8YXWDoTRhs3wQGfm6/Hikm2xUh5cLTxgZVL6+UgJFkrH1u6p69baX39NQVxZN9STMuAYDA0ZgkFRIn8SH+4a3j/w09w8uRJPPPCJXRnpQWIVDs3gFFNcc3e5haa0z3UuxJCJEgLrBmZZzaZltCqnpnq+XAqkxKqDLmWWrzgQCyBYSoQ/tdlmiCRoVsVDVal+jPTQBPERdni2tLYOKNi8yLXMUDi1I2H1OrY6xdY36jhvS/X8X//5io++2aArX5bTjvGRBp1q03OeqwprHlvBktLqygaTQzVtjgrJOxcsleu031hGCWMmyHq9mgTSsbSHfWob62RK4FcXnjzVcf2mHoRk7/0+sT6ZOp3qUtZeFYMc8BkPEZDoyiZMbTvWMGB3F9ObFNVwciN7k1fe831NbnWz3Eogdujvk8dYNP28ypK7oeks+hMMBOIzL0DGQc1mZDJgMwn4GCCjnLi389ESLnRL8O8Kg9q52nMEiTSGTdbyD19cLP8g0yqfM8iV/G0hTLB8STbTBImsrw6DgpdciTLzv+BrKAh5hIQzsUqWdZKAJBNjgM24FiLv/7FX0ysu795o/ns1Op6uMiS5tY59NdU6mKHeOZmmGTxWdNzRmVIRcLIjDfOSwfKxo1Cfe1gkAuVDrVlztsBlKoicGegKAgJ6XoYMQlnoMvr4llKDexY2KNcVetqKwgVPYj9BjUqktQmpBJP54JEsFb1Wuj+PgmA0jM6GPBF4bCcC6sG2/9T9R5sg5ZUo62KXqTQJruS39bCCL3aAAtd4Ph8H6ePdnHh1DSOLDfQ6Yy1L1a94b167ALaTmKCJiYSghoBWzvbePR4Ezs7A9QnExw91MXiXNcJKjGMbngYBmInS8U8vrF1odvo77Xxy//wDv7h159hbnoJJ1ZncOnsHC48tYxDx46iNT8F1MUo9oPhZmNfeuYV8GILZZNBY1aaxwAYOGWJnWNISr/smtIVs37NG/cSuKUcudgnrpBsWQMP3BtRGRMgpuVyRZhyz8j+OXvp1delWAVZslTVSqVTYSerbSlK96x8NoE7FyQqhZLeMH1R+qmKqOdeps+QmYpAkb/rd2V+HfTS0sXbaIiJOXq+JmQx1Y9zx7Yq/3Lt5DlrPTZuf3Mfb7z5DmamZ/HCC5excLwN1ASEicvueZzaSoFAMTSR5liVxfID7wXAEbgJoNPihiAnOiYfGJm2OD+UHwV9EornOvp9NRTDKBxzN31mI8BWZVdxFmIlKw0SZcwjMcKYTsZN9Ict3L6/h9feuYNf/+57fHlrgJ1hF8NRU9sUZdLUFLw0527X61heWMDq4cPYRR2bg5EG3QisnhhlCIzZgcotONCRZbFVziGrbKBtP8sYTV+Ggg+OiAUeXnwg0yFtU+q1ERqiGzUdyQB4TU6TEcZRq/gL7cww1vUxp1a2yVBaBOmxlXX0hyM90UbHV6vpUYSWaCJtlMSmORiYsBqfzrWBYyVMKCfBoTSgRH8soTtjwJgCq+ISOi7YTCR2yumE0jQn26NnWtvnDeBWwVK5e0KOAuXPapg1suyV0xpMhdjYSwA8AuMKabPPtlXYtXitKtFS/W5k/Q66LjFHyXImzBRzKjNIZZ7jQfdKB4lVCjRVnf3ln/6CmtVi4E7DpoN4S6vKIfkB9/6nObBB00mn6fHI2bGyYVNwUsk9ohdie8ToU6tWzFo8/2m5CFGvWkWtC4r3auNEpP/6RiWosmJIT8Jkn7rQ+Jiyr00zvJLrwHPmwioZFZxHFn/PNr1smTieGKqVucvjj8xd9jyqKL/KDpqi862m4V6C7oPPZDV8Uj3ImKOm5+D5I1TcejSZ5XQ168bCLbf7OHO4g/NHajh9ZgGzC2M0W33U6hJOlUJA5rC1MC5q6KOGrR3g+o0H+PLqOj678j3urW9j2B9ipgH80TMz+NN/eQFLhw+hEKaMIa9YCCDDU4DnrJOuWQOP7o/wv/+7V3Dz+kOcO7mKH104hrUzxzF79Ci0R/Bkx05qSAaRrAbHmDcYSSk1aJzag4AcQ6Fp6uIZno4g9Pu8F8FGyF2i4UwAkP3jyMgJGGA8tpIjRkamxIo5aCt5sXqTFEZKYbp0AoQDlYGDZ7UKHp4z1bmfqawiMI4hi08GHrQkBzGe+yww7+XA4yDGMz5bqV1GuLnKBwGJHwBPdlOxnpydKyJRw+7WNurtGlpTLd//npMYFQ9zNOWr9TZ27o3xu9fewO7uAM8+cwnHzh9C0ZIQJhmU4GgkHciQJvPkIpALFavK3kVWjVPpz6EMnodkksF2+VWLF85oVX1GUBjkR9c4AG2zarYakW3g+kQQTpBM5mUipzW0sLXbxHc/jPAPv/0cv/vgAb5fB7YnPQyLJiZSZqetreyCAlDq4zGkeHe2XeDiqTWsnTyJL289wg87Ewwk9GjUXZK9yJLQCB/IgPiYq8aZ+rfa81M/p/KrEMty3GLRlftk0i+uJjnWTLcpRmjWxC0dot3YQ6c+Qa/VQLshzu4QvZZdq9VootNuaZ6duhpFXYmC4WDgCfASSq5jOJ5gqy85dAX6I2B7MMFg3MRgVMcQNewMhhiIaBT2WWsEnFuLpOVgagzpGl87NgjOZssYOc6TipUrP5VelQM/tSntuWgn9m3ekl0JVsk/WPKQnPjx12KmRsgEyXY1R/tEDqpgUf6WVh/V9+IInxQGpj0sgf3QVi2+f5AtTmNkYWhlWgwv075kwKoyIPSqz3XEEJb/7zn6yXlwm/yXf/rzNJMZDHiuFysX/dBW8Uh0UsaFniuooJ7hzNi0V3UlzyqzxMoINGxyvFhCkzytJQQHYicwWLVs+vGF0mZ6lTgyoSLHUkXpcVIjkEvi5zFnHk6sG8HZN+k7ZuXPZkwE/GkoulbTMGDsASOHDKs58IOJ4/WrLFpiAw+sdoqeITePzQ4F66DChTxZZRCX26DI+ZDGvmYPKB8bFvMHotx52p15V97KTb8PCQ2MURvtYq5dw7H5Os4ea+BHZ2ZweLWOdmeEZmuIWtP63yTyp95Gf9TB9rCOT7/+Hi+9+gXe/+A2NrZGmisi5dnSEnWm1sdPLrTwX/4Xl3D60inU65ItPfT8sVAd6QJuVXIiH01MBmNc++oWXv/t+zg0v6J9uo6cOoLe6oqgTgNxUpnKYgktqzNPuPRD48ZwXjRo0ZC5grMH9Zw5Jo2T1Unh0kAtJytGFtsNcinfjZWm7Asn45c1ZggrGNsqkEvMl1gkFjwwi9p3joezNfQqcq7sj/9IUYW0tnBTS6VuNIo/p85Zzi1KuWuxAlU1kxsFAjyZv8T0cGwBPKRBRCAX6IKSkPIzTKQWWfBrpeok/1uPyxLA1sdoZ4hGb1YoFM3nGuyOcfXr2/j22lWcOnMMZy6e1LNQtQ0NmxHLHKU0QeZk1jDebOOT99/D9Rvf49z5szj//BnpTw21tOnzMm9xrgjo2XDam/8qS8xUAnlQZ9USI5Tsq+Wh0THgJpM5Zs6jzrcf4ZVySR2UpwIGz4VLOtdyUw2EPgHIyevcF8Ii6XqbYpejyDY2a/jqRh//168+x1sfP8TGnhQ1dDBCRz8jebwaA3IQKI6wBFsXuwOcXGriP//zf4Fmew4vffgdvl4fYm9keXS6U9Sv4KHiB5y6UGFvkt6nQxtsSwQABHAjISL0HMwsj/qo2oVBdLJVZDZkzJMx2gLgigHaLaDbGGJxGpidHmNhpo12s4aZqRa6XQF1BbqdtubQSV9LjdAoyWqOmdgO0dHSvWAwmmCvP8TjnYGCtO2dIbZ3Jni00cdOH9jt17G5W8PeuInHwwKPtocY1lqY1Bt+yHomPEwNWMmYEM5CFkjo1prTygtuW5gWpRX+Nh4Dbjn3kHon94F17cBqz0Bcluxe0iLZQY5AhSDRuVHNFWPzXF3rwL7Z9/azcVElyPjElsTQdRXsRSBHIoN2MP7Nz1XJGb1erQaRF9sOnlN4gPzJezafMoPW/oRbiNeV9mBSzMCfMpZxAkDBIdlR355/8af/Om+jSifo0kPKNdiKQzefgT0duFZRGKWrA/JCBqPMzeDolCcHkfkd3MT2t3g31jrEwwepj05GqLlaKy9Zom99k6m5cAPJDayX1GbEXq2qestRvBuTNFyWTGvOM0FRbppozyjARBZDFJhdl4ycLEQijJIX49U5FeGrKhgbO70LUk00o2WkflAemwmq0VYEazyyy0IE+xNDTZlMMBpZU2d+T+Za9ZjneRAwC4BrFgWaTcmN28ViY4hjs9IbbhoXz09hZRlo9fooioFWstY1N6umoYFxrYmtfgNfffsQ//jqJ3jn41tYfyCGbQpF0VL/VPJGpmojrPa28CfPtPFnv/gRDp86jJqEQdW4OWBTA032zAVMQ+F1bD/axpeffIG9jW2cPHkRh9bOoinatZBKwm2pBw9d592oEYxVWYkUg6ACoiAHIxcNoHvySeAV8MUE/5B3p3ad1YE08m6uXM50EdIJDd4Tjh4Zx8z9FR3cwA6b5WOI1leSY2a4j2yiGH2XIQXOPOJJ54GhYDIjzNdjgm5WsDmkSaDJ/1YAFsGmjsc/w+dIzGJg6IN/pztDP+v3V7vDvnm8CItReP8axsMxvv/6Ou7cfYjT5y9jbnERm1ub+PLLb/HlFzewufEIp0+u4MUXL2JxdQ4FBFgR4AoLzTxD9vaTIUzh9pUvceWLr3Dk2FGc+fFF1Np+XqrOoY8xnrqgwNnlWgG0M2caVnU9qOvIRr6V+UnVwGTTHOjqVDLfyRm4BPJdd6qD72Pi8W2c0Mi2lJi3kBPE6ZXrauGDXLCF4aiBh49H+PSrDfzdb27g3StbeNRvoj+RRt3WlFvPPVZQIWDOnP42JphrDXF8cYB/9cfn8EfP/wh37w/w63du4sv1Gvbk3GTJkdZHsy4D2XAmQUhnL0fdr9ujAuKezNyJXbMoBlt1aHssndqxLr2wcK3aCFP1EWYbIxyea2FhqobpXoH5uTpWljuYm62h0yr0XOhmq2atluSIQCUB2K9JzyVgADIxUpOR2ACr1hXjPxyMMeiPsbM9xO6unMhWw84OsP6wjwfbY3z3YIDbD8d4vFfDrhzgMpHjCmVZrGCPgc6RYDafBx7Wrnl2hiZjIMeLG2yeNUKWDWRKxbI6R2crQ96izb0pJRPFoJj8Pab20J7qCnqOdl5NcyIE3Jqqzw1yeX6pqQ/THdGe8pYxhchAna3B/qJBt7OVwobyNXPHCcP4BjAZJWRepBa0hILIxOyx919yqg2cRcDGXn5VNtAmlI3KXeFz/iMjl6GRM+m+eAJRbNAG5piUqq+qPveHc73BJHqrpmEIyJGjsnUMEdhgYsgyhXRDOFDVdKnMmpAiw8ScJxeb5pnG53ejdyCTlNB5LkTS59GE+6rwhcmpKoiMpr3JoJIyBqYo5NSPyRdxRUkBPDi/zcTDtkJ5npSRC/lE8dniM8eQbdXzLG8ur7jRitOYSG/+UVaCQH0yQrcoMNWaqPd8dqWOH52ZxtHDLczNF2i2h2jVxxgLkyEsmvJrHeyO6vj+3jZef+sqXn3rKr693ccY4p22UKCpT9Ooj9Ct9TVEe/4I8K/+xQlc/vFpdOdmhdrQdiUmjDJGZ5DScMWANzHeHuD+3Tt4eP8BFldOYn71JGpT08B4GxjvWH84xhwSEKQbGcBaAgxUYqUdkg0zWbiAJxKIMwviaIPsTbiO780cqnQwpy6yh79UyQbwqsUhPrjIWsfhUYslD4oUuH+ICD2yhIxbR69L2R6CEAICH5esmKyDMlwh7JlAQAS8BBVUQA74ElDzeSLYqebKcR6rIC7NOYGcVT2nxGttgO15afpdG+dwd4QrH3yBz7+6hZVj53HsxGlcv34Nt27exmTUxO7eDqaau/jZT57C2sVjqDX2/Ig2b3/BfMzkncq169hZf4Dvr17THmiLZ09pP0QDOTyWzReca0sGVA1VAHKsGFVhZzGDA37m9Znls4eV8RCU6Zx65S1z55IX5qHYrIgcA7Oa2ueIa8iqYcoZ8wmp+1UG7NQGrUwddrG+McabH97Br1/9Hl9c28NGv4U9SHsRCadapTvBhZ27KW2KRlhqAScWxvjx5Vn88z++hMWFZXx3ZxP/+PYdfHKrwNak62FOq2DlT9ZrRiTwZBnq8Kwb7aEP2jJOQ/hqClsmTI6BZ35firlaxQi9OtAuhjjUBZbngeNLDRxd7uHQQgczczX0poF2V8CCtx5xIj3dVzEN9wvBfe7DqGA3OmShcnQyKlRMBsMCg/4E/V3g0VYf177bxmdXHmFv1MUANewOG9jcGmNbDv2Qli61JnaGQ+2lKcd36fFoKpp+KqynM5WqYN2pKm/Ruub0iVyLRWIzpUQqJCaKq7N/wxIApU+kTg/5mDKdczJTdPTSits1bYoMaNqPR/oSWVGups32Lgl/1Jh2hScwaUr6mEUvR7MM/qTUrirjx1ZkihlCezPNKNGCGGfzpCj0CfY8jTvk+0XbrfesArmEDD28qUrCQxOasysL70mfBPAJyHnoLSNdzRwIDeeMkibAMfBifeQ4iXFm9eH9/M7yBFnegvyw04ltUAv3VX8IvKq0KL/DyIspmfJhvQKEYsjxIDq5qjCqRRWmWHyxk7BYg8MnFT/EitK4kJZS5Llsyd8pP3H0NJ/klZY2Ucg5pK2z97P3ozluwlSO5ZitIQ71xljuDnFxbRpPnZ3F0dU6Or0Bao0BitoQEngvGoWycMK07Q06+PjKD/gPL3+KDz9/gMebEmLpGrPrYfhmY4Dp1hhLrT4uHi3wsxcW8exPLmBmddnbj7BRaqWSNOWl1ZRpG27t4MHDB+jMLGH60BkUevj8pp1dOZHWJbFKkAwGQUfUoJwlTah0AElWh9is8n2JW1QVTwRdNJAlIBaAnhrFwHop20Fj7f3yUosVAkMfn+7VECJzhZ08aX5PX2eumKMegnd1zGQ8DF17zlZyvsiKOrgttUHx+dLHCfOZhIpzm/tIZd3MeXOP8YlAjnNF3R2YVbKUrCaVOVbQG/oNqlGsaWrkvZuP8NabX+KHhwN0pmYwGG5jeXkex4+v4d7tW/jh+yt4+ulzOP/sOTSaAuTkYPpw/xIbaq9PBiP0d3bR6PZQb4sDw6IWMmbOzvLUBdlQQ7G23mKEVatuNhKIJgOY2oRE58LXnxXPLJCQIbFZcALsMqRw4gOBmBpOlzU+I6+XnILg5Kgj5MByLCHIFvqDJu7e28Grb9/Er9+6h6u3R9gZtDAZtzXfS0y/skDeVV/2faMYo1srMNsZ4ORyHc9fPIQ/euEojqxOYTKu4ebdEV5+fwPvXZ/g0UiAnMdIlK3Kei+CtUgGlJgOtRHRwc4gQ6pirRDBihH0rFT5XR1RoDEu0KtNMNce4ND0GIcXWzh9uIW1o1NYXKhjaqqBZrfAuL6Hel1YO2tsLuFjj4NZ5MaJL1OvEZAY22cVqwQkAiLl/jyGUPakOE3mQPHYr73dPm7efIT796UbwAx2dkfYuDfCg8cDrD/uY3coucgd3H20gx0BgFIlXGugP7biCRnUaDRAQ7S2hrzdvipwsPYlZrPNGzD7Yv3phE/NtjeHu80mmg2p/iiJkravkwShYtnAQPim69PM8tmXGSlSn4JsVelmEbCRjPA5DwQ/7XeJ3KkwuARxEYcku+9MYmR8eS2SXgSm/AxzMs3+B/KcKjR4GyXQVp03fl5OdkjmyneGTljyuNyke3k2hZGMhnxW6OKRNKlMNSpkxdwN9D48WlygP1Y1qUulOr3aFy2NaB8dbkDKEzorNlf1NqUgMGoRzET2jL+nFBoPibHJIkGcxNkZq+/3+ynmHpMoS0heBb8swAoynQXk4kWZq4JMrmMJwDp7RCCnR5iFBa8qrXh9vX/Ix6v+zXJ+Cw97DryHzocjq5FqidKtA0vTYxydGeLpM7O4cHoOC/MjNLu7DuI8l0G9UEkU72Bn2MTr73yL/+OXH+H67SEG4572lFIwPpFyB1HoBaYbAxzrDXH+yAg//aM1XH72LKZXD6Goi5ETY+cAhEaOhRMCzoqmga3dPYy2NzHpzqA+s2JNLTWDXQyxH2MU1yYt076d7YIfgYV/WMXaDV9iLx0sKDviFRmqJIMcpN9DPliJ0ZHXY/jSV1DZGq+sZPNjXtsbc4a8BT+Q3IHaPuYo3ptyytdChatuptCWIiXTOyvnRseWogpufGM6+ZSnO2xYNyBJo6f5dEDHj6ZK5LA+llmegUc190/nijmB3iNNrFOtKQ3KTI6kEvLhEG+++gU+v3IX46KOtZPLeOEnP8LK4UP4/urXeO+tV3H2/Elcev4S2i1pEC3HtTH8RFn09db8OQFIHmol0PFCqaSW2EZEAZmsqxwD56c0aMNfVpSSVfS15zozDEuahM8eCzy0iMudHsqT+gIuiwRyseqY8090pA5BeNboeJAR9OtMxh1s7jRx4/Ye/un1b/DK2/dxZ7OB3fEUhgI6RsI7yBncY/nVaj0lF3Y8wFRjgvnGEMeXhvjJc0v46fMnsbIkR/QNdFp+uN/Eyx9s4+1vgAeDqdR1x8KOOVwanddokP+QfizZBd3TXrE5Ea2hI9YWSY3aEJ3xAEemazi52sDZE1M4cXwGswvS2FyiCGNNMykkCjGRlJJR7rnGRvOuM6zqlv1UPdeVaQxkoxV0B6CsYdhQ3KQ4nPtTctYH2HiwicFugXZzWp3V7a0xdvYmeLCxi83NER5tjHDv0RgPtyd4IO8N6tjYK7AzqqE/qWGoa2LhQFl2P4FV+Du1txZdJ5PqSCuUHRqJ4gCMvUlDKJTHYRm2cCAWowZunzR65s1yY4PfKpFjJI8zaARCJVVbLjw08bUPVMmNBMhC82h+rvSeqjkbvY7N80efRJaoHEYYkHLianbet2iLup2ja2lPGXhWnRQDv1Saef54b2XkEkqslO2m5aLy8s2cmLiwIMlX089UgJxPXmooS10d9X0AkWnynG4jcyXjlHyByGLZ2aEWPrVzUw+mRxM0LIEpj6nHydaYdw6tykRL5Uu329X7bm5upoRFTUyNM57ubUITlYg9k3hY5WTIOPeaXBsqVqvfTwITUhric8XPV8cVQ6zxO5xrAeOi6GXDGfwW5jWHqCRne6YxxFJvDydXCjx/bgmn1qYwMzdCvbENSOhJlJ5UX8nGr4sH18XmbhuvvfMt/s2/fQfrm21MarOKSeoYoDmZoFMr0GuO0GsNsdzdxdNn5vHcM8s48/Qp9A6vWCh0tO0MkjMs9L70GAgPsQqQE4AvDITkGrUkH66lZ7iqeydgTw28GM2Q15TcIQdRJkH7q/VUyGi8Kzid+0sNn7cFeVIbhMTiEBT6JKum9KIBvZ6jIAIBMjHytVh4QYOejLQzhQmNK8XmS+7K32hdB6OBJSNTp45SOSVC544gI1ZIkgBPCoAh0oPC0VQYDBGGog+yiaZq7YMxplMCHf6R4NT5F/wGTOQX1FDHaCB6w67XaNad3a3jzvfrePftr3HnBwnxN3Hi5Cpe+OmzmJmfwcYPt/C7V/8Rq0eW8ewLT6PTldM+dmip7D50TCVhPI2P868C48NiIYu8JNcRGXWgpb0LqQj95Ab9VmBNRaYVyEUm2Y1KAnIhv0kpJfksGwm7DGgI3Nle3pMnhHAfGD1jS6BAvpL7qJ/L6zaeNLC53cAXV7fxq5e+wesfPMbOsI7BeErndIyRVlxKEw7tZO/tq+rjEaZrQyx2gdPLBf7ZT5bx3HMrWJiVFIsBxuMhhsMaHmy08OpHe3jzygQPhlPGIPlJPYzKVA2p6dF44gHFyeSKURXqRH/VT6gxxq8lxyjVxpiqDTDXHmJ1boJnLy7gzIkpHFpsaOhU+l5KtMUKRVnVKukfXqzned9aaasnJcgamizYa24jmDKenA/uAW9yrq1j2LbG9ZDuDd+jegLHGMOdvv7TBu2iCjV0Wsd4UGBvt8D2bgMbG2PcXd/F7R/6uHlvDw/3GlqEsrkHDOvirhPIyfelMM4HJ1XITr7YEkTKjBbFXpdWVMqK8vMOVGhrIv+SSKM0F/ZuLFDg3s5gzj7DyJcBqnIFKzGC2cTSHfNgw28lIuYADMH7xS8zJ57yR5zC59x3I9cX/DwLFlPql4ochk/tAAAgAElEQVSE5e65ginnzikrmhsiR7IohVb3MTTuAMsUkAbUSfHjrAwcGgWWumkHFiwnHjLkaW1HOLFEoZb7ZT/yQBmh8nSCcpLq/gXO75tulY7V//HwakKylZMYSpSuI2875LarQrq9Lcny9sMKFN12lQOdCar+EPqn8NhnXHmXhO5AmassbnkTcSzxm9GbqbJ2qTmi6gQ/z04rkQXQivKRfLghFjsFVmcmOHeihXNrXZw6Notmu496e89PaRAgIr2TpLhB2mYV6Pcb+ODTB/g3f/Mert4aAc05DIZSKSVJwhP0xhPM1kdYmhni2GodF85O4+zlNaysHUFnYc5y2qQwQSfHj6wiCCNjpMpRDKmHH5gzlHa6g6PkzVRDn24cyT7ZBObDwx3WJlCRgFPUAuXtrX9F/UHgRdBPhMw9pKcK+C6g1+cOkdfoObgMJz9Uq2gzhZu/Qo+L1YQEcFkL7hewaCCYl2eaKXf51ypWH291r2VaPIPh9H16IM4uMndMnTGCg8qQktcemDoFyUFBJXCcdZJaskGBzYe7uHr1Dh493kaz1cTiwiwOLc5iZnYG99fXce2b7zEadfHgwWPs7W3j7FMXcfr8RexuP8Lbr/0Gcwsz+PFPn0FvWuRE2tX4+ISBIzOckppDXg9DlimLyBk4Oho88J5hdDJ4VOJkfROAJnj1UF2mzX2ePRxBxk6BHHMb3egnVs1lXsatoC2clZvDE5l9JHBneoEOQUJzLTzcLPDpV4/w61eu4ZOvNvFwp43RpIWa58OJ4ZG8LGmVYREEKYeYoIM+VqZG2qroT144iueeXcbM9ASTUd8CdhNon7mHG028+tEu3rwyViA3UBxk0EttUyUqUdV/NJbRsY262S1PynESsCVlGDOtEebaI21qfv7EDE6f6OHYkSbaXTkb2k6YGAxG2N6Rnnhj7A5H6A8Hmv89GCZkZs/bqKPZqqPVbKKlpHCBZqOGVqPQf9qIgfrWW3+oH5f2LR1WKhbuI7KsktjtSfAClgcjPyrRI2u6zyz8PdgZY/vhEBsbE9xd7+P6nce4c3+M+4+A+7sN9HVd69gdFejL9+oGbHm6hBK1WvzANbANEe2KAhrVIza7xpDuP6pT3iOYVozhqU3VEKd8juscgVkSVapOJXoI6ljwR38wOKwlnPJkho5jTwRJzKXPJZxJYVXJE85LAnrun+bPeeia0TJnI8vzWWKZzAkIhSSJiZbQ6v6wnnEy5nwZ8k5gwM/RtKOgnKrUD7rtShEQA1NpAdV78E7NngdiQN28ijiGFPJU4MejoQKqZoiwUl2iAsTgaqUBYRXA0GtzKbSecjJeVYRl8CivR4DJBY75ciVgmCjlHLtPdic6By4CNjZnMlNxA+1g3igRkJkiC6HVsGmqTB4FIxdO5PVM7KZpjuQtSrhT+iG162MsN/dw+nAbF070cHptWj3SVqePerOPmlSmOuEjDSy1oNRbUzzeGuNv//2H+Ifffo/twbRBqckQ0906ZjoTLM/WcWy5iRPHpnD61CKOnFxF59Ccnr2qVXrCXEhxg/54JaICObJw/rsKCZETczo5ITS4LBzgYNOusssnxeNsHL8WwU/esjlMpZqNQs91DH/TePK76e+gFWIFU2ShdIN4taIO1w2wMmd+L8oOAZQ65yEMqfuX+X1e/RrDuSlXrsKA6b4U8Mxecz5fYtSHfgKG7RjPy2M83l9Lc+W/xA1AtjHpVn8W9+ATQKInH1lHowMyMxZDTvp9tqCpY3ejj/d+/xFufLcOaTM7lHYEtQLHjq3iwoVzmJ5qYTDYQ705jfXbd/DBBx+i3prC5ed+hvZUB++/+Vv0OjW8+NNnML0ojO+eO8Eua/ofNkLn/lFhstdTGJQMr8t0OldVywqz4uT6moJxmfScSc2RY9ED551bNrQzUV3MdiTC5LicOSloCtXHzTUiWFZnIhgOfZ1haoIJqSCsod9v487DMd54/3u89MYdXLvVx9ZAzkqVM45dO0kT5EkN0spXjy6aFGgWYzsmb3qMi8eb+GcvrOH8mQUDcZO+Z+xIa4wxhoMWNrZ6eO2TXbzxZR/r/R4GeiSVHP9loSabpnygegzH2eOVn6kUtfA8L11GOZUGNW1N3iv2cGx2gtOrdVw6M4MTaz1Mz0y0iEuY10nRweOtEd795Bq+uvYDHmwNsLk7xO6eMK1jDKSJr0Y2jDNsNupoCJhrNtDrtNDt1TEz1cT8XAeHV6YwN93Rf7PTbczM9PTUt3oh1ftuzSShM9mIkB+c6j08CuCh4aTP6ByJ3ChgN1ZvsjfS0wj3difYeLiNe+sj3L7dx+37Ndxa38bjQQOPh01sethVGFU939PnkiovtQdzEYsEiu3o2BaGIp1BOO2S/DfljHk3CbKVmVmNJ0B4NwXPJUyZNj5HJhN+H8/jLNtEvle2reXwbdlQV/FDDJke1PQ4buG0zSKQU9bU9Ei6b+zFm1RAzgW1RyoDuWRW/urnfz7JyaFu4GuGoKWwQYWxFCayUmRdKD8ntVRh41e2RE+hkL0nm55jaBS0HYhuE2WxXwcQsQIlDJo2TBfXc/VK1LkrIp2QCgiLNCZZR9432RpvS2LxeX+u4CFEm5TL3QkcKgJKpZjmIX672tDXWoVYN21nN/37Kjg6Ra7QfZH1Gb1dSNwI+juxi9sSfl+vxXP0XHnpcWJ6dqEYaibYmx4XINb2UxqWZ1o4d7iO86encep4D3KufK0+RL05QK0uIE4a/fp5f46hDGDWsLtd4PWXP8Nbb36Lnc0CrVYD3U4NM9MNrC5P4eixORw5toDF1UV056a1AauORXtoeasHGbsSNgwLerKvKHMyRirhIVEiUPkpI1rDFlUvN6+hvcm+aOFaEURwXktL6qBClSY9ZR9r6gUXGOIUgos5aCFk67aTRKCOSwBt2gShgSwLEpgzpkMhkA0sWlLocp+GeCUBPFDOArBNcx0KITyFwcCJ/POwXepDRoGPk1NhJqndkpYLmyStGdcphG44xQTVlo1t+Wg6x5xffy6tUm3i+lc38bs3PkCru4RTp09he2cL169exd7uFk4cP4Znnr2EQyuLqDUK9Hd38MWHn+LLK9exsLyGYxcu4epnH6I+3sTP/ugy5pZ7QNH36ipnBNU3JWhOtEDetxrP9X8yTGUyCea8iISgL66vIYvMaAq7xt5+7jRnkMLJCeMg02nNwWxvpIIZArXk+dmlrLmYh1QpyxKizteX4gPRDDs7BW7eHeDVd27ipbfu4va9EQboYjhpWRK+mmXJ3TKHS08O0vNbaphv93F4po/nLy3h+csrOHNiDt22ADcBcQL4zKhLD7HRsIGt7Vm8+cUeXv98D/d2e5qobyDOwX8Qt6qj6w8WPmH9TA2SCCCTx5PCBHOMROdJ78qjcxP8+Nwszq11sLJcR3dqgnpjrH7NaNLGnfUhfvVP7+Old27hoWR+1DoYj+WUaMuDlkkU22k9Vy3n0VplyJ7Z1e1n/yZot+r6b2G2jqMrPZw6cQiHl2exdngRS4dm0BEmT5oJ10d6OoTWmMoeVtAWQCr3PvNz9ZhBmSMPj+tpEc6qU8eoKErl6wSPN/p4cG+AW7d3cOP7AW7dBzaGHTwa1PFYGEcB5CoOpi8o2VqVqe3ITF5ryqqxmCE7BUbOhN6fCYFYwaPlm2c3QnP1Atuvuzw5sP5l2lpV17kVDe1iNsWcJwL/4Kz4pVJ4k2wdU2xJGomN8/vk65cd+MRE0n3QKbH2MtGfsAh6qKilL+d6sQwaq036CTBzb14dz1/8a8mRs8N8ra8My7e9YrSkOBx4+YG8Bmqkg7flxJXysDS2Lgtjn4mJfFrJw/y3oP91I6qypi50xkn3WW57oofKsgIorak/oAOeamhTBYnfqbAkbJhLICjCyVDpQeenWuFDznXjs+ewrwE2oYM1hyJ5Cj4nqejAPQJptBzKnkteI+cktEuR9yVZMs53BNOlBMsK7S0hAdmGuuGYr1fI+kn1qDS4rKGtx2yNcag7xPGVLp57ehWrqz10e5L8O0SzIRVeQ9QkR0SP55IFk4OiJQdm5I6frHkdGw+28cPt+3j8aFvL8bu9Nmame5ibn0Zvtotar+ftK0T0pEEvDR8NtEu5JgDzRAMx2A5IIjgwjeDI2t1VMhsRXzDxO7F4NMKVylTbsfmbUdPwPQV6wr5kdtnQsMyzA3TNrQvkAJVuBfMYGHXWTBLyadzVsDMJnsbZr6fjoKKit55c9aAZfW6UNa3MTQK4Dv4UbPLZyciF7+icO6BLwC6AX8ZU6IwcNG+hX5T5cSEnLGlgBxGl+XI9oK8ReLPhLoF5Q/MzP3n/Cj7++GucOHcZL/7kRRSTAb785BN89OGH2NneUlbu2eefxuxsSzHh5sPHePetj/Dd3Q0cOn4Bg82HUhKBP/5PnsbC8hRQSB6orDUdh8CcOa40UMRKY89HY+HBnrS+YdUq19GvpXLmZ7fqNciaOUhVMO/gX64vNDiLFuym1ISOX3w9WFnKOSV9rp9iDzv5OteXrWXYUsZsgnx9NGpgu9/BjVvb+M2rN/DaOz/gwXaBwbiDSSH5cDlFZCK6QMDSqLBKdz1/eRdH50b42TMr+Oc/O4tDi3UUxZ726GM4VfSgPJ62eRzV8Wizh3e+HuHVT3Zxvz+LPcW/kidtR1DROWfh2X5GLvToEjunhKTncEsVvoIvO41hrrGLsys1vHhpARfO9NDt7KHdERBllqwoOvj29i7+3S/fw+8/uoth7RAGRQdjyc8VADsaKvMmYxHQZjbHjHlSI0qSWoGg6OHxeICiGGI42MN4NECrYfmTR1eaOHt6AefPHMXFs0dxeHUGvW6BTruuPTyZSWLrTj0jD9cwGVX5IIOveUCByXa51dc87D6WPLoxNu5v49F6H3fu7OHGD2PcuF/DD48LPO7XsTWcYCTtnUQWvB1HOhdW8/58/bUOyUgV/iRfLDoobpto7xJwe0KbDWdZynnpIRwbAVCOckX1XT6TlbJSAoz0b0pqn+x4ubhQrmyRPdOVhl88nsCIoEcfKKfEGAZ+M2ZKJEwlkphCp9XIjuMPPqfmyLE9huWwZT0gi2QsfF4RY3cCw+D9fIxZc8AljFvKVbJeKVbObcpDz1CLQC5S+36khdK2Hms330uKswOj5fdK8WcyWQeERVXNpU2VF8OGk5sIJpt4AJCrJsjaLPEoFIYq7TVuXD5WBGb593xUln7Ln1ubDHtzZZEKYzXLcXwFmSGsGkPKhi9CqFpxsS2q5R6IYRYQJnkMdQ+DSFWqNPcFuhhhsT3C8ZU6zp6cxtkzh9Cbb2NrdwcPNh6j3x+iUQdazQk6zQamem1Md1votCdoN0doN8V7nej5q7Kxa97vbShshFSoStig1cnARvuUxRCRAxMKog6dyfduLTUnzvuDJdahArpiE1Oyar7eCTSksCLlm6yUjyeFM/xvMh3OnlIGEuvHhGSyBQR5ujHyUW/ZU6HtDaHQNEYfC4kH3U9UxnzWsqcXUJsPOD5HAB1kv9Q5CoUQbttzTzLPP4zhNrJi6uAxZOg90giaU7Ku7YeSq20Cmo1K/DsWDOhYQpEA59SUjGcieLid55DaRtK+hQLkPv/wa3zw0ZdYO3kOL/7keXR6HQy2N/H5x5/iw48+Va/48uWLePqZi2i2TQy///YWfv/7T/Bgs6E9w+bnG/iT//Q5LK5MAXAgVjFGvrm8wIDsGY2o94eTogY9lcQnWS1bsHQp3EyTF4CYOiiey1Zi8CJ4owUi8OPa+H7StYonaQQTSxZXLZIDOYZitT1CgYEwMzstfPHtJn790lf44NMtbOzVMSzkrDtr5K2ter2Cmfu/Pp6gXZtguj3B2ZUxnru0jJ88cwSryx0FceOxMXGq6zR8Z8OUY4oEyG3sTOOdr4Z45dNdPOzPaYUlc6hiGJivVUNgHozQhxX8LSIm2bRmfuQeA3QbBRY6fZw73MJz56Zwbq2J2TkphJ9oPlytLs112/j0izv4+5c+x3tXHuPxaA61oqdtPMYjb1ui4NVywcfKxjrD6baKelrGKLrXTIg7bH76UaFVr320GlIU00cxHuDoUuP/5eu9v+O4knTBrzKzLAreEY4ACZIAvVFLavXM2z3nzfScNz1/5Z49+9vbeW93z073zLRaLW8oiUaidwAtCBKEL5TJzNoTcSNuRiXRKx0dkUBVmmvifvHFFxGYOjKIhWMTmJsZxtxEP4b7Q/RVAkSlgMs8MXDz+uGcY6rOrdYu1JC/JlgxcibwV+RMzPZuA/t7Md6ux1h/G+L5SwJ1CdYPgM04QhtFJGkBVM2AzhMJcruzj1TVBcr3JXbufa06n23sCGVIyc6Z8x97pVZqL/Tc07PMJ7UYQN+7DrLr5NeFPSfzGEJ3hn7G7xQTLeuRgjEOIIzj7ufXJy8+t597MICY7Z76rLp9jU2w49D750yOpjVmC678SOb9a1YoLQoeVBvh8AjS6ch6pkkOXocsdQE7as0VBlbPU4ZFXtAPiNxHiEi3xg2bZAfThkh1UvX3NrRqf8ePZRlVeV7PJBowaUOXyshp2y07IXbCe5+jt8K0sntuYRi2RJgLDQnYBfUeK6eLW4CZvo8PlPwNJtIuxiyMHTOQZoBNafYFoFJI0UdZqX0p5iaLOLU4yqHPqFzA6ptdfPvjLTxceY0GdbanwphBilolRL1axEC9hrGRMo6M9WH6SD8mxsnQ9KFWLXMPVtdfldaMyyAtkNfILBZpPziFVYBdnkkynQh8EVyppcaHvrBhygDpHIuR5glXS+5Bh5m1/Hqw7F2eiTsklOMXFB9E6qgImFBGK38d/awFMMpY6SnG4W7xqPn79AvxvP3OUEG1AAMLVvUzvtyP3x3Zy+u7asjU/8aAWf/OZqD4jyaETH/VQ0vHnfdSzh33l1DUbrI+/dzkQh56HV3s/FXbekuL/bJ/6w4PbjZOR3UZL1bW8P23P6PU14+/++S3GB4d4jVIdbd+vnoT9x48wtDgAH772yuYmBtDwMxIFw9+fYwbN56ifbCHial+fPR3FzAyNSBZq4e0cfOAXbNElYmjw1jLjEiCCIdj1XLqOJrx6ikUbMAyDY0HumJfBQBlmaUKfgUk+vv4U0ISG8z9dMj5kejn6li5kBwlNTQ7Ed5uAtdvv8Nfv3+BB6sHaLRLiJmNKkn0NRYwJ+QqAlDOOOnNxupd1sJ+dGECZ5YmMTJE00hlnJxGkOEb9+cWSY+0p03TAFuNPvz8KMWXtxrYbPVzj1Zna3vXv8XEvSAhB5a5A48Lg5appVa6h6mhkIuPX1iewvREiHqNekOnCIpFXkv7rQA/33qJ//j8Lh6/aKGR9iEJ+jgT3i15smVkU11YOOXOFc7J132gZoDxluwrPsiFNAgJMIqEqVgMUQwo+58YG6Bc7qCbdFAOEowNFDAzluLkXA0nj09iYmIIlcEaedaZrXPhgUwq4veR0WPSzzjUm2OI2Y4RWA4Q7yVobLSx8aaJlVdNPN9MsbqeYLNZxH6nhN12lwsNU3TI7T1HAqbUiorDrA7IZKDHzTWT0lLKpAckmTPZn5kOBMgwqi00wVtT1suex1kU7H0WLQ/M9Ox+n9Fzn7SgTc/Tnp+Jw28L+mqEjV7Whvx91E/IAHsdtxV7O2H0gFxxwG3LU5UDFf7l95LsIIOYxAn3gKPmu4SeqcuBjQ37I8HTn65WiqMVbSscDYv2om//4OqBejLSeenOxLjvujIgZiPKoPrwqwBLH9IU7z8Pgtz4iBevqc3WVRNKVPed6vAcI9gbQtVrK+g69F5ekJhvh5WJMLMNnrFldpHoQlbQ6oS9UlVaGTZJjNCf5xecBXF6tpPwmHQbZDOK1Cuw6xIaRirAeH8Xx+eqWDw+gqHRfiRhEb/eX8UfP7uB1efbiFHlem00JGTCItqk5FEnbRSodnvYRb0WYXiwiuNzdZxeGsfyqQmMj/ShGhURhRGHEQqUwMDAzvSS5PUnmiy/yKyXmWsv1YPK5QsZP52J9P2u1UNOxd4GUPTQ1mosLPixYUO6Tu+a9gxfD/OniQWWgZJDvOd++jNzP2ZgZOnz8rPASDWT2sA+B5ic52TCpwY0WDbN7wllx/RENxo7LUGioNSX05D31/cg/Y1vOyUgwodTVU9mGEa29hL+sfNj51RBrX9OtS18XLi1kkZI2gVsbe5g76CFOCEGbRCDgwOIohL2t/e4if2bjS1cvHARp06fQlSk+xbwbn0HV7+7itev3+DUyUVcuHIGtcGIn6vVSHH3p7t4vrqCwdE6zl5ZwvD0CICmu7fpKuBArYwxJxmINIA1hNLejEPmtjuGMiZGB6f6Je2byu8tjo0CMu/nWBdaOkc4I91bLoT/7g6HHvbPOjXeE6Q/CADlyxOrArTiEl6+6eK7n17h8+9e4cVGgmZc4nAiMS/E1lG7KokRSCcaYva76KdEqVoHJ+eK+OjKAhYWRtHfRw90gCTtSOiVlqsDAk6OQlPgug4kSYCt/T7cWO3i6zstrO9X0KXalB7I9R60GWth92cWWmV9NifERShFAerBHmb6m7h4YhBnjtUwOlpBqRojKrmkPCpkvr0T44sfHuI/v13Bmx0qYl5HN3VhXeqtQ0ufgIzLOnVAztXHFD248geik6PSHGLxnfQmpFaHoUhwaGm6xIgoiLiMByVIBGUCRQGKcYz+aBeD5bdYnItw+dJxTM9Nojpcdy3jZKq9RMOy2GoX2LwZUZaCOV7Xklime4+lsAXEzS62N5pYX4/xZLWBF2+A55tdbLZL2E9LaNNcSVidQ+MEymkciHkz1Rz8mdfDqri5cmFot045emb+0SS9PFPnki1cstnhIMwmSPRcsqeDQ0/4UqNgDBCz9fUeSyiX47OXoy1a6CBrA+rmI+s05cP+Kis5LISsUio90mT8bO1ZGh79u0soAQr/8vt/4qzVPI3HW5oqb4dUd0nDcu7NmNJUY0AhOtJ4sTdlCRCdDBda9feQWihOiyetv8iDEZBG9KQjqMVA8vltJoQXme03piCyN4SYB1qWFdOwpAu3uk4OfuuLyNEfqyZU6wyIMzi2T9x7oMuEQg8DfG7RWU/FvaMtrZKfDzIsbsxd+FoX36Fsno6lD5vpqqDwAm2wFKUwQBlUVb2DerGFyeECzi8dweLxCZSqIXaaXXzxwz38+cubrIsBhREExPFgpdLaJaW0+xa6MYVI2ojbDZRIGFxoob8vwNxkiHNLE/jkymkcnZnC4EARpYhE42Q0iJEzSQi8GxS4aHKD9rfRHqOSJeonyLI41gDI9xWXWWDhGRQF+Dr7OSZJLWNPaIsG17KqfseJIdVQogp7ze/pGbRul9tImaZPn0+ZOBIJkfvOvow8lwInf/iKTk1Lp1gmzLn+wuzlwJxbyBnDY1lLZdv8IdCzqd2xpECR7ysZcXpNNcIazuEwqAFz4lVm7aQU6OpBpF0fdB0ooHVaW/8PCe/TMu7fXsGvtx9hb5/C9iEmJoZx4sRxTE8f4T26srKCaz/8hKHBEVy8cgGTM8MIgpjF6Y/vPMbVqzdQqdbxu7+/jMnZQXDLB2pntPYGTx8+QrVewdTiURQHKIRInR1o/SnTqySWHIC8lhXAxS65gfRKFjgpGNZx8qBes0O116o4Gvp7LVPiGQrT9F5D0DoHmoDi6x7KPNkD0ttvM/7S0JvDg2mEgzjCi7cJlxb56upbvN0uIAmqDOJI1E+siwsXOqPJAu404fZVg8U2pgeAs8cH8fHlo5ib60exRJ+ncGqHNXBc0YC3c8qaK6czCjjjk/AstZba3Kvi+pMuvr8fY/2gwtnHrtsqLV9XTFWjJZlJcNXynQ11c8M2t0DFfYEo7mC4HGNmKMalE304f2IQA8MFlMopgoj+I5Baxdp6A3/+/Bd8d30N2y1K5qgj6SSoFgNUSxGa7QCNpIAWFbej0Cgna7jQtPIGjpnRLePCkEQOEEFCrCKdgRGxcVR/U0FcKGWcAkoQK7FUpVQIUEwaGKrsY3E+wgcX5zC3MIHSYMU5xlZ20cOGG/uovrJPFpIR4/Ui+kxNZFLbnFL0JES31UXcALbXG3jztosnazHurO5gfa+KzSbQDivopBE7U6SPdPPpbDebCO49Kn28TdKAW5JZsXrbTlPBnZc1GRxAY8ikRA746Fy78zFLFPCEiOwBe97qd3i9iHaNR0awxmFkTU/0jLKL/TtJ4p93v0V/bnuYexY6F0LWc9s4tPZ8d4DXzZkDcll7ssK//NN/46xV1WJpxiE/KKdkS8sqXzeN2pZQvzUqHZgdvC6/VdwPWbwagnE3d16Afo7PRiOY5IHQor6SYakV5rTwnxtc9yYO7GUgL1+cL9vU9qAX0CdZn66ZPDkz7jOKITwjJ7VidNK1JpG7tnuOw0Bwbww3O3vs5/PXsPSrLrqezxPQE8+f2cpcyRYLJlX3559Sxt81giajUOB+gdTTdKQvxtyRCodSZ2ddBt+r9R18+uUv+PqnJ+hGQ0BUdxmCZGCpS4K2a0lTkPat02nzRiXQTwkPWkSym7YQpE1UojaGaynOnxvBJx8u49SxOUweqaNEQmfKrmIiTlvZGM0WC/NN8V63aHrLfVh2S1kJP5tZiRy/A2iSQ8e89HgeylpoBjEfTjJ3apX9QZhjDv2hLOApzyzpMyqz0vPMNkFDSBEfflcAp96qHLrKYueF7D3MHWXZkQjb7wTxXj1F4E4XXfgMtnrXas865neU99aTSQGxXkTnRsfDg2fjfBHV0vP+wnCqd61spI55ttUyhorBboh3r3bw6V9+5NBfpVxD2ulgv7GLer2KM+eWMX98ntfl1a++wZv1N5g/NoeLV06j3k/JDRH2Nhv47qureLn2Fh98cBbLZ+cQUuVrGpakg7RxgEIxQoFabTHA05CmGSsVlPMYaEFf0oNK4V92ekQ75tlVGWf1fPnw1CQDsy599qnOix62ihRUh5exGUuypS0AACAASURBVC4BQhlCNVPajk2ZZWXvJLzNz6eMJ3VgoD6dCVZfNvGfX6zgm+s72DqIkAbESJH+EIgoK5PsAFcwyIq/VgtUf62NuWHSw43gyvk5zEzWUSA2s0Bj0hGymZLknFPJpS3Y5rv2UMzGUduvNGQgd/V+G1cfdrDV7kdaiDihiqOZwsT4WmS+CLBzzNRh5mK9NIQEmpIWxstNHBsDriyPYmmhhoF6jEKtgDCgkktUFLeKRy9b+Lc/38TNOxtoxBXuBlsqBqgELYxRT9X+Onb3C1h9vYutA5cFy0kUNP5US5P1sjJf2vksJL0dFVonoEbRCadBp/9HxQAUXqXEsWJEKWdUX84BuoFKEcV0HwOVAyyfGMSF87OYnhtGub/iEsQYdOWSoJzGqDf7Wc5gb/d470vUyzuBwh5zNxz6TxJhNCO/naK5GWNjI8XKiwYerHTwZL2DjVYZ+0kZB4TQI2JUnX6O2+EZjTqfTcY+uiQVDUNbk2yyVsWnYaeB1gk7KA4dWCZOz8ss4cWNoSbCKAmj52sPGBObxOtQs7eFONEkyb913jvVmCjUTI03VymCuMrstOd7e+4iI2/stW2SiLfecl1basdjKRqHf2ZGLrOWbmAcjcF958RoM+0thxz/TEqL6Gd1YJXq5CxTuhKjsCwZQGPHLpVYm+Rm3QTYSxG9kVbu5uvoQBP4YnmUM0b0P2XUehwRg7x7qFMdVHkmPcfsd21V6Dwaz55D0qX5NXvBYv44zP5OoYPeosf6O4u8+TPCpunZ6o70XsYpW7DqGeuYu/nsShkZl2ziqH5qdjwYUD/TBBMDBRyhWknLkxgZraPR6uDOymt8/s1dPHm6i063Dyi6/oZaWoOrfSNFJ4m5P5827VaGMmMf6FPuX+5RmTRRjjqYGAJOzQ/gNxdncHZxClOTo6gOlBAUlZ1T3ZCUlrB1zmichTVwKfgmrJUNZC9QUPdYwwZ2vhibCHNmUt3dwpU59eBNExIMOKTPcQhU9gy3aTKgi8GgOWT1uoctF51aLdCqmju+tAA6TxgKw0UYV42NM5diMSRLVgGflmnhZ5HP+TIl+ffKP5xQmnYh2rZftjSRZZ7onnQi9xwQchEed8PUaR091Q8qK8kHj8mgZZCn41nCg19X8M33tzA7fwpLp5cQt1q49+ttrL16ib6BGpbOncHs/ALWX6/h1rUf0W0fYPn0Mk6dWUZUiZDEKW79chc3r13HyeOzuPzhOZQHKOuP9Gza1UBbZMkC4+EQHRmHiHV8iEKiXr6UXarlWaQiPwNDZdBsn1PVvck1nTfrnURlBNQJdrZVuy7ImmMQKPabx98ygGatsoaWgIXWZRRmmceU3ocO3BCduIid/RC37r/BZ9+8xLU7u9ijfqlhxTEcvOUCznp3HRtcFmjYpaQB4EgdXL7jgzNjOH9uEiNjpKFrIezGfH6w88wHmSveSn/mcJyAOC57RUOJEO04wPY+Za3G+PFRgp1WnY/FlOuqCSNhMv98RIPkQGYLk20qIkaxCwwV2zh7NMSZ4xUsLtTR35eiXErRjeisK6HZDnH78Qb+389u48GTfSTdQQRBCaWwg4mRLs6dIp3fcZQqA/jl7jr+7a838K5BDCWNSYykQCCugDKFTAsxKsUOikGEFjGcaRedhLRwISdQKFBj3zKkMiQlKTZMLcKIPSygVorQH7Yx0t/A0mId588uYmJ6DCGFqAtU+8SUFck8z1woPZd0wINzSFRBv8+ln9QhyEA67z3240uID1Lsbzaw/rqDB492sbJWwMudIt61Q2x3Em5558wBAWPXBYPryPKjSIU9sa327Mu06ATkFME5G2jJDmcK1UabzGQTQbOfz5+z+TM6kyXJvqL7SdRMr9NDFln8oNiEQuUK5OT3ioMUw+gateSUJ4gMGLTPl4/W5fEMP98//+PvuVpcjzsuqLSHGRIWTFGxC3364XG0uMSJ3SYS2pCJOCN61Jd2JKaPjfOUKPiSnq1M8QuY9KBFYtgEUhTdu+iTYw8zsJNllL43aVbDZsSFCtLyYc2/Bczs51y4Vdtr6HjmxlXPgkNi4/lFx2Mvn8+Ek5J964Gtub7XsaqOznn5DoeHoGK9BJKHwhiT9RgLkwGWF0cxMd6HWq2Ira1t/PzLQ3x//SnebAFJWOcwCnng7NFwyJvsRsy9/eJOEwlla1E3B2LiKNyeuDZpcdzhvoMuVEIwMuIwV0DJDukBokILo4MJTk7X8ZvTk7hwdhZTs0MoD1DZc6LyxdAYp0LcL6l1pWFXW4w3N0vKGnmvSkOEcqj6ax8yu+Ko8G88kJND18+Kzo7o2SxrZxknBW89LFWm13T3oP/EYCrwM1neXqyhz2X3nQWwKqxTD1FPM/686OZk3/DCUE20B63mnd57bgULZhz8GMr3sgXr7mdLk6ix6GHjxIY41zo/gVmWJYMqTZjSxJIIt6/dx7UbD7B85jLOXb6IUgS8efkCN3++jhcv1zE4NoaLVy5hYHQYq/fv4vHdOygWS1g+exZzc7OIiiU8fvQEN679iPmZMVz66CwqQ9LWjcOnAqK10Kpq4ejn9G6sDRQ0T4k7VGWVPstjbMLePHQ5UOsn3rCVzGzp92xFEZPcQL9nPZRhcu3I+QzF/JgeAhL5e875IPaEgNO77RA//vIGX/zwCvdWDtCIqawIhe+IxXaFeikRjjFsN+FoRikF+oI2xgZSnJit4OLSBM6eGMfQUIBu0GZ7EaTUqsuRAQ68udAq/ZkAIQ2l68Hqkh6SboRW4kKr3989wK/PQ+x2HJBzCixXhtVKTPSwDLlAHM2D066VCtRBBhgut3B8qogPz4/jyCTQV+8iovpsYQFpUMZuI8WPN57is28eYvV1yo5sGBTRH6U4MpDgN5dnuIXb2OQMVlZf4l//9AN+uvEK7bjflUthZixAvRRirAqMVlPMjpdQ7Yvw9iDFytsOXrxNEYRlFAm0BY6BI5sZFqnTQ4gihY6lFl9flDKIOzLawLlzR3BqaRpj00cQkm0N9lyon+rq6T89W0jLDYnTp07We3Ibo5+0WfxcIizLunQ1YaQuDOX9krShnaC138Hm+h5evWxi5UWKldcBnm0VsN8t4oDiNyyHdWDTgTpiVF30zYKnnhOTbaWGEd1L+cp0JjNUSaesbZXYOXPOHtYJyv1aQKIZPDXRLsSapV3qc/pmA/I8ntRRvCNkgPu++8f54L0aPhcyzvanB7LyWJY8ckeQJXCyKKD9XOEPv/+H3k8J1atkgnscKj7nBlNyjHjDuUQANwW+HEYOVXL7Lo4P94Y1VbugOjUxTX6MGdmKtk43qL4wV4EWhM5PQACKDZgr46Evr0DLAi5r8/jngqL9XjAHSn4A8wNsr5UPtdpnsJ+zaNpSu/l3VBCtdLD/vTohpouFXj/zbLTRgROVF0PKTE1QiVLM9ydYnC3izKk6piYrDLC2t/Zw785DPHy8ju39ClpJCVSkfPuAhM2UtUbamAidQsisXafTYY+c6zlFzrOkUDuHxrmuDgleqZm0pmQ774/YOfJag4C84BgD4TZOjMS4stSPy5fnMXtsFsWRERf69ExWTqidP/B9QVY5EPX3WhjTD44WXVbwYDay3ssNcqZp0j9zxqwYCf/ZPPDwKyi3LJTxMj9m0KdaPxPCFQMmJiBzlFwNoPefzS2ybKx8aFUObZvhyY8vmjs1Ypr558dUd6GG4tTYSDhbGTLW9imjJp49XUNbZ0kzaV9g1u3IDBR7kG3H1IyfPg8dAFTEKw3Q3G5gZ2sPg8PDKA/2888e332Cb765hvmFk7j84W9QHyyh29rD6xfr+PGHW3j7bgezx2Zw6eMPgU4bD2/dwerKKqKojJNLS6j392N1ZQXv3r7kel2nL59EsU4hsZY7IDUUqiwmM2LKekpPXya6CIVoEWst8aGlYhTkyncVZOtcKcMmO8RpF2VeFWh7lk4ZTdJPhlltMD9/WgbG2WwH1nXda804W6/P1RGjEGY7KeHtVhff//wKf/rrS7x416X0JaRdyhKNWP+lNpvscsphsw4qQYqBsIvxShtLC1V8dGUax+eGUa+QlW4xE8PLOkmdPlcSGnTZEmghINdhTOzCWnQmJKzRo9BqH769vYc7LyM0unXH6PFY/W0hO+V70v4iO1MKYvQXWpjqA5aPVnB+mZzXANVah/VwVHKjGFbwdruDL6/exV+/X8Xmbg1pWmN2tS86wPGpEv7u45M4f2EZtcER3Lr3EP/6P/+KO8/b6LTLSFIqJUxj3UEtAqhSzfHZEB/85igW52f5HNvYSfDXbx7i21tbKFXqCFiG4tZGqRghKhUZn4cUHk4DlEKgHu1h4UgBly6Ose6zf2wIQZkGikAcrTkpSWMdN2VnVSrSe+D12ibdh17yoSydaND5+Ww0wOhhqQ2ZbIV0P8HBuwPObn38rIn7TxOs75bx8gDYTWmVFFgSTWah7asPOCCnnZ/47DLP7MysSTTsMZ9ZzTaxLM7CSG3UHuZOySElkDwoUnCVIQ9nfhU4GuZaiROpDOGbEWhVAAGXXBfOgDjehQLk+M9M9LioXA9lLO/G2QSHtPq0OCSPH/x7E5CzgMfReEoR6ku6l6PQHD8IwbbENcd1AE9QI2sReilb+xAuTCto3LBxanDoRR0TJdkrfF1nzbSwLtOtSgb6LM4Mtf7/olk5mD3zxuejMmliHkSUmG+/ZXdABphsnRqn+Tvsc74NlmftTAZqzsOwizA/L34StYCwSapw8+OeJwzonYiBCxB2u+gLO1zs8sggcO5kFcsnRjE8nKJYjLk/4N5eg7P/wmgAcVLG/n4DWzvbeP1mB28p5fzVJl5s7GKnE2KvFaLdIe1GSUK1sjAF0nMdPNa8FBGGrvqf4oaUGtZ3gWIQYLgKTJa3sXQkxsUzIzh+agITR+cQDQ56HON2pyJXAwY8g2SAlxuAbPi11pjfuDbMZMX/hnWzyQd8Pc2atUBE2EB1f7zXKrn3NuyoB6nbbVlygXsxr0rQv3pWTu+t7J/qXzzAyYdKNLtRw25yaNtn4xiYZv7SDXIifC24rEydWkirO2SwpgBBGD0eM5l8Bb6qldNr+LpvymDZBAgNR+vU6fhqWYQu2o0O7tx8iJWna7hw6RIWThxnh23t2Wt88fl3qFRq+M3HH2FqbhyF7h7XH1u99wI//kiJOgf48Hef4PixY2g3dvHg9h08X33GAnU6TIkAnhwdwNLpBYwcHQcCKpFDkgF9V2WylC0TDVEi7bpoXmP6DsWczMGn65HGQoG4rkX6OxdjlTAqL1sBulJf01FeWsbJzLcyzHatMpOi86lkg+wFD+Qk21cdAmHXqKn6fjPEi9cJvvj6Gb78bgNv9wO0oypAe5ypM6mNxoL1yOmpqchvIcVAuYPxWhOXTw3it5cWcHS2joiSmZIDZuwSceDZNkqTd9VFcUSX2Dj+z9lwDr+mAXdwaKdVvN7uw5fXt/B4o4RWl55Jnkf2n7XleqjRviW7V0KKwVIbM4MtXDpWx5mlEQyNFBCW2igWyemkzNwatndT/Nuff8KX159hLxlGGIyglLQwUNzB8dki/v6/XMD5ixeYMPjx55v47//311h91Ua7O+KKIHMGdYBqoYX5kRjL8zX89u9O4PSVRURl0hf34cXTHfxv//u/4+ZTyoqt8b3pn2KxKC28Sm63x23UyylGqm3MTRZw+dI0TpyaQ6V/yK2xwp4LqTITx9Swcwo5dK9z7ALe/h8FbGqHek4psZveaVUmWtaytQd8OwGQtI4IzNFzUNpqN0TcbOPN2g7erMd4+LCBh2sRVve72EGFy9iQLKcTUI09K+N0toDPNukk5YGSkEoM+Az76s942U8aYnVnZ8ZY6VmaRct6w7N6ZrJkgP2d7FlcQo1JAs0lGfq1xhLC3np1Sr6wPCrHxqlmT79vZVys/cslntpz/TBswJac9uUffk+dHfQAVErTDYjbeFnGqSMMKcxGN+z12t1gZ30xuXm9B3jukFO2jLkZ0YopI8f0vvzM2zUzKbr27OTY9fge++aRuLCJipS1+rJhtPKM3WGhVTuIOgmHMXQZzes2gieWzITm95E6Ig7nvr8o8uxcHuC50Ih6GATkyN51OTO1L4wx0Rfj6Bhw5sQwjs6XMThAqe2uA0OBBbYhgqiMblB22Ve8X7toUyX3A2D93T4ePF3HzXuvcOv+a7zdIIGt+6wDIRkI1uLRYZHqGtGcCrhPSPdHzwQGlkcHOjg3X8PF81M4enIKQ/NHUCiTx+cqm2d6L2U0DEjzHqiIeS1NrmvZfob/bL7P1zdgwgJAv9DoI7mwhWWuNFNUAVHvYpRxURBqMj/1YFVC0HvQcgDTu/AhLfowz7LpO8jh38MMKmupoEG8aLYCFvSpSF60hX7b+1PRdcxQuiTbdOZQMAkPzq0UAG3eVRe0B3Qmy1wMtmc+aUy5Cr2gQQ/Smcbh52nutPDz97fw8PFLTExM48qHlzB+ZAJxJ8H333yPZ0+fMVA7f/kcF6+mNdRqxLh29Sbu3HmAIzPT+O3vPsHQyADau+/w+ukq1l9vcHPzWrWIqekJjC/OoEClSdJWtvbUEHFXBWf7XAqehFEZoInGTLMGLYuha7AnNGKK8vp1rskHAu7lPM70hWbOMy82mxMCygQMWS+lnTiU1VMWT3SJAuSIhYvTkGuk3X+8iy++e4Gfb25jlxy1bpHrtfESk7XAIU0RahNrREkNA+UU0yMpLp8expXzRzBzpB9hoYMkOUCXNHFcySALp3LRIm79mJUZ0VaQHW5n5UpP0HO10xIOkgruvwzw490GXu/1oUP13zgpSvdlFrJSCE3/p1ZWVcRc2HxqqIuLJ+tYOl7D0FCKoJxy03oiBjrtEE+e7eI/PvsFv9zfwQH6gbDOLONotYml44P43e8uYOHEAhco/uqrH/HHf7+OZxtdtIt9iFLqcpAiKhTQF3YxPRzj/MkyPv74JI6fXES1PoB2O8HDJ6/wf/3xKq7feQuUp1mLSEAuiiIuL1KKqHkZddtJUY26GO9v4sRchAvnZjF7bArV4UEg3QfShgBZidnpXnJGWFJl1SEw/ZWtrVO7857N89qcjPmnwdRkM16Cxpmh+7EGlu4jDmRC2a0FNDb3sfZ8Bw9XOri71sHKuwL2kjJaVESYuhJxeRnHvroCyi6qxoWVhW+1zJP+Wfu72/M5F3VUI8ojko940c8sqeLObz1vlbRSYOtsqIKrDPS9d3oL5DOiLhlb164t+8eSWj1dsJRN5C3qzlSt55vHJtlYZGcuP9s//54KAhtNm9zXvZa+nGwTfjA5LLRmnKe6s3AnDTiBg+w4cQPiwvNZ2Q3NumDn1+j0mHJ2AN09hQC6PIhTINWDVGVNZ2eQMG5S1oTRubybs7PvFwzUM1JbbFnglrFxWaTIMnTWm9Dv2e9n55TtMJEJ5A3c6KkGre9j07PZk+FMLZ0rB8Ajyc4aIY3GcMC6lRPH65ieqqJcpd6o9B3Xs68QFvk7Caf90wLqot3qotVK0Uq72Gu30OoUsX9QwLsd4M69V/j2u1/QjqnNDLWYFrWKr/snnjX3MnRWgyonhUkHg9UQI5UY8yPAhZP9OHNuGkcWZ1AZ6nc9eKkpuVPiZRtSAdihhsdsvvz+0knMs3cMkHSD2dHOX0BF9vJzZaLs3mSq3YImAVRuQkR/ZJhCZVM8sDSHrBpjtxndTf29DINoGTK3czMmSPuO8mEtF7Died5Iwnj5cKG+twFlbLBzSR2egeQMC3NffQY7fqrfUuNvgKyyjP56wnzZsDIPqZZECJF2IqytbODnn+9ic+sAJ04dw7lLZ9BX78fTJyu49tPPvBnPXziHE+dPATGFnoC152/xxV+/5+f96KMPcXRxBoFUzD/YbiCOExRLEcoDVRSK9MwUHhVn1OrctD2aZpcS2OOMPnpQdWht1qApsqqTqABPak657GtxWPLAWQEgT6GMg58mCUf4LiMyFQTirMzAXoNPBmLJFSyX0e6UsL1XwO376/j8uzXcerSLvXYRHWp6z1J7uZxETjT3Lkxi9BHQqaU4OhHg8vIILp2ZwshIhELQRBcE4Og/d8gXEkl64p6TDsgxicmYwGlo3cHuQqr0804cooMa3u0X8MP9fdx/EWA3HZbqgTFrbj37ad6TW1+xHq6D4VITp6bKOHNiEPNz1Iw+Rrkcuy4ICCjSjoeP3uDzbx/j14d7aBaGkHYrqAYJxusNXDo/hQ8+voipmVlsbm3jPz/9Fl98+xAbO0XEQR/XWY0oySPoYqiaYnqgzVm6H36yjOn5KVSq/Wg32/j1l3v406e/4s5qC61wCEGhyrpiAnH6n+v3mmCg2MHMcIpT8/04fXoWR+ZGUR6kzNQDIG26kk1SsDdzdtU50yFRCYbuf/29cbq9+VM7ZeQr3vaIzVE5hjLEun9daM053gpYNAkoCdDeb2PjdQNPn7Xx66MGnm+HWNulci1FdEDsHOkg1cSJjErOsvy52atnk0QJ7/eqLXIbxJVCc8+uoCfrj26N9+G2X8Gid4BZrUDsbfb5PMhkuZlhPb1FNkDOfqfHUpqInFu/Wfi1RwOXO/9cIoj7h2/9h9//k0I7gVLva3Z4cLT1BJ8DbvAoU0ez5lwI1C0exyC5UgwkcLVHBYMe71BkAnQH6kzNHxGzcqjX9KrzA6JJCnruCTWv7JW27+gBf4qUxahy4I8XT0ZDu/PfAVd9dPe1DIBmaNoJc7OFlgGEQ1k9Xly2QGW2gfibRk6lsXYPEs3CVQqYMoMoG4y4TzK09J1SkKBSAOpBE0dHwJqQhYVBjIyGCIvU05CYUfLGA+wfxNjcOcDbt++w/nYbWztN7Dda2NpuodFI0OwkaCUxOim16CHDXka7HXJpAsrkojI0pJuh53GJ9K6wZZxSRqvr30vecTkA+gotTPdTRfIizp0axdLSHEYWpxD1lR0LQiyHZzM05KQOhAIbM0C6ceze7PGAtBF97rt8aFpglN/QxuBZYbC/n2xTb7zEubGT542hAUM9nzc7kL9u9G8ammXQpQev2ZN0+57Iqhgyur5qungRm6xL9op0gSmjJoC2B/DqfqYb2AbX5j14HCwbL+PF2bZsSrN7KXvkqJ1MF8I9cxWk0JeIGta9oCBefs6XLCFplfD83iv8cPUXUIh+6dwSlk+fRhLH+OXGDTx++AijQ0P48LcfYHiyn21Uu5ngm8+v4sWL5ziztIRzV06jWCURN4VOJXmCbZmU/+A5VHCtzLDpcdvRAr/6fzkIeW5VA6jfF4fEM6fyvj1Z2EZz5x0CO9fK9uWdBWHbMo8zK6djrTtbefd+5EhTlijSIjpxGZv7RVy9+RJ//vIpnr9K0OqW0aHWSzQXUpHARVVZkcz/hWmCPrQxXu1iea6CC2cmcHZ5FAN1CjCSbXH9Rek+vHK7roSEi9bQz11SBf3Ho8PlR5wTSTo5ch7o/6TL3etU8fBFA9/d3sVWpx+dgCQXpPV1AJG3APf8do4kJV3Q0/cVU0xVmjg2XcbF08OYmQxQ60sQlRLXrYGd3wKePXmNazdW8Gi1iY3dEhqdOqJuiomRBOcvEoj7AENjE1hZfYp/+/dv8f2NV2i0qyhQHb0u2bkiKkETw5UOjo53cfnSJK58vISJqSlEQRF7+/v47uo1/OWL+3i5XkYTI0jDEqKw6MqcRCUUuhFHKMpBjHrUxux4gtOnBnH29AKGp2YQVWg9bjvbqFIM3Sea1OJ1WjQgqnHIyzx4sN6L/PMBR1pLvSbbEKtJtrbRylFsAoVZi9yHWGQJtA6aMXZet/DyaQP3Vvbx+HWIVztlbKVFljbE1LuVzndi46QfO50nveSKS4rk8L46TmyCs4QCiwnca5q6dBqB4+Fxe/N9Vs6EYxlIMU/ncYsjoRQr9Mq4eG37fLfsrGF3QUCZXLAn2qZj7vCNPNchSZAOqNmWm+78cSYnOw+5RZdFfpb+62GaZC14MpRf1rUicb9y1GJvfNvVGtIYuN6HbKcuEbfJzT9ch0wHxGnmbHVkr4lQeymDYNm5zJbJs8n1mI0TwWEv7Sr3MY9hx8ENZs9T9pZD8XXzLGS1L6UQ11WB5ncWZlA/xfVrksQVTfQ1kNyiccUjnRZNgao+P1HybAOpCng3wVCUYLQSY2YswvnlMcwvDCKqBkjDFO12By/Xt/Dk6Ss8efoaT59vYmu7iTgmAxoyU86JCsLaUDiBqowT/Z/E9MxU+4hCqrT5KcyhRS11cbmCl3Hc5mhZKSwiSmIQM3h0NMWxqQJ+c/Eojp9aQG1uCoWwC3QOXPaVGiEPeLI+he+F77wOTRZz/vBizKKCXQEdKsDXw00ZoHx5E2UAbXkM/o4m9ggjoqybz0Y0YMx6re8vg17RvxfP66bU5AEBXpbR8WMjhtR7iXrgq7BdW3wJmNBuAcZr9MCKx0lBmwJnAXLKkqujwwZfDIH/noZFZX/wZznm6N6TMTkdGN6AABH12g2BDpXryDGWvoSKXMf18wGIBWmV8P2X1/HrnfsYGB7Eb3/3MWZmJrDxZh3XfvwJb9deY2H+KC5cOYv6YD8zQHdvPcLNmz9hce4oLlB5kX56Dlpz0hdO6xeynTIlQohp4D0vvVKJbeDUSg37K4uuYy76IWVD7f91nvIlbqxToWCXNXWqeTTZqs4IyZiaxB1f4kXJYYFdDJYF9XP7qwStNpW/KGNzO8DXV1/gj399iY09cgKp6X0JMWdLamkVlxjDDjqVBkOX604eqSdYnu/HJ5ensbAwgkqJCvzuUYEJPgtcNF1LjKhuOGB9FJcQ7FJWJn1aWnJR9iPBQM67CNGKAzQ6Zbx4B3z+wyO82O1HWBsHwiq3fKJPE3wjrZwuR+L8qcLdYNTAkXqK5YUKlk+O4chYQdptxQ7EiYyksX+AN2ubeLPRxJuNBG/eNLG9tYtSOcTZC6dw/spF1AaGcPvOffz3f/0c957syDitcQAAIABJREFU4oASLcIarwfS31XDEIOlJhamgd/9dh6Xr5zF4PgRxkFbm+/wH//5Nf702SO0MIRuOMb2lTomEQvnpCwBlyWhEsekxaO2W5fOzeH0mXn0HxlEIaK1RkycFKFmO6Khd2JItDidlYjYxKecg6r7ldecccx82zdzvglQciSN2ASOBCibL04mX5PYUU2yUYdIkiIotE7s6nYHz5/tYOVpgnsrLTx+28V2UsJeEsqac+XEHDaRTgUKgpjtond17+O0ciITEJBjMQeFJEmH5kxlltDgkyENKPJYwurUmbRyRpsJGzp3Exf1ymMCB3xctY6eGrMmykeRxr+VOWsBa/7a+nf3Lu6BtFgxF6fJ4R7ptaosVPawOq2aWeOQp4NrlMFEBxv3NRTmQAFZDwNGN1f0rGVEJDOJB0pQtX9Qbnfh6FGHOGUxah0tmTg9G73OTgEODRoVKpakCTs4f0v31gv6PLx0A9fDzhk9hqE5s2c3ADSXUeVBI+8fQfYanJLkCh5bzgzrIpT2aJL24fQDFHroAXJAyGyYAywUUqgXmjjaX8CZY/1YPjWJwdEKmuhgZe0d7t5/gTv3V7H2dg8tykJNS1zTKIwqUpzSAXMtsqmI3yc+SuHOgOu3ubY0AempxKiqt8T/T2P0hQHXQKIK78dGEpxeqODCB/M4sjCL8viEY+E4O5BE4vqPhIcsMOtJl9f1IKBAP6cARw87b/SEPTM0tAh/enVd+j0t+aGejp9nXRf5EIRhw9TIKkCka9r76rOqSF1BlWXj+H4mVOIF7Kqb81kFJrFDGBzekwYMshGWtCktA2JZHwZHxquj56JYh2WlmFVXd7M3ick/pw3n8TiKvs97jAbgsadHsf8qUO8HWi2gQ2tACunq+9MYiOFGIHXZQN1F+vDmRQN//fwaXq29w+KJWfzmozMYGarj+coKfrl2gxN1FhYWsHjyBGp9A3wYP3l4C8uLCzh9eRklrr9FAFLE4j6RxDFXrkacAjhteC8ZqrZOnzcVElLl+bSsnBlLngsdBw2/y9grs8JjpwkOcnjqmtI1wqJ6SbbQdebBvdpLvY/7u6v+TuHKLg46IVbXWpyZ+tev32CrUUAc1JAGRR5vLg2SdsRJpVIRXYTdFOU0xWAZGB9IcPpYGR9fnsHMdB/KJdrqrnae2i4u6Mt6Z5VaSokRdhBd7TdOtpQyg5zzQQ3+4q7LkE8r3Absm+svuChvWD+Kcm3QCTSYXXEHPkeFeMiJietipNzG0aEmPlgawomTAxjoT1EtdRAU2q7QLrfBcmwLgQ/6f7sDHDS62N5qYG/rNUp9A5iZX0K5XMed2w/wf/4/3+PuKiU19LF+uJ3SNUjj28RopY3FuQo+/uQUzl9eRP/QMNJOgLWXL/Hnz77Ddz+/wl5nDHFxhMXwQZKiWIgQFUMunE49qGvlAgaiJubG27hw5ghOLi2gPj6MQkh7Yl/Wo64FOTCU+bdryttLs8bUcTVnlXcQ8nbO2k+tC2ntGD+C2BO2G1kkzl1TNZ4iF6A9xffXdV9AZ6eNjRdNPFvZx+0nMR696+J1q4T9TpGZ2YRC8gyiuMOsJNi4e1pI6itZCK7gM9GUGObonRAhlqyx/UmVJc5Lsxi7mOijAjktBHYokJNtxwlAMg++TIkZV0uWOWyRAec8NjmMlHJATo8HqtIhZ4/cs/AH6bWqfU0z9KcBQxP+Y4ec4vnUkkIOHetQi5flz2VmywVJS6Ff/ZYChvxLMS7wHoEe3LbmjLv63wJm7iw7PGFA76Wslv5dmboeCtPAC/1cXqBoP5+Flt1oW7Ste4nJaUXrBlHzdXKI399LReAcmXH0No0P12XjfqkpSoUYdQJMR0pYnh/AwtwQ+of7sb5zgO9vPMT3Pz/Am3cddLuOTSsERQTcfJrKCMRcKZ2sq64BDowwmJHnZU2KW3w+Q4h/p908VClHuhHiQVKMlyNMDiZYmOjiwqkRLJ2Zx/DcNIKa1ukiPRyFDDSrVbRXajQU6PiQmwr0DdjJAznLODkkmhWU7QF7ZnJ1cry9zF3fG8I8S2I8WN1T9tn5wDWbwxtbCwaVRdF2Nr2ORE/Iwz+/DXnq9hYQYQynnHZ6AzGquar//EwmFd5THKYxvGfYdC+asIpnKQ1b5BMddFB0HpR0ZfoYKFWAUh1oN4HEaNNU88frT1gyfswSEFSx+SbFt988xJ27T1Esx/jwo1O4cG4JxRBYffwId+/cwUGjjaHhMdT7B/HmzRtE3X2cP7+M2VNHEdAhya22NDtPJ8Y1Ps8E3aZXKoM719FEzKmwE3LA+eWkYXt9dpvEIOOn61KYLn5dzU7VkL93JMwaY8CnjomEn3scBVPPkAGnKw+RIkIcR9ja6+LR8318+s1z3Ly7g639ADHxQZx9LsloYmMcpHUhy0ohxlDUxtxoiDMnhvDhxQkcmSBdbUsSVFykgCMGIkeJ+RCnw4YiMgTcSP/mACUDOQJ15Bh2qeo+sXUFNJMQO50Snrzax/c3n+HZGyAOR1EfnESpTDqxzIkja0NnEPV2rnZb6C+2sDhVwsWTNZxcqKB/sOv0cKAe0AkK1CkhkgLjzCpR0Wf6O+3piEX2FKKn1mxRoYattTV89dVP+PHWAda2+rDPAJOWYxmVQhcj9X2cOzOAjz9axOKpJVRqNaRJEw+fPMe/f/ojfn2wg2Y8jG5AnSiIfSMYGiHoFhGVC+iLuqwz7C8fYG66iw8uzuPY8TlUCC1HTdFqikGyHRvkIO+FNlZbpLo2Wzg7J0dxJ4hbsdYm8o9VjiHoxIJA/rzaRrU7+kC6TlUqIPuAtaU06eQIFZAQaF7bx+pqE3dX9rH6NsLadhFbrRDNQoiYp1gyVH34UI8haUig3WVy53N2FLhnyQMnd1a7de3AYZaI6L4rmEEqc9CmyIr5SlclI2lRDJFFFDNJhA3d2sfMPxObNUPO5J9bI3f2GuyHUNSOchDkeRhr/Ms//aPvtap6L3oQ1wvPZS35gsGKwkhmwpvAeAtuZXgSggdOy/hxSRGp88aTpb3wBJmKzWetmgAI/r7UoMuyYc0r5ReZLExF53nqMf93HbT8QB72OXdpu0CInetlKJi4EIOm6N99J0th9ud9TyNhGUsBckzRUmsW6nFLGT4xFeDNNorzV0hkWwDZpoEi1XFqYOFIGefPTWNysg9BpYiVV5v402c3cffhBuKkgiCs8TeprhOdjyHp2di4driBNYVeaGqI8mfRJfWPC939acWQMeaVwGFVF/bid5YCn/TdCrFwIXmeTcwOUZ/FPlxYGsX80jzqs9MoULw1pnABATgynMJ+WAG+AjcLyvwuPQQY6aGX39i8PgTIqTBcP8PPb5gLtxh6WROfRCBf4mxOydqSte5jO/p9BVJuYNx/6r2+915yf8vU2M94I2uAkwWm791Tt6OCB+PHeoBpgIZqO1W75sdGjLRnB2Wf55NONKvWP7PZD2wx1ZXWcdUwoRHlR4POK9FSHB7UWL0ffZ8YoxL2dzu49etTPLi/ga3tGK3OPkbHivjdJx/g+OIc0ngPr1++xKP7j7D1bpfNU6VcwvzsGBaWF91BSS2NyHHR4ZHDw/V8kor2XGJB/iwV6R3IM8BKAas6PH6NqsbP6u3s9wQM8hgJi5o/UP1aNtfQ9cRspalRp+D7vVtQ66sC2mkZW7sF3LjzFp9+9Rx3V5toJWXEXerW4JTJ/Ioec/IksN6NWPWhchvHJgNcXB7D+eVJjA0TM0ahadIyqV10bbaSbuIiz1yCyMk0yE6QRIMdd15DATMwjrmL0IkjNKiDQyvEk7Umvru+iudvmmgXBhGVhzE0NML9Rp1ezzl7pJOrUtcDHOBIXxOnZss4d3oUC0crqFabiIKYa9hROJWlKpRBr72H+V0FxPF5RtekKAPZNdepo7G5gxdPXuPOvU3cedjA2ibV1CSLmWBmLMS5c2O4/PFJV/cyLONgv4XrN+/ij59ew+rrAtqFERQCF+kgwEnhVLKn3DOVbHbYxWj5AMfmirh0cQ4zJ+ZQIgeXxpUBsuu0IZRjxtSqzu1v2TrL1lkeS89Kbyv1IDdgLu/QqhPqnQr9jsorhEHO34c+T7IEtk+0vmVfcSgYSFoJ9jabePW0gaerMe4/I3YO2EE/mpxJ3XJdP5gkkDCrvC87CsrUm7Cqj+DJOW0Bk/NR3MnL0TDRuhOuUbJFCZk8Q8eW0JhRq00+DCco8Do0ZCuRN8USCgTzJcsYHZkInEYX8xhEkAXbJJ4iLQisD6ZMEDtVkm7uplD0I3wFGRQlbaRLA7+zHKBu/h1j43kcvyhcrTFGroJI3brJvFZ+UQFnrIowcWx+Lrm2A3xOM8LPKaDnb9GThwkdD/uszXTJU6p5Rs9hDts3LWPkDsOb+lm7gNzn5BrEtBXd5icQR2UWHHZI2ZhQP1MS9o5WUoxygd8azp2ZwsBwncwXrt95hj9+ehWvNqgd2KDUfKMsUqqg3ubQeInb1lD6WIJOy4UfaEOEEVVtJwPodFadmMSriQN6QYhSuYowKqHZpD6pBPiorlwHfcUItbCN/mgfMyMRzp0axPlzxzgrtTRQc2nzmu2nEUKqgOnrXNH7afka9b4tGBFw5PVGAjhMNpFzuVRTlWtaTx/34MIJur1OLH8NZ4Wy/3hxKlAx9dcYpClglP9rL1Fe+Kqjkv/7xaCJGId4xdboekuiiQ/K3KkuTYyp31dq8UwI1j+HAlcBEj5JR8AEY1thR7lPpOxl/zzG+Kvx5tCrgGJ1Nuw7HwY2md3SEhxFZkHcoSWGn7VpMrc8nyG6pOta38Wvv9zF+vououIQagPjWHuzjs3N1zh+fAa//eQyxib6OVy//+YNtjd30D5oot5fw9D0JIp1SqohAEJOhEytHoh8gGsCA5XxiIGY6sQZ3ZweUIxestqIbplIOFzDpF4Kot6w3Mjr5hTMGRefrqthd/9cJjOQ16/c14+/+CMKqmkYyZlMyN2jgroBXm8CP/z0Cp9+/RIv37ZxkJRRYKfO1Ybj41KYCq42gAJxeKgWKfMzxtHxIv7Lx/M4dXwItSrdv4mUbIiwOiROd50YnNyC6osy08/JFbSMAiQxtTfnlARXNy5OyYoxiGsnZbxpBLi1uomvrr7A1n7KHWVQrKFeH8HA4IDTCNN10i5KQRe1oIPBsMndFs6dqOH88jCOTJZQrlEbsD0egyDosiYNJVpjIuhntEpjKqBN2BlmqLhbhtaNLCLuRNh6/hqPHr3Gvfvv8OLlHkpl4NyFo7j0m2WMzkwhCCs42N/F199cx58+u42X72pAOI5CVEIQulqs1BmCtMLVCjneLQxFMQYrHZw8VselCwuYPDqFgIpQx9vi4Joerbxl6VnJsTC6yJ71YR1S/bPYSr//5AvqnNm9rbpN6/jK8szMoPV6VF+nH7IOnNgzX0qI1ov0HPYOSMLrM97vYv1ZA4+e7OPGwz2svithN6mhQW3MpNtHyhIjUSzInmUgpxpz7qOaJUcp66bDo45XhkMMEWD0qhaAKUHj8YbeVztHGf1b1k7MjY9ex3eh0m1v2sgdFvWzYM5q4vKftcBTC2N7ORQBubyuzU2gE6G6fqu9ZC6zMjJnyjq5UhMaTnJ6KzHHjIiZppSMEuG2/IT4cgsC5jyoZK+XHsVllroXluQIOWA8CNOGyVy3LAuvKmg6rG4LPV9eT2dDou//2YoaLVQXKZHvo+pmUDNUlYnzCyznObh3cMynO3e7DKyoeTINWrvVEgxCAM71NBwsASfHCjh5cgTHTgyh0hdg+6CAL76/i8++uIe9VhlReZA9GN5qnB1DvmcHYXqAeokEuyni5j4K3QQlFuG6OWq2216r0Gp1uKYUayKjEAVqxE6h9ULIxpuMMmk+RvoiDJUPMD8BXDo9iTNnjqF/bgZBjQ5QCp01XeFUymzifwQE+ENPkwXk/96KyGElOClzAI3WSFkva5T0cPVkpho57RurwmHZ3F6HpF8wQE7DpBp68Ic3dR3QMLTRQVk27zDGkA/tfHkPfW9ZV/7QlrHi78hKst6y32XyPo4altwRk1WprA9rYISC4UxTcdC03pzWjcp75LyGItG+CLBVBl11jKyzUzBuWTlvLOwWEOBO7Igk0DDQEQEVGey0w0Z/89UWfrnxgDOrR4cnsLi0jLHpOTx89Aw//fgTX4fW28UPllCl+qsUquXoogBoei5mf6W5OI2RgB5+Xl5bJpRKjDH9Z7S53kmQ6fDtx+ha2mOXl46sAw+MZT3p/Zj5Uz2jrm3j0NDvKJNQD76e8g4mVCtjzmw91+h0Byox53FCUKyCtXcJvvz+Of7y1SusbXZdbTgaa84QdIyPs7XUG5MeqwBqD09lMEZqHZyYruB/+fgkFubqKBapNhyxmbGw9I4tISBHAIuyDp0U050BLumBlot2ayAn1QGymMJs3QiNThGb+8CPd9fxzY017LSKSAt9QFhCqVLB6MgEiqWyVhrjwaoVWhgrtXB0uIOLyyM4d8YVN6eM/LTbYM0eJxQUCxxSZUdBowhsXDWrWuZAbCPvrcSNjTNPNX6/5tYOXq0+xfNnL1CtD+LkucsYmJxlW72338Dnf/4Wn337AK/3B9AsjLAOrkhOMgkIaX9EITvNfWEKark129/B8nIdZ87PY3hmDkGJjOgm0G2I4yc9pNnxdQyhkz8ckgGv4Ev3qo8ymKQYtY1eayx2Te2EOwQN26x2T50Qa6dsxroy7rnvWu0W7x8Kq9J+0hp0tM/ITlCeW4q3LxtYWWnj+t19PN0MsdEpo5EAbWbkNDKo0SAny+Bz1eAPV7yXhsjNnTOvveezx6Z6bAgYdJ8XRCLlPwivKKBygEkqcchWzoCXI5R4q/K+fr+UGWMebXJgQqnOVJiCw2IZ9b557GGfU42oYgWOANoWXfaFfJ9Ticny79guakg1s8n8sjpuep4oQpVDz9Kd9AKsx+IenhmpYcNb9JDFgPp8EoXvNBgO6brvWEaXp48Ftlr6JDeJZqJ0QCz92Xu65NJ9dXOYCbeD7BZQdj9H37p/FFFrDRr+ngUWfhG4QYs4gcTVXaK/h2SATJJDEW0MFjuYGihgdqyC00ujmJweQhKmeLa+ib98fQfXb79G0h1AyE2u1Vg7RjWKUgz3FzAzUsRIuYVhIsqSJqJCwtmpzoNJ+WxrEykRp1xrq9FM0Omk6HS6oAoMnZg2WYgWbcY4RX+tjP5qGyePD+DcmVksnJxDbXwcKNGG1Zpboj/yRslqvYTlsMZKd6TdkOzs60406fRuW4sh1LCpzIkFUj58QOOaE6B7QGRre5i17vGduS4duJ6hUX2KFvPNGd5Dn0M9RHNPNYR+nTgG3LFDyvD1rm+32uTk1HdU3ZWGW9jaKFh08+zafumBJjfkd7JMobQno+vK19zBaJ9BgBGtOToUSABPDBdjOpd17plLvQizbcKQcAKNaJh4KuVeCTEswMv7q3hw7ylKlX4cXzqHyaNHuDVcuxngmy+v4e7dBxgd7sNvrpzAwtIkCpTMwEBZ+va6PjnZNle9G4ew9D/HPLuDR7U9ZhL43WWeFAyzBkjGgQ/GTFfqhL7s6cghLM/A86sMuzi+WhBZwTbPgWT+MTC2a57uQ9ekNay6USm8y8RNkevBrb5o4q/fPcf3195isxGiw9nmRdGpadKASFwoaYr+paSGUgczQynOLQ7iw0vTmD5SZyapS+J7Zt/45Bf2gWwFhVXdPLMch2vDEUNHjByBNyeRccV+Xa3KTlpEM6liZb2Fm4/e4NajTQ5dxqDODRFKlCQ1MIJqjULvEVUdY+1tKWhjvNLA0lSIC0v9WDwxgqFhepYdpGiyFaBm9FGRGDb6TzOT1TlSBt1YfEUEvL6VsaAf0poktpjI2QPs7bxDtW8Ypb4xaqqFd+vv8Jc//4hvr73Gu/YQ2sEo0iDiwr6u0G/JO8eVsI2B4gGOTpRxbnkQJ5cXMDA6IAWoCRy7hBFm3zSj1LInui7coWIeXukqE+70vzV6Of9uKnMwh7VDGrK3NZphfsbrWg80o63zkgy1h7Jv/T4z9+B9JQ4v7zly7Asg6q3TTLH5po3VJ008eNTAvbUUa80Qu90Krx8CaRQop5I1zD6xHVVzLzVm+dzPwJgeHVn6Qe8J75iz3qG02EflVj56p2CM9Z32fMhAL53Zqs/n+3uzkI2Ptt/i34tdtvflCJc4x8T2WWyhWbGHsXT8uT/84z8aC6cTZjGfy6Z0yNM9lPPm3D/8IJLU4MCea15v/zFhbYeU5Y4uJCotIIkBlEOMX5IH2mkiehIJZAEpGnXXkykTzUYepP0t3Zs+ox0k+9zKNup79oDRHIDrQdC+t6ybsmzvEcOZB4puOOg9+PoEVAOJ3/PQUrN58ua6GCy3MTMCLM72YenEJAZGBrBz0MbPvz7A5z/cwYs3McBFJytSX8nxfGxIuzFKxS6Wjo/iH//+LBamSxjuo6rk1E6HRI8kDqYeqnR4kldPAuAEXQq9dhIO7zb3W+6/VoLGPtWaa6JFIVakGB2r4+SZY5hcOIoStdmizcpaOFqQRjfkw4C6RiwIs5vfhCPZ49SzWNahHqbKuvQsuXyoS/6ua1gXpDWQenj6sJkFgrreDwFQvvyIWoacl6GT32OMdZ/lwxQ201Wuw3tFD3JVtx7C5mUbstfQ+79Z4y2MHG8yARaqnNUx8l6+1YLqYUfATVsEyXVpPigbtVgG2geurAwbvd7stZ6QNYNPI+LvCYGJpi4FDrb2sPV6C31jU+gfG5NoLoWjqnj0YA1ffPktikEHJ46P4vLFYyiP1QSMGZ2Rt0mamSoAzuvihIXjZuHW/llQa37uQzrmcFUNJWsj9dDUdWGYOv6usw3eI9X1QePPMUkL/MyUysHqtpHYC3b2ArSTAnabAe49PuD6cLfu72G3GSINiB0SnRk7wu7aXPyUbQ+1s4pRD9tYGCvhwqlRXDo7iSOTBISpNJBrfO8wj4jGuZWWA3LqExGgi9nW0PA7Bo6BnBRVpcSLgyTEdquIp2st/HTrJZ6sNbDXoWZaFYSFCJVyEf39dQwMjnKiBjG0tNJqaGOi2sTphRAXz4xifq4PtTq9B7VmP0AQuLITAUUMImJg7foU507ZOF3bdk/yQMhe4zeld6d1TqFZ+jslyFCz+CIO3u3i159u4utv1vBsrw9b6RgXMKblHIYlzpAtcqmTAhcYHipTmRLS1k0wiKsO15yzkRA4JgDnaq5mIXuVGnij16vh7TldzRqyP1fGQDPPrWOYX3u6N96zzWp7dFz8iSnb2AA+PvutnlcOdo91JDzsKgi6pc9FrGMO2Oy8jfF0ZQ/3Hu3j9vMErw/q3BKSQJzKQzlxhucsOzu48oVn15ykRKeVM0kJHInmjN9CWpBmZ/n78KdneDXxh2VmvUmUasuYEeRXV3bcVqEzjJxlAQ2Qy0gq9yxctUIAo5V95SVgFtQV/vkfDgFyKvvQsnimzQ/prEj2qeCGB1FJA/dDrpNjkSsZDmfbHJDRAVWg5BhinSAPZSXU6EANAyXpQ+jOtgzA2RckEKnALZu4rP6am+Q8eu+lRK12LXtPW15Ewp+mxosfVMGpvdcQoyxMw3uLyFOvxGzKIZCSGQtQIl1at4Oxvg4WJkKcOTmK2dlBVPtLWNtq4c9fXMOPvzzFXosy0OpssNmESTV6Fo7GVGm9w8xbpdjE9HgNl85O4OL5OZw8NoOBWoXT9MkoBmlLchlIUyfzQvoRKt7JteRokZFgOUHSbiJptxA3Y0SVMvrGhhFWyItVr0vfm+PjcnblQohu8oUtMqBB2SdlOvzuEqOnxFveGLPhMB6qGidNq+cJtboOq2Mzh3ZP2RNZMt4Y2s0v78gHgWmLYz1nWasZ46y1wmRcVF8mB3PmLhoP2o+T3E/bhykjqPeQPeiHy96bf2g9SgFxWnZDDxPVvvE9rRduypGweFxbJcmfwzJQHXCGenfDhTI1jKvZycLouMPLANMexlKeXtcfZT9Sb9QiNTKX8hHU93crxrXr9/Hs2UsMDRRx8vgYFk/NIByqZAWmnccnB6XUu9L3Jb2cOhuqkWP2wK5X47r7MVadnE8bEyfXgFZmHoRB9g6EAbasQWUxkOwLcx8y4j5ELc/v1zntRUkkkyyFbkoyhyo2thNcv/sWf/7yJR6sNtGMa5w1SX4LNWJ3pVUJyDnnjp6PME81pK4CLRwbC/DRuWmcXR5D/wDpzIgpcsWE+YxSRpc6MDATlzU+Z00cATku+hsiiV2ZEXcb172hmRSxcRDi9soObtxdx6uNGK1uEQnZrEIBtaiA0aEBDA6PohBV0WwniNIYA6UUE7UWLi5Wcf50P45MFzkrNSGASQXRI3BEgRK1NJzpilbL+lUJQI9yXY+BPMJRZoHWtjJkopVkuxGhs93A2uoL3L2/ixuPWnj+ropGpwJERXQpUS0oohxQ8eImhir7OHO8Dx9cOoap41OoDFDWfsO13CIJANmlVMKpqhHuYd1kDfXsa41GqJ0zLfA8A68WQJ1aa7P0jO1BfsZZNj9XNs+DPXGwFNsZrOkRl0pL6LtqR1VSwPZHIgxkHxJi71N02yEaWx28WN3F7fsN3HsRYnW7iO2YEvSoDkIB7Zh02q6Ejcq4esGN1C+0TpGaklxPc+6zy+s3098fBppc2FSYc5axkpbclV3TZgKc8CdJFBZ7KEDr0cyJrRdXyuMoDr96oiwL9/pZlN/Z6/fMHgE5ZZNcLDcT7fHfdSKkwjc9B4X8NEnBbW5XZoTRr7yzu4kzdL4zhLxElmUi2Z+ersyxGYqglfWjEiZUY85g8nwsOc8GZi/uBt8OhIZq3R7RZ3VoOM/quZ9lGSU68HnQaAGdIxYVJDrmQZM83LwImykevFTpk2b3KepRgEqhzdXDTy/UcO70GEbH+4FSFU9fbeL/+B+f4dnaHrrhMNfYcppGV0rEdcNwBX3jOEbcoUYt4rIbAAAgAElEQVTRJDQ+4BZGRTTRV+licX4I/+vfncDFc4uYHOtnZsNllNLDCyWu9eLIkJFRDCMXtlCxv2SquRCaNBD3B5lqUgzDpAebrkRlMji8piFXbWEkeiy3kgwfngvH5rlyHzJQ4GNYLAkFyS4y3q4BdQrMZJrcolNgZf5Ma7eHtBIWSNhpl9qrGhcrCTBgwWIrupFP6NBn1xCvMcYagtGMz3x2rN3luhV9iFG1rBL25EQmFlj1amW0RpRnFcV68/zRF2Q98LNQeZAIoCbhA4PA9gawt5mV1igKu+OzP+k7EqIlBECARkG4rg9W4TMaksJjdLaWGXttru3i+o37eL3+DmPDg1g6OYuZE1OIqGZrQcL4usfoEowotMQIsSAqxBYwZ1ty6Vrj11XWwR6EArSUGPDzq/o3TUzwXqskMpjyL1bX6cdXWTsKT0uWLK8vrdsllo/HinL5HWjqJFVs7gT47udn+NPnL/DyLXVqqCANHPCl5vXOFqVIuThwwNu7yExcC6OVBItTRfz95TmcWxpDsXyAJGhw4lhWMkSuwy24CMSREJ3Amktlc61eiaWjkG+IpEPArstV+5tJimYcYqddw7X76/jpzjo29yPESVmAD3V/iTE+0IepI9MIK/3YPWij02xhrNjF3FALV0734/y5cfQNxCiXKLOxjZTHjUKpRQTkbFL7LV3jnLBzCKutc6r2oscR1PmStU3XULU9OzcSquUs6hDrzzdw95c1/HprF692qtiKi4gpOxWUvR9jpLaP5RN9+ODKCUwfn0VYIs0edWpwANkzcLznbRFvXWtSi4uekQGfMRQeYKlHK4wevTI5WdphJe/g6ffomqrtVIdJAW8PQpAx5Fvz4S88iJ7C8n9hoyxb1hMGVnvI1xYgxkkc0tUnJRlOgOZWC2tPt3Dj1g4evqnhyWaEHc5mJWcAiLnMjeqx3HgQsNPzOKscIdEoTYxQTalxiGyXpby5dNcVDZvq8tmMF3xrNcUJcRK7FnOHsGh6HQV/DABdFlD2D09z1ihAMYTeXxnFPH5xS9kZIc/I8Y00VGoBlNzOzb/cXUJTHsFqrzETViUjQ0/LKROaZUqGoecNXOjQoms3zmohM+DEn2F7JtdTksRsRL6Pd3DtSLlruk4E+Z/TYPT+TJG0e/WsUK9LmLAN6nuFknZgdQL1Z/zcMq4OE4iIUm8tBwmFF8JuAVV0MFhqY3qki6XFYZxYHMbgUBWbjQ6+u/4En355Cxs7IYrlAQRBBYUCFbmkUiXEgrhrx9L2ymlUXPFgyjzlOUkpe7WFbtxAtZhgcb6Gj68cw5Xz85ic6EOtv+h0wuw1STo5hxrE4HAYjAyagDc2CqYHouqHeCpzWrO8x8mnDO0SYXj09xq+UuCg4MV7XDng1cM+aVjNgi85mHnDyRo7jNGzu5oNvrJSyu6oR6y6vDwLaICeB3JiCD1Iyda484T093Jz+1xqM81ju09ZobEpdWKNpl5Hr6HarSxWndGN7MxI3SfGTxSiUqOrz6ssnQAx1UbQAU5AjsT0fWPotlpovHiGvd1dZnPIoRgYG0SxTGuQ1ig5DKIn1NAxX0sjjlwZ3DD1DowR07P+dAO3b61ga7uBsdEhnFpawPjsKKI++rx0CVFdoQ3tcuKAhPop8YbCWux8aFmZQxJt8hbeM6ACstVhUZbBH7aqwTShVbuenYHovbr+Xa9hnQFHiTl9Gg+FSxg4aEVYe5vgyx+e4uur63j5toA0KnE41fWNdA24+dJ65qdAmbrA1LoYKLexNN2Hjy7N4uypUUThHuK0iZQ7XrhSIU7H7bpDOJ2cA3LONhKIo0OMnET6bIiYCo4nBXIH0UwL2O9EeLdXwLX7G7jzZAMbe5QEQaFUypIvYLAaYbS/jKmJMdT6R7Hf7GJnexN9UQdLR4q4tFTD6aU+DE0UEXc7KHDLKnq8Mvb2Y2xubqNUCjE0WEGlFiCqlFAgx8HvK9ES8iAcAswV1LF9N79ne6JTpLpQ+hn9mTTIFeytbeP+zWe4+WgXj9dTNNsRF0oeH05xZrEfly6fxPDUOMISjd0uENC6kxAWA03Vqao96vHqskk7zInk55ZyULp2NInKsvxyjmVZ9NY+id3Rz+TXu/7cOjRsqzX0JItK76ds3KH7RgZTHUSNxHDCEWfGgFp8NLf38frFPn69d4Dbz1K83Iu4xmC7G6JNPpQUrte5kZPVrQkZBzrr3CNZO+seyn0mO9ctKZNFywRrCHHkrK0jYqgcTrVa5X3Qbrf5PxoP6l7SwxDy0SFASzGQhldF009ygMNKkOjwvfc85uzs0df9t//6D10qOUHhUE3r5bCZZEK5deGsa4Zg8xo5V5/FYXdnPFylY5ddwoPAGjhJVNBDhcGVoRFV9+EP2QxxOmjiFjlndwpLl6dDaT3kWbJsTWWUaO9AuRBBT4hWq4D7k0V/7xZjHhAqWs7q6+miyTamjKIbD51gWWo0DiToDdIUfUEBk/1dzI11cXppCLOzI4hKEVZevcVXV+/hxp3X2G9RGYEB39OWBlJDIJRJRmVGEtK7SfajmwfKMJWQDtU3KkVIOm2k7Qa6aRP1cowTs1WcXz6Cy+fnsDA/hn7Sc4Skd5NMSAVl7PVJTatQQBgDOXcfo/Z0QEi9vkMNhmZ+asKFsQLiELrTyzAkvBBMFp9n+YxgmRlE+Q4/lobYcojIA0O5L4MvBYn6M6Wa84ev/l6Mhr+WsgFy4Muv/Zv5kAM9nwFkGoo8jAlSDYq3TfIHy/r5A988lxo02cfZ6SRjxZtQxcgEdqhoroB2rj5twbCWHBEgx9FEpgEc8KI2RmkNG8838Ov1m9jY2ECr2UalXMH8/DSOn5zBwGgJQVFYMT8vObbTHxRGR9gFGutbuPnjfa4jNzE1g6MnZjAyN44goKSaZiaq1rlnfaZq8UQXx1mt5v7sSEj2ap4dyzsdPL8KeBXM6dqQve4PXQX68jnVIeoiEBvmEmZMCFWBhc4r/Yr1RLRUKJMvRCeNsHdQwOOne/j66hp+/HUDG7ukKSImrijRZHd/VzuLbB8JsrsodlMMRB3MjRVwar4Pl89MY262jnLpAN2kmYVSKYTKB49rveXsSxdpTPbSVZvTTg1cK45DqYH0ZY5wkBaw2Sxg5VUb91Z2cO/pDvbbAdJCheU55TBBXy3A9Egfjk5RckMV+wdd7O03US00sThVweVz/Th2bAD1gRiFwgGDxpD1fmWsv93H7dsr2NzaRbnYxfh4DdMzg5iYGkXf4ICLGuhZow3dFWjwXOScKbsneb+q8RE2TvWkTGSUgKiPfYHdtw08vPcSd+6+xs67GPX+Mk4tT+PspZOoj/UBtDbTPbev+B6WwldQpWF34yzqs1rbaZ1VD1SMHfBlksROWTDaY7qsPlckAcpA6ue8TfU/0Hi0Abg6Rma89OO6p9RRU5vqTlCJAmjSEzl3lCBFSC1Ae6+NtafbuPvwAPefAY82I2zH1MKNfh2xFpO3LTsYtC9c2ypnfp0uXbWbvcRMBuT0Jf4WXtAy90o/Kb4hQojAHJ31BOLYUZKQtsrA9Hjy0RV/tEhtvEMSLhRXHBriNZHSw8qbcGcH8pYZdJEui9yJYoSDTgeNvQaiboAyxf6FYtYYNS8dKYLLD8AZFwJeVA+jwE6AnJYPcXtEe6oZp9tvut7D0iNmYcMUCxA45LRfmTy1iw7UWF2c4wHp83pffQZ3jrjMPd0vWf8Cx+JlYNNobXJJCzbG7RxhaSbjixq7zF6XvEBZuzTm9AP2L1Ck4qVIMBCCe6WeWKhyA+WRsTIv0vuPXuCrb+/g6csGYgwhKdTRJDpXxowlpBqhSqllDmlIXPNqzvRNSQysWbGu3VqpXOawa0q14tIYhW6MYrGDetTCsSNlfHhuAlcuHsXszDBKtYrQ6hLq8d6r3eQcn5PDVMKg3hjqRlemwoA171rlDKuwupknKeyYenTeYBg07Iv92jIjAlh8YoRqmQzI8966UBeukKLYepn3jC7KHt6yXxZQ2cNcP90DCmzCgiYziIduh4aNqXkmnm/DXFmGW71ivxFUwyVg0TOLMnAatmMnTpkpLdOh2hwBIR4EGiaOx4PGWbVExKJV0d5O8f3nV/F2ew+1Wj/aByk23r7h1kNzRydw/vwSxhfGnVZIs0Q1bM9oxe5/E2oPAnS2D7B6Z4XF8TMLC6iN1lEo0bMT+JSQRQ+YFvAm9RA9gFPNDp+pAs7oeyp490DeMCT8WKoREhbZxS4Nw6ufNxnCCs49CMyBfAVxPvFDnBQugJpphJkToEMsjrC9H+L2o2385eunuPt4D9tNYqvKXJ+tK4ljIil2IVh02cZUkaA/6mByIMEHtL8vTGNsiHQ/1PSe9EqJLAXnnLPQXDE+h49oCIh9cLaHmDgCdoQzY6oRR/9PA9a+vd1L8fhVE9fubeDl2w4OYtLPEmlQRhR0MVDpYnaihrmpOurVMuIkRLvVRpDs4/T8IC4uj+PIXBGlKs0hlT+JEQRlZiKfPX+H27efY3OTyAKatC0MDXSxeHyKs+b7RgYzdlcztBX4MNMrNoD3mmXiZG/1sHOyzvV7DORCopkBZj7L2Fvfxuqdx3i3sY3JyVnMUYu4CdIskxZuT9amJAn59akSB2G1FOgr42WBFK8R43ixqZC9aZ/fO4DGiHgH1mg2+Wdy30y4Lg6FcWi9s+GNmLVOcuBLogNJbnpYZBljPQOUaWYzr06QOuTClJM3kLh2ge3dA7x+3sCjxy3ceNLFkzcxdtMyWlxEy7WC47KdLDVwrQC4MqKOn9yG1qqtCytQTwCfs72W3ZImcB7n+1CntANzL+1IKNehSsCQAxWSkCEmQZ1vwTzaljTDLL3a+/zgKgi1YVt6Hq1h52flD//wX7vFUoRyOUJfrYqjxxcwvXgM+3EHL1+8wg9ffYdiSqL7yNeGIxDikg90HkXrxb0/VYemqbTZZzJmzxk+G/O1AkKnV3sfzPEEGCOtAkMfJ+a16US9tMj1moyY5TwkYMYtLjgzxN2DKpI7FO+AhNUM6kC5n2nWi2MaGUjm4uJ8De4V667N76gLgMCua1rDxof3SJeb6GCoEqCvcICF8RKW5gewdGoUA0NdHBxsYfXJU9y++wQbmzEOWhU0mhHa1DamU0C7HXJF7HaBKoqnaJGBFRqYgDnf370d3zVkjQw3KkGxVGJPn0qMUJZXIXW/jzt7qBS2MTeQ4Px8Eb/9ZA7HTy5gYHIMBeqFxA256eU03GDDAdpjzRoSYwRsbS4FOzqnfrBVC2cAl13h3gCZkK3+3tZL0gNSgY8aNAUlhzkO+kz6SvpZy+zZkKYFcvwMZizybM5772CAq9dCGTFxRieIRiynI+OTVAvsypz4ewg4EaPDi00L/bIrKx/s0ebwbnDgSsOsvIiFnWRPRza9D9GSUJuy+STDr1DDu0ev8edPv8Hk1FFc+M2HzL48uvUrrt/8Gc32AU4tLeKT311GbYS+S2wF1WyT9aRhdrcTxRoKs8o/i/D/MfYeQZZkR7bYCfVkal2ZpbUWXS0ANAYjgAZGkZ+0zzGjWnPNNRdccsEFl9zRaEbSaOT/32h/OPP/DMSg0QOgdXdprbOqS6VWT8cLmvt1v+EvqkCyzMqyKvPlexE37nU/fvy4e6/RAuIK4krVXav+9cyWOhB5HvT+nEpVjZqpKHVhvWHklEXTqHTQDnkHxHtW1liBnHViCvhEQyz0gQEQ0tTZByMKuv2mZKeQ0USVjBrocgMhbi+yuRPi6q1l/Pw3z3B3sYVmGiMLq9L70TFlpF1zDRv4ofEYvqGoj4lSH7vGMrx7dg4Xzy1guCbD2Un7RtIMaXdC9kvbilAFKjMfdB1SfEjFDtQ7jpY07fV5lisBrFaPihpCrDWAW4/XceXuGp6vpuiHFYRhgiiLUKIJMJUUu2fqODA/hXo1Qdrrot9pokajBvcM4dzZXZidLiOIqfUJacpShBFNpCjj/oPvcPPWIrY3qTUJ9bjroDbcxP79Uzhy7Bgqk8NOEsL9KxUsGeZLATvTimT7pNjAn1dluJQ502ptbWeiVbG0vyKA2u5Q2m9tA9vLKxie24NkeAQImq4ylfen0a35w1fYW5YN5nMnwMun6+V6lATTe/MVuvpLenbkjPOWMlo6axPo33qbthjExtTeLuuRFAZ/4HplTXT7MtA0DLUCT0ft5tpTvWSW79DrmXJz55E6JjQCLD1r4M6DFq7c3cLTjQqWOxG6ETWIpvZYmqHLM4G8LOzv3UJp9ar1ye7KCu3AhJBS+Vcxrem6Y7iF0Z/lenrFDu46SIbmMoeOyabX2952Dk+YQk5LeBTkW0XNHP3f6vj5ev7FRz/OqkNVjE6O4vSZ0zh87ChaSLHW3EEnA+7evIOrX11Cv9Fhdi4hh891kUJfMihwiNd1WdayeGdEdPEckeD6wjijlmvWtITYsVrCIBmR4gAo8kDOHUxFrG/QoxLJKlPGqV9h0fKFcDvYxas58MrvQWhuc+2uk7JJl8o1eDApc1P1PfS66JMiLn9PgcilcQg01cIQtSzF3FCXW4KcPDqMA7uHUKMeb3GKZnMTrRZ1pE+Q9mM0m8DGZgtLSxtYW97C6nobL5abWNlJuSEwRcLNNESJnRzQ7lBlFy2VA0dsu4h9I5eYxK5dFa0VMYTU2T0LUIoyjNVa2FXfwLHdEc6dn8L+Q3sxNr/LaU98U011sMbR66H3lD6tqwAuH93pAbeGR5wu9xf03k3fTdixgnXhzxCrxqleMdbKqev/FZzxV2Ha9DWFLIdsCKOL0xSrGh8fveTRp79Kw9jqZ7vFzwsl+P9m6oT2ELOalgHGTdKCXntiWltQJMrpI5d2G/wja6jPwQNR+b7XG8pvqVH2KUdN9chXhwcEvBtwx3uBil/ImVEknWD58RJ+8/FX2Lv/MM7/4AOUahHSxhZufXML33x7Fe3ODs6dO4Fz7x9DhTpbczNUirENU6VAiYGmTuJQZkR62ynQ475v7iR7+ojZOUIZBBJlWoOyAG6jyI3LeuicVe7wX0hzDgQartCAP0udlf6c30oBnu7FQsqMgYNoQdkLqZxAn0vOorqUpgsye1Se1Kvg1UoHl2+s4JefLOLZUoZuQJWpJadf5io8bQ9CjoQa/1L7jh6G4j6m6wEO7irhwulZnD4+jVqlwxpZzkiwBUxdyyFNpTJwczo4BXKszaMek8zSkTOl4ss+ehlNaYiw2Q6wuhPg2v3XuPFgHSs7BECpvyCBrgz1OMFYPcau2RL27BpDLSF5B71JA8PJFl/X4SMTGJ0qAxE59RavAbX16PUquHv3JW7eXkSrXUKYlTg9OzYW4ODRWew5uh+VkRGZIOPAHxeYdYDtzQZPoBkaHUK5XnI6O5Zm0DPQwNHaF624NKCN9jeBPl/k441dXghBP2PmTvoSqhbUV9Hqc9Y9ZPYhG2c502qIeI/p0VAwZu2j1apaTZ8BiWoDrC3ybDydWRM8KhBT+6W3qL+radIiGPMg0Kyhvka1rlqJrcyjbyhuAit6Lox+ZEReJ0B3J8PSi03cvd/ElXsZFjdLWKF+ptTahnqZ0jPW7hnmq2NqXSN8SxrxKZXWl4NHO/djPqNWjOMYn9LEJE3lqmZesYTYFgJyOmaUTYFkD+16Wu820J9Xq8FzMqqIb5Rs8kTSf/4v/4NsfHoC5y5ewPQcjRcJ0Gp3sNFooNHtsHZu7fUqbly6hpVXKwzmqC5HQZfvE8UokpZNaeJBxk0rWNy4LbWhxikO+BO3OAQOe6lj+XQyhEvxKi7W1jUFNs3xfWKPpZGwZqjM4qnoMW+0qsJkA+DkfVyvufw96W30gfrjrIxeEW8Q0KUUrRwClhKReQvaGE9S7B5LcGx3jGNHxjE7C5TLbQZxVIFF806pyaXrqUdfSf9CY28C9DoBms0WV+4tPlvGvQfLeLK4idWNPlppCa0gQSuL0SfKm1lBej/qXi4NQa2+gMxT1sdQKcRUtYeF8RRH9ldx5sxu7D04ier4CF+LT8HxIVTnbsCK+kiH3MUpinDeO7wC6igyV0WWS6MVBRMq6OVDJsZLq13VCVtnrMDIHyKrxyqeVPkZ409bTGDux763RU+OYh3EU0WD6EHdwEbM2Sf9XP8ZRYbPOAJb/GEt0gBwFXChUbxfHyvq1jYimvaWXBozCWpUlQ3UAgjHzmW9EJsrDWRZgqGxMcRJFevP1/CrX/0O0zO7cPGH38fQOK1pB62NANe+uoFr1y9z8cMHP3wHR04dQJhQSk8728u+0gpaftZGl6c9tyyzqxV6nkU01aneYUtbEX6mokPQvcpd9IUp4D2u6VIFdPYZGJ2lBXJ+b5vnz8+SRNw6U5i+4b2y6DBNJOEzEZRSlZYGHGiFaPbqWHyZ4rOvn+F3X7/G0jpNEy2jF1TE7vb5ozjtQkwFMXJhiCTo8ei8mWqKkwdGcfHsDA7tG0Elob5wkkqV4JQAHWUpXLBHn0szlh1g4ysXBsT9jAgTl0pNqdowTXi4/OJSC7efrOL2o01stkpIgzLbvjjIUIn6mBkpY8/cCKbGy6jEBDK7SII2xoaAIwfHcOTQGIZGSW/pMgv8mIMYm5td3Ln7Ct8920KzSfa0hCTqYmo2xqEje7FwYB+S4ZIbw0aVkNzoOkbaSfDowTJ+97vraKcZjp/axxXO46MllKIuglAKXrjViDlbPrVKe48YOw2+hFnjn1NAIX0JeS+JzGBAQ6lFAQWtqdWLadDC9k3Opc8aaCCssYcBcfwam5WwjqcA5Lw90XOvLZAMGPUss7F1dJ+aW6eXipaef8sGxh4sir3hyzZBkc2weTmU1eiKM2Fmjg+o+8sbDeg2elh53sStO9REuosHqyHWuxHSIAbFAZyc4N9ze5WkRK6gIddMD4Ahaa/hHrmumzoYtybKer1Ns/YmuWTeg9OrQmrJmeRVUXDHF6i2VtuO5P3vbDBoWUH3CAf9i7+O//a/+2+yvXt2Y3Jygqn1druNXrvDY6Eo5aYivu3NHdy/+whPnzzl0nLWeolmwOMyAXKKFpVpk0crBQomJ8zRfH5hSje6PRLwnn7rYspnuxRh/vuKuhlkyrc9EtfnKYvhFqjY4O9NH6zfcaBNUHdhMXWBlf0bDGrcA3MfFyAOQ5Rp1EzYw2jSxL7JAOePTePgvhJGxwIkpRbCqIOAgZyARwaBYkD8VzIi1Ogz4tpg2sxry5t4+uQVnjxex737y3j8HWlnymgHNaQ0JSMkkWaFgaGKNEk8TM+JGlgOJRnma30cmAtx7PAITpzai8n9CyhV1WDJGCNlI6QvnmdD+B7fRnEV1tWzqgZMWMbJ8dE5C+dpZ02TGH1ZsWTegkILCD0jZcAfn9tCWtgJPyWdaAONAjrnWzIpSjWUmob09tGARgvqeH8anYpnKwvs3RvvY5yNtmMpMkYKomktvI7GpGVtRKw6N2vP/PprBaukJB1SMAxrjK3nG/j9b75k3dPJs6ex6+hR9Jopfv2Pv0a7m+Kd9y9i95FZBCAHW8XWagtf/PZTPH60iLk9c/jwh+9gfLYGBMrKaYCgYFIAtY6t8kUMKr8QR8bPTNgvZiiJzZF0KseWqr2TTvV+D4oD0ahEnZmtHOW1EcPLW8KkX/1amVSSPjN+VHIffi9qxZ8+G7OvxHm79KYbm5VlFWw3S7j3uIGPP32GyzfXsLZDHFuCnvTX4hGIvorUpUDd6QlQi7qYHUpx/tAIPnxvH3bPhihRulIZyIwYODfUnph5+kNfuVqVb9M19XWzU1MGdtQTjgAcjYDupjThJcF6k4beb+P6w2U8fdXg6RL9oMYgLglS0Ez46bEa9szWMD1a5tYnYb+BWqmFXZMxjhyew8K+MVTrZNFbbjRkRuFuHUtL27hx6ylev26h3+NOoahX+pieqePw6QOYXJhGQtMcdMwag7gI3U6C61ee4lf/dBP3H22g3c0wPFLFuTO78O47B7B/3ziGalQ5myFI1OaI5poDLqkI1UIeNhUSEbHvo81gGGuvGfXOx/g32WfKxlpnrqBtAEfI51h7xltFMwTiZQYq6guYRKvz9T00g6F70c6YtrapKL3Q/c6a4YLNtufIY0zJbepyWXvvpQx6/ar3lf8zaJQqVi5SkiCIWOBmiuVnDdy83cCVBx08WAa2UUa7T4SPyyo5jZyeaQd8SA/uzLX7mUq81GTLD83iDfqrYmrT+nt/1L1JUFyh9il/LyUtmaQSMspp7JxNzVnDwYyfft7bPte7h//hX/+P2fTwGGLSPHSod08LabOJsOcYHEe7u47dxAZ99/wlvvzqMusiHJCTqnb2ExZVypaXReQ8tRpBBVOiE3NTDfKUql8c0aRZzVqxVNdSpjzewujT3d6Uzs/MyOWiRvcZHoK65+yJJfvAc0NrmwcqY2gfOQM5ZYj42t2GcueTFCVAJevx4OT50QD7dyU4cWgYh/ePoFqjRrwthHEPQUiND+nydDMYOlEPLgMGehE1mKQ0BPUKEQPbjbC21MD9W89w9fp3uPNwFauNCCiNgBpt0SgZik5Z59Jpo0ogrpRh13APJ/dXcPrELhw4cQDDc+MIYwp1SEhumAi/dCrSN85NmTELLrzhKDCwahQ0mlPa3horjVDZJ4ql4MrbAkBSQ/S27/uI17T58KfYNq3Uz5BUgweQsgcYLMi/1bGLgXDfF2fgja9Nq8pO8caz0BfKByRiwK2+xFocTVe4Uq0c7LodnDN7fi3VO7wl7evPgGUBFJDIvZDDp/m4vlFuHuFSSvX5zUX8+pe/RxKVcOLUMRx/732URiZx/5vruHL5Onbt2Y13vvcOKjwDtYUsGsLSk2V88st/RrPbwrvvncWxM/sQlSmlQukwf/pz+6ptUGz6ZsDpKaMmo7UYpBCQYwGNgDA1jvRVexvKevGamvXT/UpfGQTq60xaVZ2aBb0qINcKYDUoltHwOXAJYvlyhPVQICeEYKsXYsIkJyUAACAASURBVKddwd0HO/j7X93HrYeUJaGArMx6ODeuyAUT9H/qKUcV61SdmpJ0BRlG4hbOHxzFf/zRCeyZCxBjnYfeM1PBow9dcYMycLQQJCInB8NVqE6qxDNcWYJBqVWaItEDWvSXmLhuCbeebOLKvSV8t9RmFo6DTIQoh33UkwwzEzXsn5/ESA2IsxYzcaOVDvbvruDIoVlMzwyjVKd0WYOD8zCLEUZVPH2yyanU1TV6pmUEQQf1ah8LCyM4cvwgRmanEVJrj1QYXZrIECZobrZw9dsH+OQ3D/CSrikruUbmvQ5KpQx7dtfxzjvzOHVyH8YnhngoScANhZWNUiZNwZycS3qBsrq0LYoCfvszjWmFHeK97VP3pr+kL77Qwj3tzyiHQXW//hI0CNAjr6IwE+AO2FDdw8Ju676xIJH3s2bT5AzqGfNnQ9dHHAC9j5eE6PlRG2oDXwVt8hoFmGqzrd1Slk/PHLPZEpjRiLdGhqXFLdy5t4Ov7zbxeC3CVr/CU01SavKrRbD8+7nvd+ZRF1BMSzEA5rNUwDDFtiHG4VvsocRQbqoFa/AjcW3PCEtxkzdZd996zWCP3GQ4e/XmZ1jEkf87+C/++/86O3PwCEYQIemkiNIegk4XAQE5rkxyOWuOyEAdxCPstFN8+ulnWF/dQJKUHUckTsVtPUmzSno0N5HuRpgCZWBHhQDudnzlt1lcP1dNboh9eaFZr0fYUtzAkSgzcoO5azJ4jNQLYO6NahYzyDbk3mhuQzrgZhoK56jPXROzzs6xuob1AuJo0gUZiH6KShhiPOlivt7EqQN1nD8zi8kJKjroIIza3OYjjPtynoT5UMPAwE0Gp6vj4Ua92kdIIsiQ9CjUFbWEfreDnY0mbt96jt//7jbu3V/BWlpHGlXRDUoI4xLKQR/VoI29owFOHaniwge7sPvgPpSGpnlsF7CZs2PekRqNl0XydNsWyPFBt+BHIyMTsephZm2cWg75Ha5GMp+la+4LGvLIK8/Xm41OP7av9ayIYbV82k5Ok1RnO/QtYFEdrd6fMnZ+r1oWUgCT2LqBY6drw45dfuL3kTG29CPuraRRuflZESDTa4itYoNaYBcV1PrPkvdUAM3XqEyvGFs+ZPI69vDSl000WC5SUoYuQWu5jc8//hzddhsHD+/HvrPnEQ9PYPvZGj797RdY22zgnXcu4sj5g0BAe4nSsUO49LuvcfXqVew9MI8P/vgC6lT40KUWDVKU4RkyCWJ8xR79XPd9AGg1Kht7ZeRkSLfr1+HOjS8KkTX1AExDaRuo6FoY8OtfL8BQAyrLILgUQu7c6Xf8HFXr6OT5y77iylRh0Oh6qeq03Qm5ae43117h558s4uF3PbTSMvphHZnOrpWB9PRIqBjCadmU0aDnmmKs1MEPT8/gP/roCMbrDUTZBq8xYVwqoeCEVOoKr2gLMesmRVykj2M9XFdBHP1qwLOWG2mAVj9Bo1fGvcUNfHbtOV5u0u9XOeCnVa5EGYYqGRYmh7BvYQrVuIsobSPImjyb+eTRcZw6Oo2hsYSHx/eztgt+A8oajOHunae4dfMhGtTDvO9StMNDGY4cnsKBI1SxPAYE9KxlVikHSSFa2x1c++oaLl9+js0NWtsSg0Iq0kvYvnYQx12MjPSxe88E9u1fwPSuWVRGhmU+q9gdSusRg6ZFQiysMmDAB1X6PWXnNGVI51YqqYkxZSBnz7KARs4qKAsldtwHNPIaH1BYoCntnxQcaDGXEhReGiL2yWi7B7IolpU3ZsAHyz54LYAItkUanAsjziZZWTu5Vz0HfE/KfJr0Lb+tYbDYTYhWmkXc9IybImyrorvZwqtH67hxp4Ov77bxtFlibXiD8DzLAEQzp3JTjb39jGBdXPcDxyPkL9azaDN8dC4sVrAtQFSi5TCC0845DEQYR4ovpQCR3sfp60Q3x73n8nUtpk7tiheZQTdcQEin4//VX2VTs1M4v+8AjtTHUGunKKcZ6/F7/R5S6j1EH059gihKo/RgqYSVtS18e+UmXr5aRRjE3J+MzZGOQjL6Sc3zKpvmtGY5Ynb+RrsoOyDm0aszNR6dkrV5W846zyX/gdQeBzE641CrufRBauuRHEXnFbGa6sn4AbjKFTqPAVLSo0iunUAvg0XxOzGnQ91ylALSw/UwU0lxYDbEiYNVHDs4wqnUKG5yg1Tur0vvZVjLXIRrT7Uefj0UmgKgneF0dI4mJS3cEJfHUzS9tdXG7ZuLuPbNfTxaXMdGI0G7CcyMJdg1FeD8uQUcO7kXk3tnENYSN+yeqxfprww098yWpqq0mqsA4IzPco5ZDnYR1HlQooBFn504V4fKc9BjAYjucBaPa5SjJ8K081Dw5rVrZi39+9m+cYW11mvUr555MyDSM7tyUf5+5f823conWJ+dAZR575680k7OyOBJ1xvXlIS8l08fmHTv/x/W0rOOFlgqwBNHwWBO94J8LvUO5NFCNbRWN7CzsYGhiXGUR8m5hui3Azy+9QSXLt1CpVLHxQ/ewcwB6vdGRjnB6tMV/PIf/gm1kSp+8OF5TO4dkaIH+Wy+djNzlP6vAm3WfOrayWuIhWOwJiJzF30JY6nPSnUpYn6885DJFhYke2bAAjCdGWzYFN8ygt5b7MtApG9TrgIs/dahtkCu56KSeP0sQTer4vlyG19cfonffPYCT15RsUMJAZ1lYt2o8pzelvu5abpbChKkcCuSzyhHLbx7tI6/+fPTmBtroIQtx8CJ82QmToZIUENT+qtj+Lo96v1JlanE3lMhRJ81Sc1Ohu20hJcbGa7dX8PtxTWs+6IG1+KoEkYYqYaYGy/hwMI4KmSa0i1UoiamRzIcOTiJQ0emUR8jBo3mNdPakfY6RrsFPHz4GvfvPUe7XWJJSxT2MTpawf6Dc1g4NI/KCLF+mvo3LWu6Hbx6/ASvXq0jRQ1hMowoqqAUJ0jihFNa/H4xpZ9pQkQblUqIiekZhBVK8euEBQ2cJWjwHtVkAhQo+eddsC02JTngkSXK87ZJ/CHbBaP55e0rqnxrU31gKWDH40hFYbbKWwGTSFW8rKIQVPOlCyunoFGvx2eZPCLKWWqdGzwg1jfJAb1uY5qdzEHPoKyZBooW1XBwr3pX+ioBWhqivQW8fNbAvfvruHS3jcWtBBtpjQs0iVHusuaRCBb1H8LOGSmNSqHoEt2UFE30CJQrFHDo9CcvoTLnXDN0earUraebNJG3QmPIymQUdc+gZsA5kOM0sA48GGBL3ebhTrpi05xLyQccBMf/5sdZb6KCUjnG+3sP4szULoxSs8auMnIS4dGHc9AgHxYlaLR7uPf4KW49eIJOt8fDXkOm9J3g0KEvuYg3xl4NUoceidrWHRKlOmLEvaMOlC2CuRzIKTVq56e6XUNHN/89SQWzwiz/4wGlQcnOJ5iqV0faOg1LkHGQRfdNV0gbgoEeGYwQKNHQ5KiN+ZEIR3aVcfbEJObnQlSrXddol0GcK+hw0ag4IG0LMXAdsvvNeXUVpOJcWX+RyIxA6sBOV15FFpQQlGrIsio2V1bx+MFjPLjzECsvVni24bFje7H3xH6MzE0hoFQqdcf3DlEBojU2bwNDCrpMtKOGyhcnWH2H7g9lSMyNKgDR9KHq4BgUytPybJN4LBUnD6QoTVqMH6Lolfi1akBMhO03q3H4vIe1AEKv30aP3iLlm8imZD34tWkPcy1yRJ0RFRD2NtbNX4fGQOYe9KANrIldX8Pdv8VADBSl8K9pFZ+AEAJJ7DS14S6xgDE1DuN0XlAbccwYk0Day62E5mYPty/fxuOHTzE8MopT75zCzN45bkPR2urgF3/794iiDN//oQK5ptHg6TNwomWvR+THZVP08vxVE8dsomEmuS2KvMY6XA/Mha0rFqnYczfA3ilza/rE6ZNnMCmfreus7Ks+GwakBljKeKsug7IY7V4Zz5a6+N1XT/H5t8t4uUbDqOgMkxZW2hnIqD89XhxAi6haVcOhtESJgwaOzof4z/7qDA7PB4j7646g5Nvo8XB7Ip5cBaordmANHA10ERCnaVVyju2shK0WsLjcwY37y7jzeBtbnQhZRIwZzUwFykkfo/UI85PD2DVeRy3uczq1UmpiejzCyePTOHRwClWeM99Bn6UbFI/F2N5qYvHJC7x6uYmMGgfHFZTLJdRrFUzPTGBm/xyS4bK0FpFnbc91u4tOI0WWVLldSZjQ6DjK0Ei/OWqMzCwbPWBhkXgaDtliZd9MipWfo/zf9gs0PsPrvAs+wx1ta2fsLxX/rXtUnKaX0Bi7Yc+uFkvw21smXrNIZtILf5R9TfGzNY1czCwIM2ljVrVDvvtEHkg4EGqC0zfamajjMmdk4Eya7I29RJ/BoKiD2hURWovQ3snw4vEqbt5q4MqTHp7uVLHZi9Bl0i9GKoypPyd8acWbcR+UW3S9ftt1Y3BwwR8qfsh19xZPDA4b0HFbXBbKQwcGn0uu4Rt8RgzyxM671wwOIw0u/PWPs8ZojK2oQ12KcGHvQfzR0dMYTYFyt4uYUqxZHz1CjhS4pk47x60sEKCLEI9fr+DSjTvY3NhGhVKt3GdOHY069sHRVtpDxS+KXrcPFHLgpEDOiQQLN/C29h8G2bp9J1Sr0GXKAHr0q65C0S4zNe6CDGThDTRwvSTYJSDoe8a4LnEE4OIsRYXm7VW6ODgd4vT+ERzeV8P0ZIKk0kQWUZdv97uRdu70UYtERhoRDUQv9mDTBerhI4dFY7qokAFot7bQam27qSftJhvZ2dmj3N+on7bRWFvC+stXSMIE47v3oTQ5zg2BvWBYm2jyNahjt6tRjD6LwMFEfP4STUWoN0r0Pqr1su9vC2FkPYpOUo2KgiVlg/kAC5OqzAoLiQqGgkFBAcjRew2kIDRNYMHAwK7IT5w15Py58t624aa+WlOnA9G8vK+mSGxlm/N0slPN2nIYacBtkYUr4sw/COTUCNNXMypNr49oG2LTaMQQtaTol3n/0Cil3UdOICpTBMxtOt0dkk4qq6Cx1MDNS3fwZPEFhsfGcez0SYxPzeD162Vc+v2vMTVZx7s/vIDhSWJYqNpQFmhgXexsU6tR0p5UwoaxQxaT7NfO9BnQfaIsgppwDhDe4mRdyaTMaDVsG723Mqj6HGldOV+pwNNZD2bcXGmYsGem+ImCvyBEp5uh06WZqWU8fNbAL/75MS7f2sBGM0QXZaRcqa7SEAe6+N1Zd8OLrYvmWocgQ8Q/I/vUwsJYin/5k8N499QYygzkKKnqxvaxpoizwW56AxcJcjrV7TUGcWkfbUqlZgm20gpuPlrC9QcbeLHcwU6rxO1PyCnFYYBaEmJ0OMTcZAlzo0M0ZwIJmqhXOliYTXD0+Cz27B1GtUoOjgJGdyZpfba3tnlftFspSqUhVGojqNSrqNTqKNWr3JScNbtsm5QdlVQdmxGxIzQuLnbNh/O1oeBDQDuvV+Fca1sYLXDgQNr4fb8fzdnj93jLvnEPR2yLLYgyQW4xOPTsnTLShQ2pgb1+nAdMBiyqPfSey1ycpoH193UP8xaX12kGxAfLCrx0HfSedBKPDRBl7a19s2bSZjJ8UGN8hmfpTLCva8itoug6CcBJ42/qf0ONpzfaeP5oB1du7+Dy4z6e7ZTQoMbYVCgjhQ68YzxeksYiPOhejrfo4hzulGlURiuX69/cDXnSibeQMH19l7HT3rT6muIUhj+wWwb6zlqgaB+3ArkBIKlL+KO/+Gm2lfTxCg2sdrYwMTSEU/N78OGZs5grlTHU6CLpEuVOI1Jcx2XXh8xNC8ioxDupYKPZwzfXruP5qyXu+UMVR9SXjLk5rqIqjsDKb2kAuOvCCAOmPxsoapDTo3SmZ9FEk6eLaHPKzKHJZsop0txp5D3v8gG8znXrbFedFiF+Spyn8600ekymQJA6jdp4BB1Mlto4vFDGhZOj2L+njKEhGpqRIiMmjooaAmoZII1SGMxZ1sakzrzOyxoIw8wwBU0NOSOsru9wRWAcB5jfswelah3bm0tYevoAM0NT2H3sfaBM6Qwy5RTRRpyyGejdY4GH7nZli/gQ6u4x1XtFAKEVyczGqQEQIaweUAXMDLCdpscdWAVBZtvbsvy3AToOLgwI0Oow+iZHdH+gEaVDHYOaNU1pKiD09lCEREWwYdkW9au5lXA6KfsMrY7Kv17WUgNGdiKFYgn/vQL7qSJ769N1MTwYMQbbgjkboPLa03OQRs/0714fna0dbG9sY3huCnGJrjPE6nfr+Pz3n2Nl+SV++OH3cOD0IQTU9wuUhiWnSnsqBtISmssNXPv2FhafvUIYlVCuVNHqtJH0t3Hy5AHsP3sEcYUsLbEihv30cbI4YC5iEJ2S7kPVhNHe0X5y3knqGup+Fb/OgE+su8Xx1lnTMqiuTh2zprQ0xct231Sl2v/7ZyEBrIIHdiCkaCPhPdDppuhKZeqdh2v4+cePceuha/KbhhVXmUo2gp8TgbO8c3yuzfHm3o0lomCS2DVud9DBdLWDn35vFz76cB8q2RoiGuHH7+V0hVzckNJcVRl3SWxc6oa/E5DjooZ+glfbfdx/vo2r95exuEQ2nbS4FYappShFOc4wMVTGrqkaJociniJRIj6xtI0jRya4iGp6roogot51Tg8XUn+5JOExbutr6yiXK6iNjCGuDiNIygzIKAvE55dlLBIsWKfBz4f+ysHUPc893cpuL9LgaHb+okVjTZpWp6tERMATsc0a5GllvgVOur8GUqsG9LC0pQCwrAdnu+d8qTM/mqo3ZzR3fC7QtfIRHXbPD9tUd+slWFvsAaVsSHofj2oUqebpR389Xl8nAaRKGfgFtu+cAacW1Q4w0aYBsNJjuh66zl6Da2x4vq1lnUyalUeJuP6ZzY0enj3ewuUbO7jyOMSrTh1bhDmYuc5nEzvdnWt/xtIpX/tGaEY+wmtz8ypSt4SFcaIi+XKXr+MxBWpJytNq7Ozjd63M8mDM3ybp6bk63/15Uy/neuK5LWNBeobgZz/5KGuUQyxFHTzbWELYT1GqJDhy6AB+dO4c5qMyhjspyr0+Yp1nRgURRFXzYpFdj5FF1LcswtfXr+PJ0xfodTPEYcmxdyzmdX2NnK2jVh6mWbDRyOkNKPvm2NrBlJzl5Iro9W35aydUJG2JEwPTXzf1wV2LWxjSguS5bPcQ3EzBPJc+EGK4s07vwz0jqe96hjL6GEIT86Mhji6UcfbkDObmAlRq1FYkRcRrQLouV11G47pcSbfpu6OGSaponE7CzuNU0KJ6DqDV6WJldQvNVobni99hdXkZBw+fwPyB0xgeHsPO+gOsvbyMfQcvIh6fFnAl4hje4JLu8yyVgoWBgH9Qs8YLZ8GGASPa6JTv16Qi9d50t7Lj1nFeGr0aip5tjXhb72j11OVMhDdAvMGEFfGFEiqwNVEyX3vBAXiEKs/Zp0X0GozhdRs1P5/MCBTCc00J07dFX+kcf3ERzP/VolgQV/wsdhK2TcLgoXYBQWGNhG3O05JWR6MsgwATLiaQPdcFbn9zDY8WX+LQqfOY37sb25vr+PL3X+HG5dtcUHPi+Cw++tmHGKaRRMTaSQ8vfq5hFeiX0VnZwtP7z/D86Su0mm1UaxXsWhjG7uP7UR6l17QkJaqMngItAeDaxkMmD3gJAj1r7v2merrCfavT4vWkhdeiCE3d6tmTPehHs5kCCfps+lxlReyzIfrKGbWB/eDSnRpD6zOndSWbSbOQA3Q7AdrdGNvtCr65sYR/+u1jPP6ujVZGwKPOwW9PHBK1F2FdnLynY+jcJvZpF41ZuLF3yqwbgh5Gog7+7L1J/PWfHsZwtI6QtM9iB0lnR9kWAm5c3NAHFzPQv5mRy2KsNzKstiLceLyKK3eXsbJFzfepqKHCwXop6mO4GmBypIqp4TLG6xGitInhJMX4SIqDB4Zx6tQCJidpPjRVkFJxQh9REiMksEZNxqV9RMAjIkkeQkGEDFJX+6jPjzMHJoXoDr8UJ4ndYmaNLHKCne0UDx8/R6edYXZuDuPjNQ6o6WNIl8zVqmqDfCGZGAcLEH2QaewAs7kafIidU4a8eG6tzXFOJ892eK2ZPcsaWMn3eO6xBIV+X2uVqNgo6ZTAS+Ltl0Yr4kM0A6Q2QV/LQZKAWb0nvRyXixe7Ino7vR9d/7dJU7yNVR/+FtvHn2EjShOoWmZeA1mmjqXgiqY2UZ/FlR08e9zE19cauPE8w+tugp2UxtlRgSZtDXdfrBChf4SmibBtQ2aKHlSDpu1LHDYXZtwWPvL5H8w4uiV1KVAlnAZrBRT0ObkE/UzntDsAl79fzgDK2E9Zb/c43AMK/vyjn2bdKMB6KcOL1gZ2tjYRxQHCaglzs5P44NRJnJmZx0grRaVDujkqDae0p6ZYXWuSjB58QvFXhCvX7+C7l8vY2G4ijFzzYLd38vlk6tw57anZ30KaVJk2HSnFgEr8b94S2NlRy9gV/51vEwvE3O8NUKCUOnXflj90n7lTzMko5xS4xS8xWnTrYRdD6GE07uHQbMgtRY4fHcPEZIgkafMswzDquf4xbBCookUPhkaScjL4Mk3fqwGmThdAq5sCdBptPHj4BFvNHqamFzgK2VnfQtreRlgKsbD3KJKwj821O5jfd4KrCp3mSMeiaArCMGfKirGhUvbPOHw9xAXskueiTbpPnbAeamU22I7ZxsIFwOajDtVw6PqYqk/PxJlKKc+omfsRZtjbHJEHuHOroVmhw7nejF73wN6w/zFpGnY6ch9qePxaicH30a2upwG63GW9oKfTj9L1UGPtg+EikDOR/UD6xz4TfebmdzWSV7DJQ7QTPLh2H199cxNJdQaHjp7Es6f38OrFIoardTS31tHtruBnP/sT7Dm2IP3gHNPrAGXiGBFKD3ZDNJfW0d5pciX30NQwwpEK0Gs4IbOmRemhsCORdWGQJqk0jhzNc6U9rE5HG+9aHaV2k/eRdoG507X2TIGKzYW9YYepqSRtTCxOTZ1pAcR56+H1LwQKKWp3tqKXpej0ArQ7CVbWQ3x26QV+89VLnkfaIW0PqM0GpVNTBlm8jn3qkUVvQwG0XpKbCu1doGJHatre76InL6wFbbx7rIy/+YsTmK63EKakS3OTmPvUWJyLGUgjR1WqxNaF6PUCdPpAOytjcamNO8+2cePRGoO4DFVuFE+2LA6A0VqA2YkqJoaqLCdJgg5Gyl3MTQQ4cmgUx47NYXSsjCyk/nWUGusjjksICEkRiGNwQvo0mdXpt6QePAE8fN+uUfpAtbWeGT3H/PISX+fr1w18/Mk1fPHNI3SyELOz41iYH8PehXHsXZjC1OQIhoeqSOLAATpeZQKKst/Eb+U6WQMy/LmUgNYyuvkmGAz4/C2pzXdTknyLGw3YOfVJ16OtcsTuK5DTve7ttNgMbxtMhsJW3bItEhsjaf/cklkJjewqyfZ4icGAvVU3qVSgAEUBIoOFe7ZlStFpqL8zNrV4Lvl8ytpzRkMntlABBL13gMZyA/furuPSnQ7uvCzhRYMa4tO5oVY9rheiw4zSo5bzijkOcFcl901aSpVkCb7Q+gCBWTkrxt/IgVn+6Dm6F3NuOl4YfJHfsWIJugp3Vdqhw6ZyLYKxerrgpz/7iIPH9aiP1/0Gtne2eN5el26/HGFkYhjvnz6Fi7v3Y1c/QqXR5dlhJKbljwxJ9J85/RwtTJSgHyd4vryGS9dvY2ltC1FS4tfTH20SrKO6BihCdXgCsEgP5wa+O8PN1a66Z3xQpNUoJkp6o6DPnR633jo1IkfCbiabe4iKhjm3LWPIAh1JxWeK4T33eqP7jYIEcdZDDQ3sGQ1wcK6K0ydGsDBfx/BwH1HcRhS5NCpVp9JCeYZPetQ4xyQ3xrdhAB5vaPmZ7RvGei+nbVl6/gobm13EQ9PY2FnmkTdzU3sQkTHvbmJ4aISbPJcrwPCuvWIw6feVxdDUnzJi8vm8LnZdLWCwmi3d/HqdCrdNVKjOltMOUo3Ez1vBm/6OPuC3oCb9eF9mrwdPH7i+hwFIPn1rrtH3S/JIyEWabNjs5+v9mzXIkWpeFckbWzV5gnrt2/iIPV/OXBSsDWJNgYUHbAL8BgChAhx1BGrA1QlZ7yLrbwGfLwrR/liibdGKS/psDmGlBUlYw85qD198dhu377xCGFNhVBtHjuzGvv178PzJPdz49tf4wYc/wIl3TgLBqhgiYp+UURBGktJblLZVzQsZLB4JpjNQlU3VNVHAblPj6kgFYMk5cMdXNVBm79jCAmfFhb0zne09MyHPW8+gAkgPyCQlpsyECsz0s8XpuYp31XAJE0CAi2ZIkq64H2GnFeG712385rOn+PzKEpa2Q3QyqjSnUXxuTiQVUmmTXpk2JfZHbkPGD1m7lrPXTs5Ca1sLOzhzIMZ/8ufHsTDaQ9Snak1iBmmucoAesXLcZSpAt5uhm4U8v3mrAzxf7eDy3RU8fNnCVosKLtw1lkKAZJEjtRjTE2WM1iKUwwyVrIl6uYvdu0o4c3IO+/ePYWiI2MQOqJaQSSWqHqX0Jc1t5m/IDFO1B0UnrsyV13ApkBdw4EG4AO2AWJgqFp9t4e//4RtcurGCRruKPmWIghSlpIPheoBdM0M4uGcKh/bOYt/cKCYmR5CUMoRlFoPnDN9b2SJlwNTGCevvz64FNQVbxvtQbNZAiky+r6BFNbE+cDFB4oCfkCPnNbR64I3d4vdQ3Z3VobHxEvunrzeZC05b6etNFkB9NZ858zz0LCgBoPaUAacweR6NqL9QO15cJ+NvWObgP1TOsABubngYImun2F5r4+btHVy93cWN58BqL0E3LKPrKnrkPagagKRIDoAzYBJs4UytAjDXPcNdrmvJLyjBsW0SROlVe5MvAbF7ezn/+su+DZpj0xRvqEiX8ZA8ZqdxFXipTLy/GrX/wvz99KcfZcSybUV9LKONzeY2DzAmSp+HyZcijEwO48juAarYXwAAIABJREFUBfzp8dPYG1ZQblLhAwESmVIqUbJ3e1GMXkCUfJuLIJ69XELEpd95+lLnFbqSifyBFVuNuH3hltKlQ/NmvUUtnGX3nE3Ix4QN5pud7s0hdK1OodfLQ2WGWRwyF71JPpulaK4XHhUphNxWBKhHbeweA07uHca5k/OYmAlRLvcRhTTirIsootQubWJyjpQKEqzmdRDag6dYVEAAy4AN5SOZKaH3o8i5hwe3b2GoPo+Zfe+h1d7C9uZT3mKlMEa5FKHT3EaplKC2sIcjfV/Q4FOQpr2IB0lW/6YHSI2WUPDK4LB+xQALNTJaXGBTDWy45J681kjL6MX4MR6z6VV1sN4CvFlJykBKgL4HoGJgrO7KX5OCpBzE+8iYPsZHxHLPXntsrsFjJtMGQFOoeps26lXAYIGZ70Ul76tGW1klXttCpKtpT5vKUAZLHYNqCnWNmQqS99IUIY8eks3oRfqqoZEUZFhFYzXF5cvPcOnyE7R7ARb2DOPHH32I0ck6Xj19iE/+7n/D4UMH8e6HHyCqbAmbTKDNOA9aFx3uzfjCMF28H7R3oIzmUWfHwalJr6rGh52C9M4Y0JAq6NPgyKQ9GUcpyNdeeTbF6vo9+rS16ipV7+QdidmfmnIVMOExhdhH0Uw45oynI8TY7pTwYLGJX3zyEF9dX0OrT8CJBNrUf83ZHQk7nO9hDZtzE/xvPaPMGLj35VVyiI6XndpEEQik4fGVsIODs8B/+tcncXA6QNRrsG3nOanCyFE/Tzo/rXaf9Xnb/Rj3n2/h6t1lLL7uopnSPNeYHVMShKiWIkyMJJgaqaKSBKhEHZSDJsYqLezfM4TzF/Zi98IIKlVK0zZA1ACzeFEJEUWUserQqNeepPJtAZDf/0ZG4rW08uzzm3Z+kPtQEhCu4e69V/jbf38F1+5uox9OoR9XEFFVLZ+lHpKkj3JMa9PERDXFwjRw8vg8DuyfwvTeXQiJKfSVmQI0vNaXgh2TXhT37vy9LZIo2AoL2jRA1/PO9k4foglq9Rx4rEPfUGZd/slgqi898CQwUxbZg2N5b2t/dT/rZyujaCu4vbl+m+0tADB9P78/DZBUe84Bs0lHexvqBWvuO9b+u92d65gdKMiDMmLnOBbss2tbftHBrRvb+OZOC4sbEVY7ZT5jLsByZ4ZAkssW51kYToHqUAMhGJyLpj2c8lQmi0c8gJPnWsQjjHd8kYXLbHl9vs8C6bu4r7wdIodbWEtn0r72lRbbMBD92Uc/4emp22EPq+hgu9vGdnPHFUNSxNZpIy0HqE3UsX96Bn/57vewJ02Q9FKUsgwxNfTl/nLSi4WbCNN+joCEZgHG+PzbS3j0fMkDd4ZOvEFcnxfXTFhuRO2sX1QpNjAArqiLsyCtqIH17yvFE26TFDH24GLa88a4WZC7s5MpYkopIESMBqZqPeydCnH+5CxOHZlDqQI0adBzlnKFFfUoKsd9JBEJGanfHt1Pm8vdOanMzEfqkbvbs9p7jYCc4B6+BhFCqmOnYdlZhhdP7uD1y2XM77mA4eFxhOEO0l6TyQ5aznKtipj6e5EehSMTNYSOXfSCKh8pFtghZSDUu9jUlRqxYlUUR2Q6QNoAQNb92dSYE8+/8T2rCbTAzqcvzDPzWjgl1DSkGWhmONisVR8yf44n2E3UZqJBvUdNx1pWTrU53vaaikYrEFZjyYyXgAVlC/WZKzCz1+bXt5h+cQbGAxNroN0mL4BhAbquYaGZgyhnr9dDt0EVqRmSkWo+tLofYuW7DXz++R2srALNdojhsRDf+/5F7D64gMbWKv7p3/6vGK6W8KOP/hiVUdpfVN1KaTITwdPkEQZzkj6j0mofCMjQe3q2TEepsF2dT35mxUpIk1Bp90HPUFNN/nwLALCpUROcuZ50htFRcMuzHmX9fBNhyrYJQ8OvU8CkmlDHxlARA6dPFYyxjpjAF/0OVaWGzGpdu7uOv/vVI9y+30Q7LHFJQEapQH6bnjBpbkNpsEmORB24q8ZzV0mMPG1HKljQo6HEA7N5/Q5KQRd7JwP8l//iLPZP9BD3G+ijx5KYfp+Aj3NsnXYP7V6M9VaEx69b+OLaK7xY6aJHLFxc4ccV07itJMbkSAVTYwlqBOKCEOVgG2P1BstJzp7dh5mZKqKoiyzrSn9RGjCdIC5VXREDZTz4fDgAEhCY0zmb6qRpv9BeoD6GbIQpgFUGWSuZZS+zSDxB2otx+fJ3+Dd/+y0eLPYRVeYQxDX+PJJSxhGVcMQolWnWa4Zq1EQt2sb40EucObGAM2cPYWx+2s2V9ro1drG+wtYBLhO8WqfMZ9oEoWorNYAc8MYW6OnvFJqt5w4st9MKaBXTDdhTYY3ZzopdU3siwf+bNkOYKg3+BgCstbPqnDXFyRHZYKDJPkIqxW3AqnZM7aDvm2kCWPqn1Rnb+7LBv36f7k9lIORHaSRfkCLtlPDqSQNXr67h5uM2nmxUsdwuc285EhRwoCOugidOWUmXBE48s1X9nurcFKMUfJC6xQGs4ac8eXrLF3w6s+/OrQV/Ct6cVJFG47khshbvaBWsAjmv8f/Ln3zEl9UJM6yhg9VuE9vtpisI4P2boRek6CVAXAoxPzONH54+jZMTc5joZCi3iZ1zzovhAVWycosS13E+KJFuDrjx+BXuPHiAnR3SzcWcYnU2d1CXZqtU9SaK6VfNDb9Z1aFNpXMn7BeKFy5PnfJnC4B8G1vnty+DhLzyjEjZSgiMxRlmh4Eje8o4cWSUO4RH1QT3F1/g40+v4tXyKhuDWq2CydEqpiaGMDc7htnpOuYmKhipxyglIULukq9tPzp5ek9vgQXzAohU6yB+xjEeNfS7LWysvECHJnNElIKOuAkmNWItjYwiKFErCJkxqQIb6+w9I6o6BDFcbpEKoln6prKVb9OWGePETk8MixXxM+gzYE51am9ErCoi1lSvvb4CkNH7GYhwzbU4L2kyp6YgwBpLH4H6iEL8enFKhf6SiKzZqEqHdn0+upmth6W1VodF9+vZJDVoBljr+juXnT8H1c7Yn78Rwcr1+/shRyrMhy4Lk7ouJbz1ahm3r91DuTaM4xdOoFQlx0qi9JQ75S8+eIV+fxRrWxlu3b6EublZnP/gIoaHR/HJP/4boL2MP/rxjzA6QyCwIU7HsUi8X6ifF1fb6WgqBaaGQeOqVPoVDTbM8x6Irgi50Agukioo46bOVp6z9o5TmYJNwaqmzTJ5DhXla+yNtUm38z9NKlzXXDISfTrLfTcX2aVk3PgrYrJ6aQkrGyEu317DL3/3BPcW2+j0q6DZUF2Za8rPmAoPJGXqkJ1KR/yhZ4egzJ8COKfnkQItAmgyQSfok2ath7nhPv7DPz2Adw4PI0p3XP82/tyEAV03DdDshlih57u4heuP1vB6g2apJlzVTrIWGmdaKwUYq5cxM1ZFrZSiHHSQBE1Mj/Vx5tgkTp7cjanpIQ5Ws37HtbiMKozPW90+er0MnZ5rm8KsiJC2YeIyNtR/M44jlCplRAnZMWpAT9uU0l8E2OUMc66ZwJRrDp1FVWxtA19+cQM//81dPH9NjnuK/Q9r8oISkiTmmaxREKMchxitUZfNTUyPZjh7egonzhzF0CRV4W5L9TUBR8XPGoCalKpXWAkbqHvUByhFzbG6fJ0QocdEAwJN3YttsaBwANSo7TP22Z8PsR9FEOXBj2Wl5XrU11BQwO9jG/aaazFuweEyAeLexhib6G2gIQXYdRh/4p2svpfaI8PkOf2Q2GCVXgz8ortmHkFC+kvSzEXobGd4/aSJKzfWcPlJhmdbdWylxMy5tjyuua7jvvPebu59PR7gKRGuYMFXFsvPBzCJAEFOhRo7RctDDLCCLcYt7BOdXSvq/PWzHZ7WSG2Q1S1Wwnp881c/+SnfFhUpbWQdLKVNbHaaCLiCUyI/Ngx9Wh+kpRDjU8N47/BRfLBwAHP9mJsHO7rfPSRy871u1+0J6q0ShuiVhvD05Wtcu3kbq5tbTLH71sESOeg4i/+vm9AqkLelVu0i6M9dPjtfOAKbnoXy+1p3s7B1XIShL2NrzDMT6iH1hutjz1AbZ45M4sSxSYxPlZEmZdx7sYH/5V9/jBv31rm3En8qR+UUC3RRKWUYHy7j0N5xHNo7gWMHprBvHwluhxFTY2AaLE6w14u+iamg1VQ9kx5gBVK0ISq+AbBD+H1Ohwc8e5XSWxp66I2aqkAfSaoOL896DpTP66bSPeWrMRXsSGd8PdxqgDxjpClPo7XQ5BFXt6qxyJlZf1Q9hW4Or2esFEjag134txoBjag9+CkCJr13BVTWgKmhFYMyUJ0qQM7bMNurztMm+UWx7RPBto+A9bN0w8k6qKbEP0R5mLy+2iLEfAavSyFlzN8TQ8RsmHFELOPKmG16dv8pPv38KrKgjPPnT+Dg8QNIyuQs3fzTtEOfWUe7XcbvPvk1Xr5cxsFjp3Ds5Hlc/uoTbC/fxfd/8D7m9k8A/dV84DgDdmLnyRuLJIDTUqLp06ha06ea6mAEZItVZI20+IjHEUjfNtvLjcNtoaJzKbNhXTV/kQd7PqVuGVSNxk0Vm0unifPSc+XDcRnO7bcPVZxSEUGETprg9Uofn379Ep988QLPVzJ0gzKvNdkIHvjNNsr1zuSiAwY6Chrzc+nYNpciot8hIMdbW8CfcxoO6LlwOkMSdDFe6uKv/2QP3j8xgTIa6KZtnrWcUZuTPo3bKuPFWhc3H6/xtIa1VswzU3kSQhCgFIaol2LMjtcxXI+5qKGUtTBa7WBuJsKpE9M4emgGo6PUD5AArCukCuIKtpsZ7t5dxMpKA812F612z90j963rc/EH3S8FoOQDKAVLTYCr1SqGhqoYn6xhlD53qIJatYRKQgVkUkTMDa4SLK118OuPr+O3n97FZnsCPQyjT5W1FNgGJDMpoVSuIIlC1JI+anEXY9Uudk0EOH1iAYdPHUZ1hGxmE+jvcLWv9KkQ+6TsvgaXeYaTd6YiUsuSvy17YE2c9rpUu8lvpHZJq8r/wJhDG9h4ts9o6NTO2Wug37HSEmWrNaBh0lfPpRplCab8+4kf4ffSszAINiwvkLPupvhi4NpU31x4D16LQqcG9RmeKTO2j+2I2AS6AOrNuNHDk4db+Pb2Dm4sAq9bdWxQw2BmoJ2GVLx97iflETB2kF5yFrQNZP9kbS1j9ibpNOiPiu/1NpJKWckibrHvVCSxgr/6yZ9nNLuPDnwrDvCss4WNdgNZr+fmj3GVpas67SFFj4obSgFGx4dwct8e/PGxU5jtJyj3A4TdPmhyD/3pEc0pmJM+NIsTZEkJL9Y2cPvhEzx78ZorPrny04ywsKlRl4XLHzAhZ0ox+GIBg46VlqRFUMaueOOa+icgp6W+7gzlEx/cHjOMHmMciugC1KIMk+Um9k8B758ax7HD06gOh+gGAR6+buN/+j8+4Yg7iyZl3qBL2/XSFtJuG/1uD1naQbnU475L4yMl7J2r4r135vHu2UPYs3sU1XLqZrPyZAVXpu+a27qNNTj7z40Mc+wWXbkAvljEw9wQ0xwQvi8bIRlnxvbDVodqBGodnu5yC3KMR9P38KDGatZM2pPDEfGAmtpVwKGghX9sRLf2YQ5EvvoDI+B1tI77gbIs+vAl4PTvPXDPei8GEKltVWDB9qWo5TPRk38Wg0s/cJw1klWtWy6kGAgwfK5ML8unBg044+uXmUuaHvRpbloT0iJpusY4Ifb0qmEL0Fhv4utPr+P+g5eYmBzHe++fxa79kwhj2oO0F+k9qMJwlItrPv/nr7C+k+Lome+hub2KpcXLeP/9s9h7ZBoBXsleJfAmn0FsoAI5r2WkGxNmhb6SzfDXXgjz+T4N+8mTHKTqWitT+THwwFDpMa373aSy1Z5Yp+YrYvVhy5rqsyTE4QQ14mdFH0WaHCUL+NmQXo2a7BI4oaKGEtrdChafN/Hxp9/hs29eY12a/BJLR9fKYw9JsyOFXZTd4MH0ppO7T8HI9Bg1BQzaxNlwNoSAXaqDuV3LBWe7epikXnLfX8D7JydQQgu9tI1uCrTbIRppjGcrHVy9t4LHLxrYbIbMcAUhCUhSlKM+RqslTI0MYYqAWtpAKWxjpNTE0X1DOH9uL3bvm0CpQkErMXEkGYl4lvPKegvXbizi6eIG+kHNNSjnvqTaty5Du9dznUayEG3qq0dpbH4UxJbQ5BuyzxHiJMb4WAl75sewe/c05udmMVyrYXV9G//0yVV8ffk5Gt06gmgKmcg6EpruQH3uEvpbwRA1LC61MVRuYN98DefO7cP8sb1g4o6YZP6rhTDycDWYNKbGv8YzXVbwb4LEoiaXU8mqYzOSEu/nlP2RvcxbuGDDLYjzP1IWS9+7kE1xji3Xlr1hT21Rg0gdNCi0PoNvTT/DSAv82piUc55eE/+lDKD6lMIZHzCSEnCyKddCCZVYyFr7oim5dz4P0meQGfsArfUM929v4MrdJq497eNVq4pGmqBDjDm7J6F4xL6oOtWycrYLhsMLeTq2eMn2/2/ikKIvffO3GSsJI6eaPf3MP/RZ/Dl//dGfZ9RTiDqBd+IQz9NtbPZa6HQ7PGuVFB886JoBjUtb0IzRXilFXI9wYGEOP7vwAfZGdQy1+oi61KPILSyBJe7hmPZchFYuoReX0chCXL11F7fvPuAorMTVbLI4SvKwrx9csGKhw9vQLD+cwu+5jsuubN/9zCMNgQ0C5BQ4UoWssBtcmRqSliLAcNTEwckevnd2EqeOT6NcA3phgKcrLfzP/+fv8eX1NWTxFEeIXMErup1+1kOn1+F1YEwmMwLDrIWYmLqoj/nxGBcvTOPPfnQSJ47sRaVCDrjNRpNLrfkwSVUWC+rp4NFrpMFlVHKOmbs+0IfQa0RjokJyH+1pykqBm6Gy9fDJDNnBzSMGiowkHyJDeXvRqBxOD7ZsjyYT5alWzmvMFGzYyMz8W42Zghl/wM09qNErRsJqCHR0k0/lCtjS17PORgCzOz3uLzNwxmhZQ+qxnwFJxo779VObRdfNQa/VryjwlBepdssXnsiG1X3LQLJgDPktpI0DOyL9HdojqgUz96tMGDs8AhUVbL5q4te/+AwrK5s4eGgB7/7RWQyPE4tGLIVUYQZDrKt6fGsRv/3sKrrhOI4ePoLnj77BuXMHcez4FML4tcQPlE6l+EKuQTWe7pAK2GMD4XRQPWoIrGBKmAHvgPR3hI1mYC1tSZiRs89HgxUx+HzerNMxRkaZWl94Iw+PAT8BRdHtaYqY11ZmpFIQyphO0p+pqwSlb9Fs1GavhseLTfzdz2/h21sNbLcD9JNhSvQ5W8pzTYmdI+2OYwkIeNG1usKFnO3VGY70VY29bltXkOdAodterr0CS7fJtqOH6XoXf/rePL53chJhfxtp1kM3jbDTjnH/5Q6+uvkK36300E4pjUqjtmKyfEiiFGP1CLPjwxitJZyWjYMWhkotnDo8gg/O78XC7ikgobYlOzJ8PEYSD+H16w18c+kBXi/1kIWj6GWxpFSJjaOJFtS/LuPUbq8foJtFLv1KODyiSld3T9uNHWxsbXGWh/1I1kO1kmFyvIKZyQlsbTfwarWDLsYRxGMuXcZjEkm+UuLWIuUkAakFqC3KcLyJ44fGce7iEUwf3oUwo/297Z43FaX5ilVqak1PU6d6CCPL9kTPmtpBMz5Qn53aEA3++KtW7WugLMG42hEnkBoc46YAjL5aOYCwsS5PJ3vaym/oPa02T20nN0VWI2XAhbepRrM6EEwb2z5gpg2wonPoi8vUBhUkMnoP3Z4UaOjNG2+jgZsPyLU4SZ+B2mejI+eATpqSc/BJBV4lNJ63cev2Fr6+28LtVxHWOhVsia5fhV2MJTLaczK/mAAV81hvyRIJmPMoQgoTeN+9Ra41iFMGizU1u6hgjfEJza3XmavK8Mtht8SWBZjBX/7sZxm3EyFDEITYifp43t5CgyK2Lg0zdnleF2WJOoo3Wh9d0i0MlzA6PowfnTyLsxO7MN7po0QCvb5rfst6EaqWy1JuU8LHgqLISg03v3uGqzfuIG32Wb/AGSM2iq43kuSB+F9OUuUqOezC/CGqko2dGUDrFkB33yBrlwYpjxXj/DILrV2BQ8SMYYao38FY1MDhmT5+eHEXjhyaQK0eoh8HeLLaxr/6v7/Gp1+9RBpPoZuRAXROKCXHxGX+9G9XYKDHh+h+TvGyLIKaLe+gnHUxO9rHu+d240ffP4OD++cwNkZGlTRH1DBVWS3VzRlA6pu4Gu0XewP9vwAe3+ixoFXgxbcskq+BFnLLgAl2csaovTHfSCMvBRw2ErGgUQGMGiJJs3ogpq+1TlocvRou9lzq3A0rNwCUdJ0sgNVrFABkq9D8exuj5IFn0dhYqCtrqiBKJw2oMeL70tSn6EWsdmvgAUjU6yP6QbKO05V+O9t/y7nRuZHM+omuiIC/NtJkJswwixRMZXUs3vwOv/vnb9BLezhz9jjOfnAcEbFyBOZ4L9FnJWjv9HHlyh1c+vYpgAmUSlt4/739OH56ClG44iJjZvBIm6dtIcQoOvpI9pU8W14rqVhlkKMMGAUjhs1VNpSjb0mtqhRBHZ7+X3VyRvbB92/ZON7LheCB9oJ/hgVtIr+XG72V93Pj0+40agSbSA+3FeLWox3848f3cedxE40eDbyPWS9HVlR1Mwy+2ObRkXJBpiNLRT/mq9ZcV3e6UkpH5nGGADi+BSu0d/fkjnUfE/UOPjgxgz86O4dy2EAnC7DS6OPBd5u49nAdL6iHXZeAt5uXGgcR6kmI4WqImak6aqWQ56WWsIPJ4QwnDg/jnQv7MTtTZ/vVRxdZQIUNlI6t4bunS7h5cxGrGxnaaY3ZSbXJbgwYpZ5d4+EuT6WhvnURM3JO6xei3euj2e1zKpbYQ/od7hrA9Q00S5rkKFTAUGL2j6QkAUl2uLq2i3qpglqlxowkzXudqPcxUm3g8JFxnDpzEBMLUwhDmt1JzfFM6lT7rOkie5BP+5DYWRtYGSbL7tOBs2zkFuwAXN+z/HlZ1k2/r/ZJAnh9mOoXnbOUlmNqJ7VBvEpATJsnHxAJ8GS9rPzxvtEWnUmApW6YLos1ipJydrtL9HTSekllD7wOb6sylc/zgawBegNmVHyRP7dSkKaV+Xq91k6r6oHtGtkF0soRqAuQdWKsPWvg5p1VfH27h0crI1ih8V7UO5Fvw2m2Gf77KnD/MH3D7SIzpx02XMY3Z9JUlsvfk30wQEKJPxjwioZ8sIUMA0UNEjDq1tLfZ5yjQM6xXyEaYYaXnW2sdxvodjvScdhdqBPnuQpVHhKf9dGOUvRiYHpiDOcPHcaF+X3YHVVR71C0KTP9CBQxdS5RNMGjOEGP+s1RqvXeQ6yubrhGJKIbICPpKkoUi7jPLwI5tz/zNiN2P7yZz5Zhs1Sab1K0HATJuck4FUTAloAcmeUOhqMUB6ZCfHhmCqePj6I8RMamhGcrXfzv/+5LfH7lNXrZOPrUyJOT1CylRL9HjTddJ3cfNJEhYsZPpkqQBiWKEAUUp1PDYGqp3MHMaIrzJ2bwg/cO4uSxAxgdq/FoGwS0QRVERbmA3SFCPZnuK0dTA6IMuzzyGvmWIkwGGvq7pirSHnpXBZO/l4IKf8CEdipGVRZM8y40B5m3lkSiXtdmwIu/vhyMuwvw23nw3pSBsQZQD4viR3sP6gTtrdkyfJ/yK6Q6+P3NGls2UDVuRYbQX7aCOlPp6q+xwFC+0d7FgBufOjWVqVydqs+Rzl2IdKeD9aUVlOs11EdHELAOggps6B6I0SW9VIzLv7+Oa1fvolyt4HsfXsC+w9PO4WU8KwABabuyMjaWN/Dl57fw4P4qavUe3r14EMfPLSAKN53OiF7NgNIUvej6MqOoOjgx/L7NCOk45GeaLtb9bHtJUvMz+ztq2BnkCUun7Uro93Vf6Rrr+rjDkp8HBs/iPBRI+5hDWi5pOpv1NmT/iVHK0O2VsbIR4YsrL/Grf36KZ0vEVFFlasKpTgIoDqg5rRs3O9eCBt1a/DPtMeX2t0vBauLHVbMqMNL0EN+BBK+aNJJ3wki1hfdOzuGDU3OI0MJms4/bi8u4eW8VSxvERFR5D4RhhlIMbi8yPlzCxHCCoaSPOKVWHS3MTnZx+uQMTp/eh/HxGEHY4rWjVGoQJjw94cmj17h79xXPYW2nFXR47iUFxy54JW2eGwfmmhBTXz3qXdftuY4HlGZtdFK0qACjlaJDGmxmS4Qgp0xP6MJlNgt8NkLXFSBOUIro3xFq1TJGalVU0EMtWMX0eB9Hj+zGsfNHMTJOv7Ijjajp9yXroQGt7jdvVSS9x3vHACafeRgwHLmcQfecZ/ULAbPVyXr2Syuj1c6LfbGZAMUZ1i6rD/Dvo6yVYey8jTbvqSaU+yBq4GKID39eVHJQCMz5Hky6VVlub6oNI0fXq2vhbXfBLSnY9YGvTQmbwjddcgUJHJARu6/95YiVIzBXQtqM8GpxE5dvNHDlfh9PNiNs9GJ0WTfs+lhyeaeeTx6j5QIstxJuOICzf8LAS/YvN+eCT3hfumt2mEZMi2YK2S8azyXrW8ww6qoogaWxmtPOuTd1MSkBuY8+8vUT9MNuFOJ1dwfL7S20mFFSzZgT4yo48kgRKdq0EOUY9ZE6ji7M48+On8HepI6kRe0MKHKiBsL0Pi4aIIDHax7G6MYxNjo93L7/kAdrs0jfVHS4y5XoUr8WWpEUhX/53h5sXaI9XHQJ3QNxj4EYMgaplOSgSQ0BUAqA4biDXaMZ3j02gYtnZlEb7qMT9nDr0Qr+r39/FVcfbKODMde53k+GcA+RGE3+TAGkYpLZyDiG0x0wov9J4JtwbyXC+V1EvW0k/QbmJ4Dzx2fxJx8exYEDc6iMUORJG5QYD6H3FYRoOK+HRZ+8PzBa1KAHw3zli7PMhKwi70I91OYAF7/Pjtno6jx1bzQbb7xhgtu7AAAgAElEQVR/MSKT1hz6zO39MCiwBkSOD6+hMQQK4LzRM8Bv4PaModJb9IBIX6hRsUmbuqNsPzAHcn8IPHogp4bQtLBQK6D3aplGG3FqBJ6fbtG7UHU4rTH9ldFGqqnkgySWqB/i5Z0nuHT1Duoj4zh55iSmqOw6dgDNdUd3oHRjqYsvP72KR49fYmpmAh/+6B3MzI+i29rCi+8WMTE+heHJOdbRvnz6Gl/8/gqyoI2zpw9h/+m9iOIm0NsEsnZetaxGmfes7Ysn1ogNsIIp8uYyD3XgviUw0bWiqlUFcs6j5xogH+xo6tawIuro+PEWqlDZkakDFGZDLaZ8m8AI20LRyPUzAiIxWmmMl8t9/P7rl/jNZy/xap16cVaZiXO6beMYBJQNtg2h9xSLJ+vlwJpzIKyBYwDnNoEb1yWTHTyAcz9zW9oVT1Az8uFKBxdOLeDc0Tlsba/j1v2XePySUpakxytxZSoBrUo5YBZubKiMsaESKkGKStrGUNzEnvkE58/N4sjRWdRHCMw32VYxpIrq2Nnu4d6dR3j8+DV6vTr6/TpobXi+JTsAsq1y/RlNtsjQapE+ropmmmC7m3En/nYP2GmSHIUqaV2/O2ZLJDB0x5QmS7jnHUWue35CIC6OUU5iDNWpv12EermPoWQLs0MpTp3ai30n9qE2XgLSdadB9mZPn7WkPgcCMjl0er61H6Kyyv6cOgaI//rmvP6A55/lbacid5M1UbvpEIOzqcwISlA9YBP1NaayU23+/2t1qGg81d75NRC2ju6z2B5Eb0PPgg84xR7yORUgqAGwniNjLXnz8kg9I2FxaETp43wDC+BxMhIj5WG7puln69P4VIg9I/KE7AOxc4TvYnS2ulh82MS3V7dw9UmAV90EW/0yN8TmjCFlHhnIFfyg4g3fAFjH4rnAyqVlHUnEWbZC9vANCZi/r8Gs4eAyCeaxfXOliMlhxPzn/Eio/QhtGC464MkMITbQxavmBra6TXR7PRmz5Zw0HXY6kynNSpV2MWSAO7QQpRCVOg1NnsRP330PRytjqGy3EdA8QpbYSI8oERGzqJfSpXEJaRjj4dMX+OryVWTUPoPKkkgXmvc2Ft2auwHNLeezUnPnWrxJXSCbbh1YND13TNtLlVbWw1DYw97xAOePj+HsySmMTpTQykJcur2If/WPX+L+E+qQPikDwimtQH+kwIFG3bAzosbA7qByVZqwh44McKXPNMYsjAJUkpgrxEICs9QSoN3EUBkYL63iwHgH378wj3feP4XR+UkENPieF1VZnQLIsSyRj5YM0+YPrxopi08EwNjDPBAByn94Q2orEenYbxdWxzTRmmgKsWjgBg6N3IN9rUaI7HxV86SsoRxiC+YGAJHy7fp6uTgb8amBZMcvr1Pr7h5SAbjZtKBgXGs0bTT8RoWYGF59SxvpDqxbATArs6dG1INkAS+cWtbu+MocaAsB1VaW8Pz2U/zi119juxVh3945fPjDi5iYqQDZDvc1lF4ZyIIhvHyyjt9+/C2Wltdw/MwxvPvhRexsLeHSl59gYdcMTp+7gLhM0rYOnt5dRKO5jX2H9qI2Oewq/1IayLmTFzsMBBUm/a9Og776NLPuA9mHCvBssME/kujb6i29I9SZqj7nIo7UauX0eRQMt+oHrTPVreDldjwJlfu4Udqwk9Xw7BXw81/fwhdX17GyHaCHCrKg4raQdIhnLZsBadzrje+LCiVyXbvDDFJ9Kro7TpLykPs3C7rsMfIxjDd8fVTjDt47dxhz0zXce/AAj77bRLNLlfU0DozsEBe7Y7RKTX5LrIcrhylKaQf1uIGjB4fwzsXdOHBgHKUKXUdL6rBoSkMZG+s7uHnzPlZeN9Dpkg0roVSKUSnHqFUS1MsJglLCrUXIHpLtbzVTbG01sbHRwcvVFp6vp9jsVLHVJu2eY+qoMT1X5EqlLnc64ErU2NnPIEC5FPP11ysVDpKTUoKxcoJa1EG9vImZyRQXzp7E3qP7kAxRanRV9JXEWtNCE6CTgJP3o7BVHqwYu2kDEmsarH2yNsBLIEx2o2jz9PW0D5QN9vabvqnFHybw1b2pYMmDSS3QKOxtGxT6SmxBZ/pZfhqJAkRrlIwZtO+laWZLMan58gFRARx7oFcM5K1T0qBOAKLKJTwZIOncN4Ct4Ax6Pflfqj6mgI8D1Qyt1RR3bm7hy5sd3F5KsdypopuVuUiIsIiDKYP2wFkhaRbMS6IZQIIo+Wu1ea/iDEWkulyeWZMec4oBnFl/e5GmYh0LBt1ZMECPfv8vfvyTjOakciqRJgUEQDPM8Lq9ibUOlamTQN+NyvK1NhQws6jR2aAwdbRjGvTRjYFopIzhahU/PnUeF+b2oNpOEXV6CGl4vbAEWpTgxl1FyMIYaRhi8fUyrty5h/WdJkrsKURAqHo3XkRZWqODG7gxf5M2jMg35aBg0KVFsqyHmEFciBKJaWnk1mSMd09O4dTxKdRHgJ0U+OzSY/y7X36DlxtkBCaQpuQICaBRZOmqzfrUOZ1St5weoa8q4xIQyl1ZHAPnetikLO4tRxFrUyhFwERv2Ec1TDBb6WG++gwXTtdw/r2jmD64HyENl/YHUDevOYD57jG0t7xONqMHKXRZniWhyROiOfNLppvVgkY1TE77l5fqiyDXAyCNnOTaxGm5qFUAngc8lqkxI5QUzPGe0z5k3kvpeckFvwrsvHC+kFYj48rvIyPKvOGW/eKNhgG5b0sD+Ai9oDdUwOUoLgEQYqQ8a1Qwkv53isaT3luawWqKUqN+TfEoQ6C/qto8FiPJ3FNKezWAX/7DV7h5d4U7/+/dM4k//vAs5hZqCCPSwJHBo2ddQj+t4faVx/js00voBglOvnsRSZDizvXPsH/3GD74wbuojhCD7Po2sSaF9XC0x6hIh9JWpO2UIgleb91XJm2s2iQPhkUfp+vhn73Ze/Q9Bt4C0vQ5Fplpfo6mjYmCRd1vRWZQnydH/3lbBGLe3LfcFAX2t0x0huj0IjR6dTx42sC//YfbuHlvC41ewiCOygwc+JLXS3EQ2whv/4WBU//r+8YJcxWEft6qS6eKLKqwTbQAQnsmDRK4GUpBin17ZtHrbmNpeRWdlFjCGqgZPKVTk6iPsXqC2fER1CLqldlFJWhiKGng5PFxvPvufswtjCBOUvTTlgSlZYRhFetrG7hx/QYaO01UwirK5SqGxoYwNjWOkfFRVMfGOOUZUCM6ZmOICch4ZFmvm2FnbQMvni3h7t1l3HmwhpcbAVa7Vez0SwyUaakI8FLAG4WkQc5lN8S+VcrUkiRGpRSjWimjXI5QD1IMRSuYn8tw8eIJzB7ch7BEjmsTCJx22Qdu5Ow9QDNnWW0oP2ybnny7XxkINPm4q400AaJ9nwETZuypgkkNSjTA8Q/VzC21dp73r7bWMsHgQMBoCoE0uPKBoY5s/ENAzhRN0XPUe/SBtGxqDYB9IFQgEGxLHwvE+P70tcqKK5CjNzPBqfow26LEoZ68ypX1wCJFYqaMJkDE2HzVx9XrG/jy9gYerpSxmdZJ1OT8N+s1c7KIAZQBrqq7J9/LZ9FIbjTO9JIHYelY3mCiK7IjHssaQGYBXdE76OcycSUEC2llGQAyI/fTn2asRaMaJZ7vF6AV9LGSNrDU3EK713FN7JQ09rSejGuWPUoGQW+Mmm+nCTA2OYILh47g9K492BNWUGqniHlxzSB2ZXnp/eMIWVLGq60mLt++j+XVVccq6yAtRrIOVFK6wP7JgdybtKO+jqjPQdo0ByiExWn0X4IU9bCNfVMBzh2bwamTu1CpRHixuo5PvriFz766hzSlSqgadzzfbPXRoRuWw0APttttScWq08K5ZyhKFhnESwCOgBz9jEtCiIXk5ucJp1qpgo/SGtPVEAtDLZw+EuHd7+3H9KF5RBVquir0t/cIhRTjADMlK2APjT1kykbxhdr3MZGJ38yyE9RO5DsyTyuoE/ZgzoiwVcDKC0NAzl6bHl5hYrhC0IA7ZeTYYJmwTw2JvWc+gBrVWUPMdFx+n2rk+HN0lxtqxG+yQvWSdfr2c4spAm9crJHxO9Lcn0anagwVuJiD550DRUtSuczpER2zJddNuq1uH81m2/XOItETNacNq7h//QV+8avrWN+iauwO9iyU8MHFw9i3bxZJhar2qKkmpT9r6GyH+Pb313Dp5iLS6gTKFNC1XuGd87tx7uIJJDU6yyQWp2skEbToyrTJNTUUliHpuTGU9ecgREGW2gNJAytQdaWbYpzNaffbUhwPM3OGieCfC4PrnaVh4orOlH+18HNHofvvE4BzAR/1zKQwq4RemmBtK8TVu1v4x48f4vqDJvpUzBBV+SunWRjEuRYjTjOT13G8oY2TSN/p5pSNc/uC9XGCW5UEcdIM53Rzu0afo1X3pkI/63MLDjc5goLnmAN3aqtE5P7YSILJ0Qq3WKL+cJWojdmxFKePzeKdd/ZhaoZ6rJFd6/LIwiygYeQRll8vY3HxETMeY2MzGJ+axOjkFEpDQwipEXksaRvSLXFVqD5PCqao5xwByhKynSbWX67i0b3n+PrKc9x49P/w9R7McWVJuth3Td3y8CBAEAQIEgS9bTfT0zt+Znc1EU9/TrGKUEghKZ5CZp+0b2Z338z27Jj2vsmmN03v2SAJXyhzb11F5sk8lVVkL6PZBMpcc+7JL7/021jeKqIT1jh3idaNjF/Cfx2fWCgUHIlLCkzkaqUE5WKMsLOGsaEUC7tLOHFqEaO7dyCggrGU8jZlEdmmUFIzEEKXbedDm0LAe+072DTvkUE1IIxYux89SBqDTvIvexrVfVS9V0x0rQfuVUaiTPgZJEFq3PDrhsh5DDJGpbZ/UkzpI2Oi1NXo9ocyKSbe8LJYqkRwIA9Q9YG/DuMY6NPifRpdfhlMzdGHYxa7nwr03NosfNprkj7ksK2blvDo5gucu7iJszcy3NkqohHQVBDq6ehKEm0uvkZ2e8ugTbqlKFM4EXeqENntETdZHw3BMr936+s4q12LXnNijdYpgbP/6iPz24aO/Ztf/zrnmXwsb05ZUZBwEx082l7DZtpiMXI6jsieZky5Csw+h4PErSn8mlKJfilGrV7Bvt278daeRcyV66g02oi4R13uiKPcjDpPaFRLXijh+dY2bj59gm9v3kWe5ohDAkY3h8wl+2nhsLYoEXlw/QAkDOxyJ7TtHyl2zudQfSGrSdcbI+dGkSOlDLsnYrxGA5/nxhAkIS5dvY0PP7+EW3dfoBDReJoy9u2ZwejOOdx4tI4z52+hsU018+SRS9FudZxHTppcUjjBWRPkXYxcfycGJirwp07j1ASTpjwEiEsRV/CWsy5G0MbceAMnDg/h5Gt7ML5nJ6IKTWmgw9H5vBnvUzP687dks3srZaCztt9EGjeS93XvWQCTzfeS3Oln/X5VRW0EzbriDTd0JXVGUDWvSa/LX58Ir7eOmIXKRrQNeI1FqGSNLkM9f568KrE0Fp63SuW6pTqxh7damSXXwttMbtquo7e8DAHx62+EdvB8FvQtBisZ5mVidSa94USZaPUZ900iz0IIdAI8vvUY127ex46ZaSwcXES5SsUMKdafN/HnP13EzbtbGB0ZR3PrHibGApw6ehgLS7Mo1KgVA5EyIooJNp408dFHVzgntJulmJpI8POfHseuxQkgMCFZ9bzxPpEUCiJxROa0/Qctps6iVbLlEED2r3jsbLjGEjm6ZdFx7vHqmCYJy6qiUKUoJMcpbOMdZWYkveG8MlRQ0GfkfmcTV75POMktMahpULeM5dUuPj/7CB989h1uPciwTe01qG04kROx1l0o1R1HyZn7WbevnkfsCMMv6DPOe+cMFw/6Arx8PBuW8eSTgz+SU+42E+M7202ueTfllxXDAJU4wMiQy4crxxnKYRPlcAszkwWcOjaDI4d2Y3iEChk2kfNYwQhhXkA76+LZ8jNsbKyjUqtgaJSiFmMo1Guu+TNb9aQVpa/Xq0iBVAmSB9jtgRCtzQy3rj/BBx9ex8Wra3iRjqMTVXhbFwJKPQnZAUw3VIwj1Ktlzo2rlQqoxa7Rb63cxOK+ERykggxKQ0HDeYi5NQVdiCmy0X3k4YrydNX75oHQveu96Up0dE+ZQjOLdYxtxjhxmtsQPMUQE8rldVLvhhKvAeKjkRi9HpvnqdERTbmxgN2HwyY31BuwemkKQBZPjS6x0Ql/jyJj+pwt5ilO+kiCSXnR69OWS/p7P7/pRXy0t6M1xvhwRifofXLLJKqq0V6VlOrEg4ixvdbC3RstfHl+E+cf5niWltFIaQJLr4pcWQb1huSJbaIMOETq25M4XeI4idoG1KPOFTn42a38XXeNHvosuTPRxR4SyLaT+1H5t15Ab3PoiC4iEb0P5miiiyfpJlayJnLq30OXEQaI+SpCdCkpX6o7aW2pcwdduVtnCT8Q6FEPn6EKxkeG8Ivjp7FUHUGp0URMkx8EeFwFhrMi+Dapr1IUYr0b4OGz5/jm4mW0mimSOOEQJHnWHBUiq1WRnV4nIkXeOhf78Djulg5B6MK0bjkdmHLn8rSNejHEaDnFnp1FHD86g+mpOhrNbbz34RlcvHQPjSY4eXZ2uorXTyzi2KnjKA1N41//fAa//cOn2Gq6fI0gT5GnNGOQKlvdeB4aScYtSJAjjmIOD2gZvbOKaXRMhDimPLkCSmGAEQLTegunjw3j5Ol9GF2cQ1hQ17mShEFTRKTAkwndWZZ0GBzRpBzvURKwUuVqy8l1H6qy7PNY0JbQfkjG+zZ4HUoGLYnRn7+XxBlXuyU4akRYYtjnTTQesD4wG6jstVYt35u5fnXl23vvWQE9cPHgo8CnFypgqV46b/UI6PSBvgnDWKBU8smbmWQjBmJXEOTZO5MSmWZAJKgV4cwn5/H1xVsoVoZx9Nh+/puUaHZyim/O3MKXX97AvsWTQNjB/Ztfo55EOH7qCBaPzSKOKUxKxJCOW8Gjm6v46KMLWF1fxdzcON75yUnUJintgUYZiYedQVPyJT1SUVhjW5KOxUr3eZdCxJSoMazos9E2CErAzJ51TdOkXEvIgiKoJBpLHLQXErGKW0MxWtTglbMpcjD8nPUDywlRIOr3FqKdFfHouy7++sltfPrNczxd6aKVVpFJQ27vTRNvHB9CWifpM9NcOUpJ0f5vupWdVe/IHxM5I+aun6fd0LoPehpQvQHcC5MxlSItXcQaDiMjOqAmvwWMDZcwNlxBIW8j7m6hHDewsLOIt07PY3FxBypVEu0m8rwpHQzIc5FidWUFUaGMyvg0CpSbRk3MrWFJ18ipAPZa+UVjhOlzFPLCrVnK6LQj3L76GH/4wxlOSt8OJ7hfZymg8VldpCGlosSoV4qolGMUgwLqhQi1wibGRto4TJMaDs6hOkrzYWn/UUGPyAc/DKlotkaXN0i1YMZct/fcDXjCuNWBVn/a5r7GMPb7WhZC8camk/SRLhMRUSO3r42RDfUJrvvWKSpTg/tjQC/ohqIQELfFGnhfr9F76RRqRE/7BtwD96QGrcV9ry+0g4IstOeKxuD1xRL0pmKBiY6wIT+wtp47yD0460cMRvUQ0jnIM0cV+tTHhvoRhth4HuDSxTV8fbWJK09zrOY1tLquNRA9Wdekm+xQl+fel20rctvrmCE5rZ57OyF1PKX/jw/Pyj0q79LX3fL1hLzvfUmvUY8hfSqj4isudjBWnZ6yjRzPsm0st7fYy8SzA6lATpNyue+KzBaj2DIrUfLYaa80ZxE20w6yMEAyVMJwpYyfnjqN4zt2orzRREKTIBwdc7fLIQEiWmK9EgEql3B/ZRVfXriE9naHjXsugNASYClQoDCF63QuVhBVSPl5iy6BkcDUrQO1FQkQ00gY8nwVOhiv5Di6fxpHDs2gVI9w48F9/PN/ew+ryx1US0UM1QIsLU7hrTeOYf/+RbzYbuP/+L9+jw8+u45ONMyWeLGboZg1USq0+TKoV1MnSNDsxMjDgqvgogykmIobaB4jzUalEEeEpBBx2X81DzERdTA/uYHXTk/jyOkDGJrfKf1bNLdDH/T3ELn+fWDyBowGUEu0T/iMJabApp4tNelVMP33ZM9paNJ7p6Q6kb6nOU1ewBWMzPVofy8v+AO731t1PYX1koyo50XP8xJRUuB7BRjwrZuSfM2vUvKpCl2BxBNAWyDxksQaRSb37BXGK3JxRPS9DFtA1PXnCQn0l8bQSEWWhiDpNQKxTojvHm3ht7//BCtrwEitgDdf24vjbx7lPKPvHj3Bx+9/jiys480f/QTf3f0W3577jJ19h08dx7ETC4gSUnxExEKkaYLrZ67g/r0HmNs9jYNvHkYQkXKksKrJV/ON1UShcO5R001s0CKXvgi1PH8lZgzUkofDza0No6IfpcF2D+P0++KZs55c3XcaAtMwPa0P/zGkgn/VuKV6WVwaBoVSqZF3mgXIowqaaYjHzzL89r9dxYdfrmObyF1Eo7aoQMl9h8cVijmrhI0jq6a1Flv0HP11WOf6ycmVSeslqqCjPBgd7K2W6WB+jd11LiQTmZwc5xlgIhcEKHAKTRe1aoSdExVUi67NUjHfRoVI3O4a/ubtA1jYPYSk2EHW3UIYdbgyNKSWUZ0OWs1tFGs1xCOT3FOQjbiUPK/iEeacTf1j5EP3s3qzfXUHPXf5bl4EijVkzRBfvH8J//znG3i4Xkc7rHFUhu4hiCKMDA2hXI7QaW9jpBBjvJRhbLyN46dnsLi0l5vVI91w/Tc1b8wbGNKYV7GG83c0PUYLDgYUMO8tTb8Q/OBicZcH2cvNEiPN4iQ3xJa0A/uw2EVqjDq/ZxlsxFCUXF6npOXb1ljue/q975HBM2hI80cNEeS+cFaHiAx4zBNZ0fwgL196GXYOqtEdXp5NOxNpEePD05Z8ag6iaxDYn26jhUzeA6f7SVMfRJS93hEPqPfiKBEknOq4AgiZIJNnRTy938I359Zw9naK2+sFrHdLSDMXg3TV6c7xwzjgnRdiHMnyaPFBL73LrQUTMzKkvreQweGbthLyhZASqh3sW2enUGgeHl0Stx/5za9+nfcYouttxp4tmr2atbDc2cJm1hzo3+YuwLkTnf/NgRARJBkMS31Y+BV6j2a5hsjCLobHh3BiaRGvz+3FVBah0CBLMOe/fASdcSppM2khQrMQY227jXMXr2D52aonPzaO7NU7h2tJCLTbuxsxpkmB1GakSL2Sggxxt43RWoJd0wUcXJzF5NgwNtae4+w353Dh8g3uYD86XMfcbhpDsw9Lhw6gkwf45uI1/MsfP8Xd++soJqPIKWeu28RQuIkdw8CefeOYnt+NR88b+Pyb20BxEu00wXqjzYSS0kZIsFlXIUC5WEC1EGA4DjESbWPPVBtvvbYLS0cXUd69A27umfG6eI+ZIUJ+I4uw9m3sAYVpuJDKtvtXyYWxCvUU/HwNuPFnTZGDxRPeHqaqyL7nlahniu5d63bwn7cnF8HVa/TETj00pvWEXqvBVDdSRzWlAUWtErMAx14iBbiBvC3eWyrBku9i22YoGXnpnuWc+r5a+ZYQ8jVYy96EeOh1sqCpca825qRrJ4LBzSip+lkadnZjdNMq/v3dL3Dh8nN+bpVqG0cPz+L4iWOIkxgXz53HN+fP452f/AILs3tx4/IZXLl4jltlHDq6gINH5lGuUx4TD8REc20DGysrGJ4YRzJcBrpU6ac5eWy2OpnTfEt+j0BT2pv4imMJ3zPppKoyifn1KRRaB0lH8OF9IVs8lssoEDYghEz2HcMqZPMMnYtNohyaf2k8GaIw3OPpsjVORnwnL2G9neDK7VW89/EDfHmOihqo2r7sLHUBbSVoPnzKp3KN0NmYFLPVVdu7CAa/L5elUSIlg9o7jkVEhn2zv0LCa4Ngz6kjojg4l4zugYrZwhAU+K0WgKFKgpHhMmrlAGHWRJJvY6TcxrEDkzh1fDcmJxMUkzbCqM0D6+NChIDCpZQW0k0RcO5bSeRAMYD2iszS1TCXTZtQ+HBa0UmHlwG6Zte2gafV0B4vVLH+uIV//H8/wpdXU2xHkwjiGIUwRKVYRqVcQDEKqUMYxqttzM9EOHJsFrOLswgLZOCQJ472KIV2aamlqp6xl1dT2Yg0p35FtarKsG8zIiMQvYfOkiuLn4IzapRYTLCGs4fvV+CqhVslMbquisPqoerDGs3709vTvDYlhoY4uk3V+zY7PuS5KC7p24PtTKyRbNuwfJ9XTskhy645pyf3MrqMsXXQODYpRKYNTf9tq3fXpTj5PaYefzYaJNTfoVw5wpEQna0Qty6v4suLDZx/FOB5OoStNJZZx25POpl0uZ4ql3aCg1auDhI5knGOHUpubW9p+o2EXp6ctDJh6OoNPuDjUH6yeB/V465kjgkgeeRe1YiOLj4NgUetde4pR+47jvcKs3a8TWGJXPUOXDl+TOXl6o116R1SbZUjL4RIagkO7l3Aa3v2YU95COWtFoo8p9U1G6a/dNM8pIWORYm1UQHrrQ4u3b6New8fI+xG3CpEZk34f3mLSK4n82by2MnkKhpVUwy6qEQZ6kkXO8aK2LVzGDtmxrG2uYl79x7izu1b2N7YQK1UwezMNA4c2YWlg/tQqdVx6cYdfPTlBZy7fAetLepgXgbNRqx0G9hRaWJxroDjp+dx8MQhjM/McTXbP/7uU/zLv30FxKNocsNL54WMggJ7FpMwR7WQY6zQxXQ1x96ZHCdfn8XeIwdRHB1zfb7IM6LKm29ZFZAlQ9Jl1AKATRbXXe/3kDH/+TvWwhHB6dtvAxaqPY8NDXgB/x5PFZ9HhVXd6gZsvDtfkqRZADUnZSBsy6BsgMufmzenpiT03NT23tX65Y2meXpybRr26COXCs6vIM994dhXMThD4vh8ok36LFx5zVrRfChpPsrWKikSuQ5ubRMga7TwYvkFGtttzO5fBHWucUBZxeObz/GHd5/7T9IAACAASURBVM8gjYcQhCnSzYfYv7gHh0+eQrPdxofv/xtmduzAD3/0M8RRjpuXz+HahavIQmBpaReWiMzxbE0hbRpq5jxUBVcTvuCeTSbhmcMZMg9VCbBjIY6UptJnjoFXBVeRw1SfOe0iit8BsMtbMB4D+pmnsAuQW6Lgf1aA12epBoTZq3JMV9RAkEYoVMLKZowzV5bxp4/v4cqtJlppARm1FpFrYS4pJI0O4XQVVcG5dfL8RfJrnELo6U2X76beORdape97c0J+J6PYcxGz1ZzYSJtQysHlPdZlpyb9SFNTab7z+DCRuBKSmCbWdHju6s7hLo5RUcPxWQwPA0kxRRxniJMcYYE8YESsis4TrOFZyQP0niM2QJSkmb3s87gGZLXv5mlvi6LQwrGoiG5awUd/Pot/+csDrHWnUKhWEHUD1EslFAtgHB+vpJibLeHgsV3YOT/Jc1k5qZ08fFpow+cS2dEwpfZXFHfDYF6SycvpGZksfyafzXuJBmVesdTglv2IrpNvxaTAZCxPPrbBGk+wrLfTHNQfwsiP18KGoClJGoRz/pp8rs/G1tdeoS/6N7BxBJi8ZGu4qmJWl7q5XefRVJJt3Pa6Dn3GAXt8eqkYGur1kmYMMy98QuSUzCk2pUDjRY5Llxv49NI6bq+U8LyVYLvLLikhcpTiIA4ivxw9TxvnsOqa+WVyH9TQqg2POnXbk2J1pOlnXCeLl6Ntg5Lft2vII6eAyKeW3mb0M+UlkEfuaWcDrU4LMXXX5mIDKZ+VQgJqnEuF7FQIQc2BWwSCket47nLvRP9Id/I2dQ4frmBqxzhe338Ah+rjGGplKLeda1erRLgKRNqecC+hqIDtMMCdJ0+5CKLVpMkTbmO7xVDd3esJFFNbEZp8GHQwVEgxXgN2jsbYPVPH7tkdaDS38NmZa7j/8Am2Gk3Uh6uYnZnEoQOLWFxcQFIt4vL1u/jsqyu4cO0util/O6Vu4QUU8haqhU3sngBOn9iFU6/vx9T8ThTrw2i0I5y5+Bj/3+++xvmLDxAVhrnFCoMrWcch9TkKUQ2bGCm0MDuS4/DiKE6cnMX04X2Ih0ZcXJ/mANLmU/JGQKI/Ww+Zxm18aoF4lSwWeJJkAUPDBINWkv4+QMisYFqg4Yc2gA7egjTHUvLlcyCUZ6mils1iSRpvC+OR86BmUikGgVLBggXMAJSe16+XzbtQi8NUy/rjCsmzFiQvo1Faeh5/fYPEU6TdW6dCulQJOgk360hgJZ4ORgUtBlBPGPDiwXf45quLWG9keO2tH2B2gSr02tygurUZ4OO/fIVHLzqYW1jC0we3sPr8IWbm5rH/yCncuXMdy49u40c/fBPze3Yi7Xbw8NodXLh4Hlm6gYMHdmHp+AGERfKeUXhU1oVTGMQ60nmnTExc30Q3BkxjiVJQwltDew5q0Z96Swar3Iy3l0Mt4nHjY6hlqM9VlZSsJXvsWFMKS5I1dV1l3R8m8brMyrrc3lUwdW0ICmh3y1hZj/DJ1w/wpw/v495yB+28xJNd3OFo7irdNhUxuRFSvoGvOaUjdc7w1e2huXQchtWKVg6lqjaQCjfREj4KZ/eZuyHpTylmrfSq5PGCARWK5ShFwNhQCaPDJRTCDqJ8m8OpO8cTvHliF5YWJzE6GiAqdBAXKJeXKugj16+SClQIZ4m8qSHGe9hOEpG1ZaPL4AB9TveDf37yfDQEqzOh6XtUycBVYuQBrOP29e/w//zTWTzdGEZcqaIYFjFWLSLON1FNGji8NIKDJ/ZhaHwIERm9VNigpERyG/2D93Im5/eQN9CgmzYHt2Bya9urbhWPuTW2XuktM3in+PEfeeXo4zZa4DFHr1MVKP0uE1tEFCzs+eIr3WD2+q3W92FbqxwMe/NRAj26jdBYPWHWpw/z5HUrg/y+YJvPzbZQZ40sE6pWB4PPaVVMNTm1PgpgIjsW870HlYSevHLSf5LHeGUsu8sPMnx99gW+uZXh3kaCtW4RLfJkyUQHak/yKnKlmNEXPpVr5jF+ohN9KLSPxPUaAvuV9i1LZPKTfcB9e6inbXkL/qe//bucmuHZA+keITml5sCPu1toNLYQdzn9puf6FJchJedPJiXU4gTr2w1sdNpoUH0UzSwl65DJoUuL5tJemmVLrvQkwsT4CH506ChOTuzCSDPl9iTk5WLDnQO1bhIEF3tTyDeM0Y5jPFldx8VLV7Cx0UCsVVJ64V0KJQQcSijk26gXu5geKWB2OMTRpVHs2Z1gZLSIOClidTPDb//lfdy6dQ/T09M4/cYp7D+8n8MHl6/fwl8++AoXLj/EdrOAIBxii7BMfZaCdewczXBkXxVvvLkPC0eXUKpP0hnx6Lvn+Pf3vsbv/3gFq+s5osIowrAk4/xybgdBlG4kASaSLcyPA6eOjODwqf0Y3j2DsFoFchnHxZtfcgfUZGFZMjlo9GvfDDwj5SoAmgPkiY26PalIQRSsFzxNTFXLRqxA5X/ee2cB0eSXqffEa86+3SiWl803UXe+BQ5tEKtE0uavSSjPWR6iXCyJNGDDu1ytaBMKYa+bsUIVkG3PqEFA84Dbr/x7uSgmCZ8fkRAvm0Pj8VKvV8FNvmsT/jlvR/8KuaH6eLpnzq8Jsf50FV98dA4PH69janoaP3jnBEYmEue0ase4dfUuPvviAhb3v465hQV8/dUHePLwAYamFrB7YQnXL53F0p5RvPbGQRQrJXSbGR7euoa7d65ix2Qd+48dRFCkZ+WmvDirTPN9ZK4hbQ/OX3PA6BSfgrF6I2nxNAeHfpbiCM1dU7C1IRtNluc9rDk/okz5fMby5sPb4gebmqwePNlfhufx2DFeep136ohYNy9gO03wYDnFXz+5i/c+eYbVBuW8FpFxiDFm3ZtpUVPuwo5qtfKliJdMQ9/ctsQoHb5lhl4N27iJN+qs4/w5U4TGJJNbMPX+qGXvQj0UEZHcO56XGnBLpVo5Zk/cEBEgMiSzBirhJuZ2xPjh6/uwsGcEtTo53TrIww7iOERMDXypqIbzwBRviFwJHvHNEbGnf2NHwJh8SeiM8Ihn7IqBxkn1agzJA2ByaIgf7xk3BcORxiqePNjCf/kvX+DJeo0Ld+oUwQkaqCcrOHRwCodP70OJvMZt6oPYALgfojTH1sREvga6VjqmFGWpHPpCJFlTft0YzjbaYDF30GhTbOb78VZCv5fK4onKua6XYoVWzPrj2GPJXlE8swUTgznGfL+K22rUGIPWypnfTqYQzMubrstgyFavRYi6dgYwfNCFOAdkTg0Bu+6ao6hqizFvwBjgYiq783U/qeGrhFtD9iYk6DFdni1XsmqVP3lvc3Q2E9z7tonPz2/hzP0OnrTK2M6LHNFzbTxjpN1UDL2XHRaaumWJHck6tczxhQne29/fV85qR/ezuyfXZs2diz344jhzn1DiK9/4za/+Vgb4iaUoa69TG4iU3m9vYLXd4JE8Lt+Ncu/FHqWfgwCThQT7p6dQimLcuHsPj5oNtIpFRoGELFGKpGi5PFWAkNeOql6pA3etjDcPHsZrs/OY7FLeXBNBlnK/Im3ExhVYCoRRiDwp4EVjG1+cv4QX61vc1oPKBvKwizDNUA4CJkrj5Q4WdkY4tjSBPXuqGKoHnMRLoSbO+QgSLL/YwM1bdzG35wgqozO4eOMu/vnfPsO5C4+4QKFaHEXEPrgUI0kLO4ZSzM1EeOOtQ9h3eA9qE1TsEGFrK8eXX1/Fv/7xC1y7tYYUQ8ijOhPSYiHg8vk4DBF12xgq5Jispji0O8EbJ2Ywd3gexelRriJ0o0WUNYkiZxAUJeZBw4TsPImVcmtW9gJaqjFUaXpNYYXFH6C3r1hWBoSKPTFaoaoa0QyO5n1h3eSyMdVVrNMerGevz2NmjzngGbNAqIChoKtXrR4c9QYq2dP1UzLCuklB92VR6kte9uRFZMy7mA0BfRWP9K9JQrQnQgMhF71WDjm6oepOnuVfTlx2oRYewEDjiUhJstZP8PTBc/z1379Aq7mJw4cO4Nibx1Cqu9Dr+tMGPv3wa3SyBD/+6c/RyVo4c+ZL3LrzGMXKPE8RKRVW8fO/OYGJqTJQ2OB2P+2NdRRKMcISKWmZXajLxO1ExPumSpKTSehzeq3SI1DXSvuHEYhqUYStCvb7Q71RSorFyNTnqiFz3WfeuJDEalZo2l5ESKd6OdWoUfLEY7ZobJQDRaf3qcAgQrNdwe1Hbbz7wS18fOYZNlo0YLvKck7zmHsR5NxxWPquGMTKKd1yuYIF5+mTgizZi5x3I01+1VfHQWt1vQ1sSyWcPLdU4IBTsb0t44hTkGecQ1eIKAwZY2I44ZyyJKDOl5sYKXWwb7aCN16fx8xMFaVSjjjuolDIePuFSQFIyBigk9DzV+wx4SwO+dOHKe2lxFHyrEVNfmkduwjjgNpKI4qldxx1miePrbaPoIumk9FNsZKi41E1tjBHjl7EeHp/C7/95/N4vjWESnkEBWxgYqiFY0d3Y/HwApLhGEg3naFB+5INWvVg0frSfpA95THnFQUNml1hSYUSB91rmubgDbNXVLgqRvE55d4GiwXsc/VGsRBaJoFasGdJiS1XNsYfG5ey933KjciitiZSLzbfmxxH5YYxya6PrI01gB2VkO1sCIQPmxuiaAmurjfrEVkPT1DVca5pPNofR/SWrqMSSl9drucyRjk9D5Vt5UGDXnki93xt5LEnEidkjsPvZICWsLHcxZWrm/j4/DoufVfCRl7hdj0cEMhj5AF579Toky4fSq5kj7mt11MGff3olDMJu+X+uFzNri3UhIPpzHkTIXCLL717fQTSnYejkX//i19LobtjeZqORISNDe0oxKPOlpvy0Gm78IG0HeHHKw+m0u3iyO5Z/PD4KTz9bhl/+epLvKC0FRrJotVfsoFdt2RJ3qWVSSIOtc5PTeFnh45hJkhQ2m4j7tD8MxeepX7edNnUgY42IzUppoG3rSDClZu3cP/BI66oiijnLMgwkWTYu7OCI4sj2D9XxfgYUCi3GFiCoCWl8i6pOgc9sBKWX2R4971r+NNHV/B4pcODpJOohFoSoZI3MFXt4PjhSRw8MoOFA/MYm5zialRqy3D1xgP8+/uX8NXZx9hs0SiaIsKojJAGUefUuoQSiENU0cFY1MbuiRCL+8o49vocZhbnEZZLNCJDksglD0i9MQoomjzsCZ3yPQO0vOvEeuEEX/FMaJjBk6YBq8KHIk0SsBVwBR9LYpRsWoLlQe97rD8GanO9CnYsgPodo8yVX/J55SI8yChp1EosyT9T65QPN3CffZaoWpmvOK9akt7ClOO8Kul3oDk1C5FPADZEXO9Bj60KQXP0NIyqISC9Vq5OzdBNM6w8fI71tS3MLi6gUCYPSIysE+H2lfv4/NPPOJ/ptdePY/+xWc4XShttXDl/E5cu38aJk69h6eghrK08w4Xz13Dp0jKPU6pVWnj7jYM4cGIOUWmj18pEyRnnucn6syUtFWBM4sRDyMrC7LU+77FWCZrP8zYwXjPvXVDL2hZSKOmW523z4zy5JGUmXj46tw+lyn7TcDCtqfaK4ok0kokmBb9tmvnZjHD9Xgt//uAuvrm8jvVWjDRgWuI9ZjrGh0gVkzCpQnWP1k2AcEnQWv3qLtQVQyipc42CFfgd4fM31Efj+hxAshyqJ3u7nHpRkiOMWjUFqJVL3OS3XswR520UgzZGKm0cWZzAqWOz2Lmz5I1a8tyRA45CqQGROA6naq89CakyLyWCVUCeJ9jeDrDyYhvLT1fx4OETrKxuoN3JWFXWq0Uc3rcL+/bvRK0eM7l0SnRAZnkphJhQkQMrIJKZBHlcwb2rz/Huu+fRbNUxPFxGvd7AUZrpuzSLpER7kSqnNSdO99MgtlncMJjgC2kktPpKSNRcXbpQzU+TD7KMfw++DJDwvl89BqlCFFbFOKpLpLm0km3P3M5goCeZsn5srOvPgqWMXcaT5o0eTUtQeDT5jXoePZYnVOZ6LN6/ag0cu/CeJeEgPTJnIzXe0Da537oOVhS8XCgWmHvz926eLT8WtuikXFzukYu3KLpAUz4kisBGQAHdVoIn95v49MwzUI3iw02aLkI5sjKdRTmszkxWXcjTFcSg+p7n7vPgNLlCCkUtkVNS5qpjNeNVR/p5P51gDc0YjqTivYvg7375SxcAMEOXfRUrXWAY4Fm3ieXmJhqdFjNUOjkX6PK+o+rLLuK0g+laDf/pFz/H3M7d+Kd//T0uP3iIbSLCRMaUOXo2qczWFTjQxBhK5FjYNYMf7l3CUmUUQ20Ks9Jf19KEiy04edeFQbgSNopBj2V5dRU3bt9Ed2MdM3XgyFwVJw6MYm6ugmK5hThuIaaWCRwKICtNPQe0aNQ+oIYbt9bwD//zh7hys4NuMowcGerIMFHrYGm+iB++tYADRxcxMjmBoFjE89V1XL10B198fQtnLj3G42c5wqSGKKT5hRFXyxJNLNIc1ThEPepgqtLB0lyMk8emMH9oAbWZaQTlyFXwEdCpp4OtP5Pc7lFbLDd1W6vA/UcJ9LzRJc/Iu8wNCHlhV2kx71mh6iNBxsLym1erA00Rg1pinhgJaPvjGgm17nwLIErm+niZ5lEZy0zP5b023nLotQdQkLGWs4544tcGrFOvQeXeLJHVZ+JD08r6FBgFnPruVQFRCQbpB2lPwERO8o4sABMx7XbRXN3CmU8ojPocR44dwdKJg4iLXDqDrBXgi4+/wKXLNzE8MoSf/vxNTM6OA50GVpbX8dF7X7AC/skvfoL6+BC2Xmzg0oUHuHb1DrrZOhb3TOKNd46hOEaCRXmZsmcYC21Bg1i1OrDeklgmYzbX0UzlkOR718NLnhn3HZMQugFF7dvWr/zkN/ZCDkzeUKXBilmHoYqnQVMTVGkzm3JWNp9S1zmI0eomeLFV4NzWdz96gtt3G2hlRaRBGSl7paS/VNZrMaLUgcIg7o80+zUhUtfQV+xpXp4e8SNDuJcr1/OOKAbbqlQN/3IJBGN9LyncLWkAmoJVSroYrhUxXCuhUshR6DY4F3fHaAGHlyZw9PA0pnaUuDKViFChECIsRM4TF5OXTd1Tcj0a4uf8rBIaGx08fLiCK9ce4O79FTx73kKzHSLLY2REX6MIWbOB2YkIP//ZQZw8sYACJVJTHy/1yKms6bPTc/I9EaOkPMQiLn1xA19+cQdRVMXMzioOHJvBzr0zKCQkE9tSKS25lp4UCn5ZGerjx8ZQtLjk89QMKWLyqp+3018GvWXyu+IyG+FKIM1OVtLKhpHKh6R58PYxURSGE+Oh4/flgj1R0m030MrEeqRYhvUcglEqbx7PvMXaCwbpenpvud/i/SFjrzasTjERBTWoLZaqG1nxmN6z4WaL0/ZnuhbOXzS5i4PhcU8UZeINRQHo+Bql5txz8sip00MiYFmA5lYBt77dwKffrOPSgwhPW2V0aIRoniKjGgH2lrv+cprq8D3cracVrRWmwRi/lDpFoifL6sDsfY0iB26ROTI58Ie9fn/LRE6rK1w7EdWX3AqEesFFOZ5sr+NFa4tJm+saLhFZ3owkpB2EWQeHF/bgv//V3+OzT7/E2SvXsJmnSJk86aaWCxK+zI2EeX/maFNYtFrE1OgIXltYxNt79yFZbyKhogaiVUTiyCMvG4yL1GivxxRqjbG2tYH15Ts4NFvGa/uHsGO4iVKpBcQ0ZixDyOFUOYiGd/hf2kRVNLbL+K+/vYTf/e4aOqigVGxhdriLN16bwQ/fOYTphTkUSsNotjKcvXAZ//qHr3D121VsbFMfvRqCMOGpDDQ+rNslKzREOexgrJRipNTGzFCK44fGcfz0IsbmdiIeGnI3zyFPoqPagdo9EbdZJTfIFzm8QkDYXW7c/HRLXGlictt4I7uu7v6cfRvCEir52e+Z/ni8czSIO98SInfgnuVlSY8VxkGXPG8AAySDO9VaXJbg6Xf6Nrfxsmk1qT++HNgKPh9PstIHL8GTUBfW5D8aBlIpI1Dh+7THVpImJYOsnKSfjt4bAxcpLHpPChq0lxVdH5M3Oa783Nnq4PI3N3Duwk1UKlW8/vZpzB+YR8CheGDl6Qbef/8r3H/wBPv3zuHHP3kdlbEEWbODM5+dxZVLN/DDt9/C4rEDCIIMrfUU3176Fo8e3sHM9AgOnFxEgbYkV6mqEpFnymCutIXCqtq1X616CWNxdS0lxEqjbu8l0L0tx6AGsurN47U0ypOnlpiZvZ5sqSdEe9epB0KGmapXkEPRvbF57NYXYspzUzXySl5OmuEZJuhkZTxeyfHJmad479OHuPOUUj8S5GSp00gqPzzCdXX3TUMlXUSBXXNl3JbSz3q20Gu6zkTSYZoTDddz6iUP8qAseGQgI9sJM+cgU05cCFQScJPf0XoCKvQqoIVK1MLsWIA3T+/Fvn2jGBnJkRSp8yeRuAAReeGIwFFbEVo3X1Uh7W64FDpG2gpw58ZjnDt3Aw+fbmB1K0SrU0WnQ2HYAkdnumGONCtie+0ZhovP8Iuf78PPfnwSpUoByDZ6YU+Srb7UDUmj4TWg3LwKsizCF3/8BLfvrWN6Zg4nTx7AyEwdYUwzfInEyb5RosF4KV4Yq29Y1tTw5BXreaq8ISye8z7yN+Cp00IOi7XMqM1D4hQAwWi+RzNBgXWP4CZ9xYZCPfkwJJP3s4+bu5OoYaVYy+c3hqM6wixR6iN16vUTw8MfX+6BdYcdIzbgvWPj1dyvl2/FUJVRk9agRI6/KM9M71dx1Dsq1PNo1mHQqNdCFBWrvuevoVoOF/qUFNcDkJ4HhfrpPWqNpM4NwjPXo5V6y609y3D+/Bq+uJLhOs1i7VJYtcu9JF3zbp3MMlAo96qQp+gmNcx0KoNt+daDPrt2ku7hZsv40V9U0TrYZcSFVn/5y5wsOz6Bwog8HCphd9WiAZbTBr5rbqCTtp1+8ZaBcwPSJAMeXpPnqMUFzE7vwpOnz9FIO+hQbFlCUr7EltfAAR1dPvVboRYnNDEC5RiFoTJe37+Iv9l7CJONDIVW21l7PD2BmvkGLieFQDUMXMiVDbkN7NkZ48BUjqF4BaWwgYAeEo2k4Ko7dZXrPDtRlhGNvqrj3s0W/vf/9a94+ngFc3NlvP3Ofpx88zRqE6PIMgolNPH7P32B3/3rOTxZ7iKpDFPMlgfcxwFVo8bcdynMA5SDHEPRFmZqDRzaU8XxE7uw7+AC4ukpmjfjLFQKVTD4UPKTehSUrAkB4I0qIMCKX5RlHyFR4TJJjk5D9Lu4VZBUefJDVytNWn14OTXkzh/eAJH3SFkio8BjQMiSFz6fsEkFTbXGNGypADfoeekzRkw41QOcepHU2h2wXvR6B49rlaUHlgENymRbzulzPgyRsEn7vO7q1TB5RfqSPhNO6KaqQFKUYvlz0zLxMNiJBCyeCbZetPHJ+2dx985DzMxO4a0fv4HxyRoQpVzccO3KI3zw0RlsN9r48d+cwokfHEaUtfDdvQd4/88fYmJiEm/97G1Uau45ZpsNNNZXUawVkVDSOHfBF481P376n+2QLuEImxtHH9NcJCVQSkZZuI3ngfshClFjr7jGCeVUHDY1syat54DIoc/PHAiteM+ekDpWmLLXmDv2cu447EmFW2mKICqj063i/tMUf/roNj748ilebFI+b11yaB2u5TS8nfrzsaeN259Leog2IqeV0ppUKZzw3jdNBXPy5Iop9GcrYz2rfGD3GS1LlagumV/zmGlKA5E4GlM1XA0xNlREAW3EeRO1uIX56QrefmMB+/aOo1huo5CkCELKE+6iUKYGvASc2tjWpD3ws0mQdxNsbaQ4+/U1nLtwD2sb5H0bR4YSOnmBdQStJU+Hy7rYWA8QtNcxWV/Gr351AD/56Wso0LSQLhEwzXuVBbTpI9zeg66jwPNqmy828Mkf30d1eByHTr2NoelJIH3mRsNxmFaxS4e5KzlR41cIm8WpvoWVohyVPX882Yt9uWpqzL6CbFuyxUROjBKLZypKSiKV1HkjRb5jQ5VifLhmxdbDZ7xrtvBBiZ/HF3P/bufJ3QvZtZ4iXxEv2MlkfsC451tXQix6pk9XCLFRkq4kj39XTGaw6PXpVCNcPbTq1fedGRTcRY1ZfO47vhie9ln40DkVIkXoUopKp42IqjaJD2gaEmOXkjkKscZ4cGcbH3+9hq+vZ1juVNEMC8iyXCrPe7YOrypvt5dl1/oF+tqPqIdXpdrraNnSfcvenz/ntqjTay4s6/Jvg9/88ld8GNcDyb2pYVCmWkTSgoCnPDxtb6KdtnlsDBE5pnmisHhkFz8j1xS4Uipz/kc7pVyz/ooTbRXiRYKiOZT3xm1NukiRoR3nqFRLOLqwgB8uHsAMElQ7XY5rUy4JdRrnsIgaKeIVyQodlON1LM1HmJ/OUS9uIUIDAfUVYkUqhM5bLPIAuAKLknbLOPPpBdy8fg+v/+Ak5g8toVCuo9nMcOHKPfzLH8/i8zOP0cnLQFBBFBbYOxlyD60cpUIRVZrZWu5irLSNXWPAyeNzOHB4HiOz4wgIOFkxUlWXs3RdOEqbqRpLSXPJ9C69W168DT4UKYRFgcNbKkLiPFiq8tPQlM3xMF4Rv5HMjvKet4EEX/+6GlvyHethU+FSoLTK2XpbfMm/Sbg1ctwHLCo4lqupZSb8V8p8etCtFrIHtQGi57SsSJOSNCGpsr/cm7r+5rNqVlnl4nPd1DvkJM1lqks7B3r+RE4UEbiJrnivnEDJe3RttF8qeH5vDe/95TNsbG5h39IcTv/gGKrD9FzKePqkiXf/+DkeP17H+HgRP/3xUSzsm0be2sKXH3+J7x4/xek3T2N2cRoBeYF9FE08bL7vm4Kt5pj4IKLk0Mm98POjtZIQEOsI3TeDZF4MFS4KIDAV5aL7lgm2Wvx2H8kj1MkO+kS9IWBDrfo98VKw1a2Q6p53N83Rofxb6qKWVvHguwy//8sNhUZjCwAAIABJREFUfHruOVZbNIarzA2W6Vrc7bnctS43uOwRtp4d4uTMdXh3F+cIH4VE3Lm1WtUPlhCZJgx1pK6nCKy61Vt12C14xz+7OdJxkKMQ5KiVE4yPVlAr5kjQQiloYbic4eDCEE4f24ldu+ooVwNEcQdhRCOuyIkWIyASR9449lZIuxvdw+Rl6ya4d/0Jvvj6Bm7dXUMnqyEP6sioAz6ltsgidDpdtNpdtNstXttyvIaD8xF+89+9jb1L0whyakytnjGRIa+I1Tglzx5di/ME3j17Ho1Git0HDqM2QVMkiMBRYYPJ+1KM1FxgxlIj19bTo/Ld5/0xMq94ytdl2jzxI1TiMnBs/1gGPGe6hoPeJI9GchzvEJFzvPR59XTZcWeyjgzZJmpjPW+ao6rXYUmbvwYxfP3vssW8V9bm5MmNqtGt983Xaw7Q977FR7lW9coNptGIPDjjS3SRvsaHMV7Vnij08iv5K4IDmmbE9x6zv+Tpw+e4dfsexiZHsHfvNIqRzCpXvUseOs6VoyTTBNsvurhwbh1fnN/GteUCnmUlduCl3EJNUNk6DW07LeNXV4PNbT1ZD0Pkep45dzDnmbcPxP380pQHORY3ClYip+viGts5ICWSxE496Um0ASrJ3cBGp8kl90zC/EnJzc+nEyDWslkZECtKTsm3uyEtwXUgyGX23nfk+jFR2KE6VMHs9CSHWg+OTKBKkyBSYaGSo+cIZc5hVwK4bncLpcom5uaAvXMhRspNhNyPjRrrEmGThG1efGm/4eK13Fm8td1Gq5mhPrYbeTyM75af4/2PL+P3f72Ou086QFRDFNEQcpoQUXAD79FFMcgwUg4wUW1gYbaMpb3D2L9/J3bs2YVCrQzQ5qFdRcIXlXjDOM0gytIna2uumSo1FXoFEQUZbVRl3mfBMnlC1uLt2yDGeu0TbPXOWWlRUiMf1AepZFiVuQKlBzEDkvqaWqT6WU2Qp+tUIudd5eYaBjmXAp4/rqlE41sYAHS9RwYaY12/BHACIh6gZNEYeEy4To+nFXIvCZ94NpiYGOLHgkPPz1X8OQ+EeLQIxXTaAYcmNe9KvUlELorI2wXcvvwAX351Ae00w5FTB3Hk9CEUohLu317G+++fwfOVDoIow765Gn7wo6OYmBzGo5s38dVnn2FudgeOvHUMSYWUplSaspWs57RhUPGg+aIGvlghvLJWjBs2tGKKPTzKKzir8lCDSvYWrbe2FOH9NZAHp1Y95zNaZ4EQTLVqvZKX58/hFfX2Oc92Jw2QdgvY3C7g6s0N/OWT+zhzlYoaImTUJoga/dLMZL4EDaeY4n4+tBmtpVtE9iRdAvWM4yvjZZEcOQn1W+uc06T99y2Ac02bvOB6ZArCcmU+jfWj9iKlAhU1hBitF1FJYkTdJiphA+P1DMcPTeH44SnsmCygXCVoT7mgIYxp3BYVNdDcXskj4msjdidV0xRSzoq4ffU+Pvj4Es+W7WTDCMIaj+cknySR0pzy4tIAjUYTaZYiyNqIaU70jhQ/e+cgTr9+EuUKpbQsi9GqnnTt8E/kUTzTvj0I0F5ZxfNHjzA2vx/F+phMaSCPHu1RkzLCECERC37O3Cuiv1LVL7DgCcufRi5sPp2G5WyBkuwv77EcxEDVe/q6eq0GPsf4oU/Qg1HPcFSoU+NvMC/NxjO9B8TpO19kxIc1hNIngpqcR6fc3QWonlAM9bIjJ+gzXo1H7FXeMi9kHhh7GKGpJd5CMSFn//Hv8fBZkVBc9/pn4Fx0X74jg8u17HYj3Ln+GF+fvYVHT59j6eAM3nhtgSu53WxgxTeqZKX95XL18lYBy/dTfHV2FV/eyHBnvYJtwg6qaud979oUaXN7mRLvZdS11XFGWl8Y1W87qzCccLvbEz4kNQvuMMqMeiaeN03lPOyR0z3k47h+8TTGHKAT5jx3lf6mGQ28V+KsMwK107ELu/YSc53b0c0q6wGSr+Iw5LH3TJ2QczPgOEKpVkK9VsZbR47g5NQsyo0WCq0O4tSBNTcppipbKuOVmapZ2ES5vIFdO1rYP59gbIho6SpAzVJVQVq3rmoHJrIUaqghbUe4duM5fvfHK/j83BNst8oIC1V0gwJTwFJC1VvuvJUgxY5yCztHcxw7OokjJxcwOTuGYrnI0TPuNs6tF+ibseuUziRSSAeTOPmrpMEKr18n2QnqbmdhlW3gLU0lhyYcqxalEHVHIKXvlh6bDmNzOvrAw+SV9AnSK8wHj1MDoKLWs+44FUxvbRm25sF3ILfMEjjeuJIkO0jI7D0Z3JQM9z4PiKCa+MhfQT79sTVvy4K0Wq0GiPQ2uEu9KBW711iRSF4cExRpGcMJuOQ51grMAYuYQYo2UxGd1Q4ufHMDFy/fQR4lWDp4EMPDQ3h4/z6Wl1cwNb2A+4+eIGut4OjReZz6wQmkjVVcOvM5KnGK/aePIhmifoXSHJMVoBI4CluZ1ANuoEnv2QpVQ8z6mZVcv+4LDXfruuo90et0r7pYklvkzTkbztXwLLvTNKYpIVu5Jk/k1EyWiks2HFx/kC5Vq3Yp77eKFS5qeIo/f3gf1+40sJkmSCmMSOtLPeGoPRK3J6EiVylOkNwY9cqxuBjnkOoQwgTnkTMhVZVRL1PakqSnqdxoQWlrwKVdPfZGOoqn5xBqRK6jABVQDdULGK3TuKoMYdpCJWxj12SE14/P4NDSDoyMRlzdGUculBonCbd8QoEwTgizerGYxNG+LKKbFXDj4j189PFFPFkpoJkOI89LrrCGUmBopC+FmvIAzRbNX21xZ4EE65gcbeJnPzmI1944jFqNzkOeNMppk7msqrbE8HZj50QehExkK6ucsxdVh4WoEHaaHGKLA4pZg9igeNhHUIzhoK/36QEhR5ZA9GHLgDzrc7UkxRq4Fm/VqOl5NHq+G3uNfTnE1og3FgwfQwz+Qazz+CMyxEaymQk7aCTZaMIrsVuIBO8TZQtmgVin2bCqGldGtnlNlHRrFGwg9DuI4X3rZB+IPTcdVPJt1cvHXvAIWVrCzSv38NXXN/HguxRpHuDAgVH86Ad7MLWj7PQy4QlhLnnjiMhxOyu6rhjt1Qi3bmzik/MNnL3RxQuU0exKLihxICp+kLFm/LMpGHWqyW0Kz3WElFli15fvJg4Rl7nTmxxhj8WaXtaFj8MrHyD4u5//womTuOj0XxdWJT+TqxjtBDlWsia+a2+imbZdk17TrFLLZd2eMg3v+HfNwbNeOFWfvfCerdTi5y7DpGlGa1CKMDJax8mlAziwYxq7gyKqm20kWRedKEdKIeHchYU12y8MyBP3DEP1DZw4NoGpsSaiYAsBkSoluTr+ygoiAU5Uw/Onm/if/peP8d5XW8iKY4iDEvdn6kY5wijm0G+h20GptY2pIhHGAO+8sx97jh1AMlJGQHlvKVmjZI1JDyW6QgqpUk6ehG98rJ4vSpRmnxdHSILd2AwQpqkuL5itchVA0s8p4dPeQipUnCdgWtBrrpP1cFjixgUTAx4mt7v6rUtvUapnSq1ABQKTNKsCzN4tk2tgX7dg1ZckLEI9CGaW+NK1cThPgchYzXo/SmzZqjM5Nqqt1Zr2XjnDDvuItFkLBhS5f7pmrk6VXnG637iQQbxiPqfDkB62GDVEKWvDc+wSbK+mOP/NdVy59ABpp4tStcjVgfsW9+Lom2/j1rWb+PyjT5AkHfzwR6ewsDSP5uZzBNhGaaTSU5A0dokBTfYoESwngO41/ywlBeAlL5s+U7O+SrDZQOnlp/V6fGkLE3UvGBKvupQNDZIfTcBXT6smUhtDhJ8f7UGt+pVUBZZzIk3kqY+QZWWsbSX44PMH+P37d3H/OSVylJDlJTcOkB9/F2QjarNaVygrbUMktMpLQP0wOd/OEj3nYePjyOUSEdRRPZopbqtcrZ3Rc1g7rHRcxJE7GulH3QJKYYhinGFkpIDheglht40420Yt6WBuOsFbry/g8OIkalXCqQ7CQo6IvHg0c5VSO5TE6T1yZFNCmuzBLGH54Qv8/g+f4/4TaoI8g5SKt0Lnpey0I3Q6KRqdDpM5Soehea2VuI2pyQA/fucITr1xGMUaseAXLv+3K82CubelkYs+77TBEE245wehHQbUQ20MKTaEbDrKABb1ESwN+QwaXXIMrRj3eKe5vCaBXr19Pj9ZcNinE+i10bm0atJ7PSwDGfDGyYUq/in2+XSRgaIqxtuBXDPFbJU3xwAEr02LEa0sVy8a83kbrh7wKlruxmtk1kOqOB03t8RsIN+a7oMbRIuCHiRpgzrG/u5Jrhh0el9qELBZI3uEjIJuiLSR4ur5Ozh/8T42tmlg8DCybguzu6t4840FTE+EQEGMTB53SH+bspdc/mWeJlh5muKbC5v49Nwmbm5UsZ5SFTvJeIogjxzX0BQKIV+Wcrp0C/dsiVtlNPCgz6PZI2Z0HCJlLnVNDbp+4maPbZsC86xVO3rCx1xdBpwUQ7oWIZtI8ay9hdW2q1617JB/1uRQCZv2mCcROQnH+gfUY6sazu0jcrL32WWZ5+iEXeRcHBVhaX4eP146jIWkiio1D+6kXDEVBAQ2bqdQIQRZ31GUoZM/x8hwC4f2FbBrRxvl0pZj4USauFpUZ+gJwLCFWEF7O8S/vXsN//mfrmAtHUFeKLAeipGwgUOz/qYKHewaTnHi8Dhee2svxvdOu8kMlNhLG4MRXT0zalFKCIPiHBzOVQ+agJYPqVkPlQqXehxMVWrf0zXJyj5ubywjn7elFh0pa+3GPyDMelz9unoPB1+35/dayYQs1DLuE0BDwPQ7RCi8I8d6+owl6iTCfcNacINEcvCa7OHcZh2wLuUcFjRU0an1qyCuYRk9hyYoa24GX4uchDPSJRSuuXC2vx9bg7ovzEXydWhYR66VFaBWg5LiLWJ9eRM3rz7A44dPUUgKmNk1hT0HllAdnwBVuZ795FPcunUFu+d34PUfvYEieUioeptD/OqFU2+bXIcYuUzi/MgrDSMoIdbwvYA6W1A251KvWYpEtFhElQA/u94kBEfg9aHoPjQ5PFpJ6RWGCe9qCEmbyfLvEiaWZ0GtLLZbCZ4+y/Hep/fw7gdP8awRIi8QoU2cmOYZhwzpVNzTzVSnKVlTPHLWt7PC3Xu9ECrny7FXTluLuOdqx/j4fBmTy2Q9cpbE8Xd5IhqN2wpQS0KMDsWo1yIKHiFKGxhKWjiwt443Ts9hbnYYlXKGuJAijKhCNUJERgT1h6N8OO89sYLg2tiQm6LTDvDVh9/g068eoo1pdPI6mp02h+q7aYxWK0Kz1UKn3UQhoJSSDsaH2tg3X8WpNw9i36EjPOaL5gKxJ06rPbnQQVrtcEqljv8SmbbTCVS+1QAb7NWo+0Dl/pVYIMTCKk6GeOvlUhyS/er1k3p6LHnUsHC/OvVVsMrC9Rg6G5mNSsEXbziaY1gSaHFMsYhlR8LJtkUKH+tV4Gte6zNwrYdsAD/5KyadwV6HdRjwWgoGqTdEcxL7cPEVRrMHd6PDvC4ZMOT4csza633YZykeLBf1EM8MTWDYaOH2tdu4cuU+unkdu/ceR1Ks4NsbFzA8VsDx4/swMRoiSMQwZQymeydMlBm9lFOfxciaCW5f38anX67gzJMivmskaJB3nw1skkiCdyqE6k8V9KpBiJzKvvOauX1pc+FY3jnDxqQJCJnrkTrBHJlpr0SOv0tErgcqlh1yFhuHLDl3PABaEfCstYlnHQqv6riKnjdP3a7O9WfCqzIoms5DRLHPk+cfriu4cHqa+5U7gaPiCUmA7hDQRjmKpSJ2z0zhBwcP4uDwGKpbbcRtehhk99KGdz3ZnBVOoRRqPbKNoeo65uc6WFwooJKQa5TGuUirBc2BYJAjxUthhBoePsjwD//jX3Hm+ibS8jCHNSrdBJWghal6Bwd2hTj92m4cPLmI2o5hGSpN10Ibgq5D8gb9uBq1HtXFb2ZpehIhgt/HZdRiU6tH3dNKakzIwBMnOXefsAx4QDRJWMFEf/cK05AoT1AYZfsRpE/wjWXtvWoDnjn9tt4zfV+LFPQ7XmgHiNygtWZ/1+u2RO9V5NBimr8G6/GxwKLkWC5Q18EvgcllZFAZIHGkPPssUFkf8jZxyFIq8Jy6F2KnXjh9TYBKLU8mlZSnSWADbLxYY094dbiOmHpQcEwQWHu2grvXr6I2XMHupQUUKlSZSkAsvZPYG6iTGyRnhIFG8vW850HDImqNCwgywA5Y8LyHzB7wc75tDzjJq/O7yFjz6hX14Rj6nrX2B46jgE4Gkzf5hYhxtSmNDkxw7fYm/vrxPZy9sornmzGysIwgKHgQpm+4vy4c4irCHA46p7XbE267qBeuFz5lvNSKRSGBeqxXw7wSKTmu/urO4kImsm+oqKFIzc5LBYwMJ6iXQ571XMjaGCllOLo0hNdPzmF6qoJKLUBMjc85lEo94kIENMawQORfwNwbJ3JS9uY7Ire90cZnf/0K5y+uIs1HkYU1NJrUR8sR9Va7g7zTQEI5wdUAu2Zq2L+0E3sPzmN0xxCTR6TbrsE535oSc0kpYMIoPRP59AMGjMqB9i/kY7zCG2exw2LcS6RO3lRcZI1pIwtKahQbVebM9yyO+XNpRESNViWDCo9asa7396p7sFBqDOmXPFb22B7Q1MHrrkjJjkJFz1rtYXUfZomc+++KjPucNjkQ453BQ14muVbvXbXGtTHi/Zn1xIZED0Y+eI0lskTf06IoJYzWIdCnb3R70L4qoLWxjdtXb2JjvYnpmf3YsWsf1l6s4Py5L1GqFXDk+AGMjpNBS+FUIm+KbUTeyPCgfrN0zBBoh1h/FuHS+U28f7mBWy8KWM0K6BDJypx32UXCNYe2t5cZQ0RPejImtQDcD843BxfepTgma6ZV8H2hVO+x7eXUMZH7+1+4PnL6YV/g5Q/WI/1pBLxoN7gVSTvr+BJ67fHoHoN66twxXQM94kY904FuwjNUeXj8WSUHwk5dQrHrG8cTftgfkSEjclmKMTU5htcWF3FkcieG2l0UO13EXVf5qqEhZzGTZy5EFG2hWFzB9EQbe+fLmBjJEIXU24jy16y15RIlySuXdur48x+v4H/7P7/GVncMSSHASLGNXUNdnDw8gdfenMP0/hkkdco3IrSn8JQjla7Jnc4jtG59m8gdSkt19cwpaZHPeFLQk0U/n8c2r3WL7D5kN7zPyRGywd5BA1Tu6ffnh6kVzACsMy4HlLUFS700DySDnhkRes3r84JjvXbWITPwfVXoZgn8j9Yit4RukFja0IG+p0pGgf0l8DRsz36HDQxZt0GT2CsLzYOT/BReL5NnyCROyL5+h9fFeKHYHrL5Jkpm5Fl7gJWqQ7bWhaSRN43TJWJ0GjTRJESU0LPXHmxiLPDgaCJ1EqZhYZau575NgCo4ukBN2qbrVI+a7jkhCTbURV/lIhaNN5rz0Pd5za2F7oxA520Vksjhf/qYHQ2n1bRquUtIlb9OEEgzDhO02zEeL2f4/NxTfPT1Mu482karG6OTU2oDjZ+itt+uNyaZrO4RkDffzWCl6+PCV/Gc8eB7IXJuS7lrZC+eii6lePB71F/SGiHW+NG9ZYBfthRjMR/WWekkNuW4i5FKjJF6CUmSI+m2UcobmB6LcOroDI4dmcL4aAFJKUcUZ/yswzBCRJWpROC436HBCFbe4i3V0mU2QiKkjQw3Lt/G5YuP8GIl5abIND0kZS8lGcU5RmoJk8a53ePYuWcW9YlRFIp03RSeopw4emBE1vTZaoNzrdZWL4oqGlkHeX5uUXuj6fqqtxXjlIDY3x0A9rz11vhUwjhICPg4Zh/yeSVNxaaI9Hm36Eve8hSnwwBGeiLFACP72ZJFC2iGKKmH2a+dxX76WfWHHEvXrM/Ale/Y0/VhtrI9WXcl+LRJbPsnj4lGxvnQ+j0lZibNR71j+jn1Rto1tvjsb8+QPcVCTc1Q/aZpPYN7oEVj8yIEURF5mmFrfY3zXatjU4jiMp7df4LL586jNFTFwRMHMDRM102OHNLXgbR8kibTrMOlipv4Q7uEx7da+PDr5zh7J8ej7TK2aWoxeeTEyeTyYt31q2OMOY2PXPIIBX6fPveqxr4CPr2cOgaB3r5w20+xoV8ZBr/55a+dR05GZvUET1FFx9i4FiEbWQuPO5Qn12HBZsuRm2o6gsC5H54TuWRhD9aejFNDYRpsTx6zLjKqdhKmKrWyfAyaterTjATT6fWMKlrzLqIiAVeEE/v24Yd7FzGZhyi1Ogi7NFWBQIQswpQzSygMQkNv47CDEKsYqa/j0GKCndMB4sK6KEBVInTvMgQ6rGNtLcY//A//hivnNzBcrWF+PsTbb+7E0VMHUN85jiCmiyJmT+0cSMg0l8lWxyqQGgWlm1PDK7x5DJFjrLDeLRMq4EtVQTYk1IOU8WDQIVk49TsKdvqMjaeJDkmjS9gaFvDxQiPCzzlLotAHrV/eqWZG6ktWsxJ6TX4V4mDz3kSB9goZxFOkCr8PsMxmHwRa/X2Q7GnJvgckqUjlzyvAGQvXPx8FMG36yWq252wRGeAwCA+tJGUgAueVvOSdcRNfJTUmpOwB0n9Bck96uqAn3PIZLpuXSli9fJn76UIymtci00M0TMmeLyGUdoi9Evi+a1HstmROQ5jyDHivDoTHvZVniZwkFGt/Ot6zWuAh52ELzuQ/eY+c5sPI2mnzX/o8gz6FOyJ00gQbjQTXbz7HH99/gHPXt7G6TRhGbYMKbrg85aPQlAd95nRZDFddhJKnQu0GKE2rw7lj1OvSETlXjWb+5ZCsa6HE4mLy5HqQ2yN1pAAc5jmK6L7ksFKNak5do9KWOMDYcAETQwmSoIM4S1HKm5jbUcBrp3bi0OEdGBmOEMU5h1N53nRcQCEpI6A0EcrJ5absJlGfZNvnwwpG+0rOAlqNFKtPV/D4yXNsbbV5hmoSJSiVKhgaGkJ9YhjVsSH28EYReW8bblQWk3u5cj0nFZD4tANTqe3UWs+Cs3LvNGKvX5xValbOrYz7UJzsQduGgo9nekFaIsH4KHNf9VnQa5QK4RIk+z3qanx4XNFwmGK8UbKiUjxI6F7z99qvkHteNRtWtMczuMmK1nrCTIW2vz+N7ihRFqNd78+nOrCycSey3kfe5CZnmI9rnpnPaTZEVI+pRJbu2esfc3zVK/Z8eqsM+YIvXtdRXpNEN/weIM9YjrVHz3H/7jLKlWHM7J7mAklqr0P7jmTt2f1lXD1/HdXRUSweW8TQEBmFVIAjeezshCGdR04d2cOcKkL4GKG5GuObs6v44HwDN1bLWE1j6prr+kvypar3TUb2yfxUt5wSnZQ9bOevvrLYQUOnouf6nKGSrtH7nuDNb3719z606tyDZHHp/MCeVchTHvIuOnkXT7IGVltbaBMIcdsPLWJwuzaKXJIuCUEqbUyIlLkGw25TaEyYP8bWr7QfCcgXFrAXrtXN0OEGvgFiHnclvZrEAmnTlIlihHqlhKWdM/jBoSOYKRZR2GwhTl1OXpeaXnKaMHlqM575R3kmyNdRr61j/94Eu+cofYTYuTSsVOXMVhkB/xiunn2I//p/v4vd02N46+0T2HtiAdEQhbBo1p9WBwkwSZuBnldBY0uGGFnvjCcmpjRfPXneM6EK0g6u1g7cmkCsxMwzZiGC8l3emOoFsyRQWrBY65W9IEKgLBHiU8gMV1XSFousV05B4VXFCQxCgyAmFYkvETYSFR1+rUm/8uVXeQa9YjTElx+NArJ6ekS56Rqr90SBWr1o/nqUlCmBkzXU581pRqadgrXIdT2JwKkHTBOH+VZEySt+KwFWsLPPxnBN5x6SggI7yYNJDT0rBV0NYUkY1TMNrQ5VDxd93hQo+AkTst4cchADhY02IlyhK+rhXEAhufpcNCGbfzcKka/NNAr2nkcN3ermMKkILDOSQM4uL1pLqvR1+5sG3ufdIlJU8ehJho+/eoQ/fXgPt5dz5GGMMC6iK810NYTqnH8uiEHFUpS+XKDRfHGGcjFEnBTxeLWJFZreErhZq7RxmdBxsQOd1wVdXU6djt8yVWd8eTas5iINGoWgak/GUG+b8TBCFMIQSZBjtJZgYjRGEnUQpW3UgjbmpiL86K15LOyfRLkWIUm6PPie1j+MKsjDBO2UOgpQM1TxBlCechQi5ukzAaIgREjPLnY96Ryfpv+RAnT95fJ2E1mziZAq9WPyYtI8VCUHhH2UC9x2e8AbCNp+RkgbE0mp0Lf7WMlrn7GnxomQS22PQ59hnjHQw9Ft8l7/wT5SoFXmYlhqI2r9jglT9faiwSS+T/W6qewPRguEqTG2mrYng5io98qirnIgk1903VSuLYaycS8eOJ9GKuEpNYC8rGn6ihqhIvO85prXphdiwLfP60Ziqs2WKapkSKpjeRK9khtUY0vkwnvTdUMNkrRBXBt8X3WNEjlL4PmYsi98zmyAtB3i228u49KFb1Eq1XHq9ZOYmptEXCLSR9s1xLP73+HihW8xNDaJg4eXUB12Tp6800LebvN0nCB2r7mG5Wo401oHyNsBHt9N8ck3m/j8ehtPmglaOU19oYbZJN3k13eee6HMIiZK4mhlnMOLiZxghXrmbHqbg/welrhUMzemyxE49+zc0nki93f8a08fOkFy1RZdFnbnsZPQZxRiOdvG8+Ymmt2USVgoCtK5/XIEROTEfejjxOwxkEoMlkmXK+f0KwUg3FxXArRyEKFaSNBKM2x0Wsgi58FjB4LyD1Gy3NOO388xOz2FN44exv6xHahvpyi1UjfaiwifzIflEn5mtTT2axWlwhr2zgfYu7eMcmUDIYVZOYRDICTx+mAIWTvClbNnMTk5jsm5vQgrFTfgnvObBjMdRUB1YRW8vItZhEAFVIipAwIJOTgmLGEm/bw8OBIefl+BRgBTk81ViHhLaQNfFVwVRCF3/PTlM2o16ff9jE0hdd66lCpQBZZXgVb/pnKuB2I5AAAgAElEQVSfsIRQwcODiCh6y+78Z9STYbyMes7/iMjZ6+qzUPVaVAl40TPhD+u9tCETJ9i9UIw8C1JW3JNLNyh5dIUcEcnR0C4ndKunlne//wo/T97gIpAW5DzZN8LqJLeXh2QBWXMdlXgx8Mm5yeLkEKspqOBL0aHmdgSWki1j2bMhpJWt4jXmFiWioLzxoVNAZH0HnxVvRXlPiafmUHgSrETOeBQoPYBFQ4o0+C1qi1HCVrOCa7c38NeP7+CriytYaQRo0+xjbitCWCaYI+TNzVql/0I6AopBikrcwcJ0CUcPLiIuVvGHD8/h9ncttJGgywgfIuV2Sq4anw/hL7PXN4qNUzZyabvoHhvYV6EjkNzFgD4YuobqZGxWkoBHbQ1XEhTDFEU0MFROsX+uitdO7sX87gqK1RRRgRqkR4i5B14Z6+sprly9jeXnK0i71EDd6WNnRBM/i1FIEhSLJSSlErdIGq5XuH1NbWgYpXIZSSHh/DqaikMBYvrrRJM8yhR9sPlctCSCK/RsmAyKd0fbimiYRpeBscoIqERy/CtKZnxoTQmUSS/oO4AHJ0keUs6hVeOKl/akturfeKMUr/UazKF7Bx8gZK+KFlhPljUiPXapE8x4sa1RxyzEeKj73pODsMybPGl1EHhcsCdT56eN8pAhpr0sNW1CvuO3rDGerQwrp+BnZxrFe6w1uMlE3GCJ6gOL47rOLiG1lwLklIfBOrp+UT5BgE4TuH35W9y4fofX4vip49i5ZyciCvVTIUOQYPneMi5cuI6hiUkcOnIA1XqOLNvG45s3sbpKufM7UR8puUIwjU7wXpeG4nmArdUCzl1Yw4dn13FzpYT1vIQ0k/F9nA/ncMRl5zrZ13qA3tQXR9L0UarhZ/Pg3NIodihH6vXm7RU/6LoAwW9+9bfskVOAc7pATmv6onjyF4VYy9t43tzCWrvBJImhTRv60ndoSoOmBnOfKhJCGq9FzJI8cxGiMEY3yxDFMYdW0yzjJpt0rFoYYyguopSUsNZsYC1tIiPsZkB03kICP/LSEUul9iTkHYySgAeG/+jESRwYnsRECg61OguIsEZi0wTovNQEUg0U42eY2Zlj73yI0eE2YhrIrAJCG4Ya9wYFpNstREmCgGYSsmdAFbIJKanrXIlWn/JSt7QAonMH9Miasm32xvVCLbyPvbUrO1+FjwVXk4gVpORf/qfH4J2p4CVELFkrJJpnZAsTJPzGoCZfV6LBAvuqSqeB79vPv4pcecJirD0WfAU4qwTNzxYMXmX56fuvInt+bWwoQQmUAJAlT/ZYWnKv4Rh6FtROhvtwaV6hKDc6d5vaLyhRVQWgHhrNnRm0NPWZy4KxcjSEyIeRBqp4vUWrw+kJlzRMrlWq2gpHwxdCwLjVh1EcfM9GYautyWs3MLbr+56r7m/7/ks/awscDW1rqF/x29w39RIjsqD1IdJypNMt4NlKgM++eY4/ffwItx9uY5t6PsVUtEThFzqp7G9JXyBypaJG5KkUdTCctHFwbhjvvLkHC/OzWN3M8J9/+ynO3FjFZlpCxsVUrkUANwa1njhpQ+KA1sgV329v32pY1W0pZ53zpAaCGp7UkKFeipjE1coBNxqnytAdwxmOLY3h+IkZTIxXUS7miBLKhaRIfg3oFvHoyRouXbyLuw9WuN9gxmTT5flRKkxH2h+kWZfDyly0FnRRqRRQSkJUSjHq9RpGR4cxNjGEibE6RobLqFYSJMUYMY82krnQmhrAckrrQjmHYozyUGxtXG4wyCruvp/VCDDPXMkif93k2aroWPnkLTOAE/SrJ5XGEPBVmIbUafzK4gh/xU5U6NvkpueYvm5wj3tBap5zH2Pt5TDb/DtzCL9X2BtmUlH8Z2Tj+X0lOGkNOY28eGJnjENrRCtZVYzuw1SzbRVX+jDRGJGWVNtjviTr8hx0fQbfV4NXl0yjHRpY4PxdoLHZ5Mb99ZFhhFEJK8vP8OThE24LNrdnDpVhmn0ueEZE7u4yLpy/hvrYBA4fP4RKJcfm6jOcP3MWy8vP8dZbp7Bjqo4opjQV05tS9yDJS1rCozttfPr1Gr64meNRs4yWzGF2Rl2Pd6unXwmay5dz66UEz0cDZM/1hVn5cbm16hE3tyj9xQ8OsLnYwc0Jc8LmvkRWpuS/aT8TfpuqWKnOs4vnnQZetBrocD8VJ1mu8S9Zk64sn9CzSN6jdhtEjsvVOtpd8N+wmGCz0UClUkYxSfBidcX1T8mBWhBhNCmhFlfQSNt40dpCgwZ3EUE0G4nCr0wOiXgrqBQCjE+OY27HFN5c2MejvcrbbRTI/ckVuI7M0QN3eS4UEtpEHDawY7SNPbMdzOzMUIjFMwfpf8TFDxRmJcGW3lbeIjGJ1gOg7X41IMVPUr0wJmykAOLBy46zUctGdjd9hsiDJ34yWofzjMRyVa8aH1c9SANg5605ddWb+ZRcnCLgyZ4PISJ0fFsC32eZ24RXsfo0ZDZojQ2WkStpUCBR4qjEU0motfYGyYMC40CfnpewZJCgeRBTgDTWu/UY+p8lcVunM/CEDgkdaVNnJUTtDN0WVVB3EJWE/PPzt0UDGvImfqREW/NdVAHRRfq4q7sl1Vv8rHnhespDw54u9tezMrlfEpE8E15WssU5U8ZjxMpTvc1mRI7PnTQtQAxRcddmCeCAZW6fpe4x9chZJcDXonmEmneq1+Q8YZT60O6UcOdhA+9/9hDvffocy+tAGhSRRxRKDRFyA1sJv4qZyqvJy04jraiFRgszYxGOzFfx0zcWMTWd8DZf3QT+8d1L+OuZF9jMq+iQRSlefjom0TAdzUX5cb0QiXs4vduxyrz38BiLmCxQMZYjcUPlCJPDZVDxcZA2UIyaWJit4NSRHTi0bwLDoxEKRQqlUhEXhTxpbFYZ12/cxaXLd7C6lqOTVtHNS+hyo9KA+711UmcskxHrCheI49PsVmcct9Mm0rSFRnML260WH3+oXsTUZAW7Zsawb2EGu2fGMTFWQ1IkLCbPHIVXKffSVQz66kZaPMYoSsOQPcXTP2RfKD4pPnI4y+Tw8WQT/aMbXdpw8PHEw8MfMZ4kn6hviJuIhnsgmpqiRuLgc9FzmkiGtY8VT9WItfdhZdLKQB+GaL7ygEGqp+Wwk/FCa7616F+/odTj7l9/xf7y+kHOZY2/vvUfyDNmuTLk2+YI9uGvYMhL7Zi0IlgLkeh4Njfa6LE+cDY6w+tDJce9rgaNtQa+vXSDZfHAoUOojwzxjPZOu8UchLzNfDqe1kR/Ery4/wzffH0ZcbmGoyeOYmi4gK21FZw9cwb37t7DOz9+A3Ozo4jjpuh3Y+QKtuVZAY0V4PKlbfz56y1ce5ZgO0jQzhwOOKPObbZX+Q60FuGlbS0v2HCq9br1iJv7YD+Rkxy8fiKn+QAaHug1puOLCF2eG4UVXmRNPG9voZGRV8taQj0ve0r5HEmEn77xBp7dvoe1rW1msFtphtr4GO4/fYgojngu6+bWFocB6FCFPEc9KmJux05UyhXcffoIj9deICs4QXc6S0gdh3xdFCvKqDFwhg5NnqkWsTg3i18cOYmZdohqmqObthBRY00KX9CxKCOGAE4SzwvhNmrlZexb6GJ+JkKRhktHZPrTFIZEEtglkZc3u963VmQZa9IKo1xvr9pUleuA5CtI8MvS24aNdS3VHxBWXwU6EHJkEmbjnt9D5HwysBIYc296bLoWHRfllapWwJoQHG8xEVYr7EoAraXbJ7xG2/3/fL3pj9xnkib2/K68s+5isYpFsoqkxPvQfbWkvqZ3dmc9Ox7YC+8HG7aBhb94YcPGfvOH9Rr2+i8wsMbYMDAe7MI7O2ff3eoeSS21bomiKPG+r7qrMivP32VEvG+8GZlkb2M4Iqsyf+f7RjzxxBMRTr9nDYTcLoc6oo9QX3aiW2t4hqJpzeL8LmOtAYbMA9ZRugLFzqdY0MwicmquWjZMBKVPGfBKU13SzAaIGzEuf3MN/V4DJ84eRmlMZu1KmlMObFlgMdyjUS2vNeUIfxdYZS0eDZe3xQPMsmkwJylQlQ4Rp2A8ndWf23vn9iT25wKsWLwsoFHpDrX1ojUge+Ax5mFg8lxeUraSPob0rHIaIbon0u3QMyYiuoReMo5vrjbwlz/5GheutrHb85AHdTM6iqYzMLlt3ikLkoU8p6blNGIvp3bAXcyNZ3j2+CzefHEZcxMk8+hyT6dWr4gfv3cPf/X2QzTSCuKMUrS2YbDF3ToGG87rmXdrXuXAkZntYWwrN0yi/xITF2YYL4fYM1FBOUgQZi1UwhQLe4t47dUlHF4ax1jFRxCRnoeAXIggqCPN67h44QbOf32Dp89keYW1OzRKi66H2LcezanmPR0wK8csHUlOuKaEfkbJ0xDNVg8b2w2j9/EypHEHgd9HlnZRKuQ4uFDDyWP7cOLoMpYOLmBypg6ftEWJLXbgFKq1PVKoxZhMrRn+jF33bp2LDkzNOLX+wAQXEvwOqgld0Q8XVeh04Qij7n5nwQmDGNVk+rFgzX7uSd5YjuWApDq3/ExjtNG1rwGZ7GGyr9LVwQVJ/AIGxk4CNfG18tx+Z1CqwO6Q5GHE+I4ybfxZy6rKvuM0rXovGokIEyrgz92vzjDI+xgB4HIPjp1TNsUFgnbDiuQIAdYfruP8J18jTgOce+Y5zO2dgFekBr8SQFom1rGRPnYebuH8RxfR6gLHTp/G3sUZdFtNvP/OO1hde4Rvf/s5HDhI7cWo6poCE1mfg4KLnBoA90I8vJXgN5828flN4GG3gFYa8tQIV7CpzZti1uSQmozSrJuxFVqaoQYrDDF0Vmdn3z3bkj/4PapaNRt++ERGI+fyvPaFk46NLNMOYp7yQLNXaZOZmyDjSPCIojE6WYww7uEffOtb+G/+i/8KFy5ewpVb9/DrDz5AK+ljY2eTG+tRmTzjBYoSrU6u4PmYm5zB3/+938f+g/vxf//Zn+LavdusBWG9nhtPQQbdXLvBVTkLkamBsBf5ePbECbz61HFMpx7Gkwx+nMDPUysLMEYhZURN1V59+EEHpbCBxb0xDu6PMFHvoRBk8IlZpDQN/eH+XdaxspFRFalkVDT1P+SQlS5E0+7CqDjRqzheeyBODyghK52TPZSMtRmh9CWd6pyHvUa3OK2lEWZNvI0YYdEfDFaEZefkupQoyFXZqghu4L1kN6hu4HadjUaH2jCJlpCfrczPs9obBhrSNoHu4wn6jVEgORp9jtiyIRG+bumir8kZOEqjEqgvAmOT5t13OlZ0Tykn0wA6S300tnq48MUNXPjyEkqFBG++chSHnz1iexXphrUqvapTFIMNOWBHmcHSN6CibQb9MsXCpgfYKDH3YtNTNs2qWWJtfOXZOkOqiik088GXIPkO+3eNaBjIKdbPMbJSAUdfF6ZXvedRhkNS1bJfeEsQm17CdivC+cst/PVPL+Py7Q76ObXZKNvWI1Z3S4ozSaVKQQFPWjCzkcfDGHN1D8+fnsFLzy9hiiZCpQ2jEs5y9NIK3v1iC//P39xCMyuhl1LbAUqrGmDifJ29hScBOfO2BMjRVrZxOwelOagrDOmyadTW1HgRUdpD2e9jstLnWbkvPHsQ+xZrKJVzO5QhhxcV4fsltHcTXDh/DVdvbCIlLS+DONILElAzo7TSJEc/JV0fFaTbfleSaaF74J/72G720Owk/PyIGCZdIWugvRx9mrFNmuCkx7q58ZrHDMap4wdw4ukF7N83jXo1QlQKLPli1ze3mFFaX3b4jrowj8bt85GpMQJq2GSMaOT0FnBFBgrMiRO32uxBpaWACpU9GF23oy2F3D60Fyt7Q7IWsmY1aHMk4miBj715DR7FlvNxhV0UfZwwi/YihhgxCWDt8xlqGyKkjFy8pHkt6aAlMWznJICzdpyLU5405UbdD39UAj57DbzUKdiy4yjlXev7dTGNYk2ZLNABt2QC2KiZ33EAGWF3rYkLn13G2kYbJ06dwtLhvaA6HET2GHZvuvYweYbudhdXv7iGS9ceYnJmHvMH9mF95SG+/uo85uYm8e1vn8MUTXugliQUKPKrFumQKWMwC7uA9paP85/v4IMLPVzZLGAzKaJHbc94EpZ5jm5JiQfUMjX7y2Gtm/ng4+nU4cIH1tc58K6mP4hGTh7iYJ1IutR2HBakaJkaSnWu9HfRSLtIEzN7lX0gV7GK2J+AUx/FJMH/9D/+c/zxf/yPsb7ZxP/8v/0r/PI3v0ZQDpCzcN8AOe6Qbsd70XVQI+D5PXN46cWX8MkXn+P2/XuucIHfq2QsqdeTGEdOLxkQmvhAoRRhYWYWzx4+guNUBJFkKFFFq63ioXSIz4UNNKonMd2PaBRNsoqFvT4OH8wxNdFBKeohCIrwojodVG7WsiQCYkTjowyKi6RkoVtLJiyHLHy3Dyycl03NL91WbPELVAaN/y0smAI0vOBGGLkn+H4nPjVLaDDyy2lI5Jg8LHZQHckbXDlhSX+6cwwhjcGZH2PMJHRRjCKDyxHGRirCZDMLCBl6ts6TDkfnbkM+4ZrEgfC9i5GW84vxsD9nI0JNVatAsQJQg1XydmSAEtLA2WonYjZ6wKN7m/j8qxu4fHUVvU6OsWqK119axtlXjwIJ9S60IF3Sl2pz6ldlH7x6hspgOo9ogwrHrI1WoMq/LaBjBymMnKQ/VHrFBQrWkEkRhCj6bSX5IPVuj+uWuGJDxTg7JsOCPwbG9gvi3BkVaQG4GFI1Y5N9Sw0bOxHe+2QFP/71bdxZzZEgQk4BlhdyQJlmpP0ioEVhJf3EHJvirDDPUAoMiDu0t4DnTs/j7Kk51KpUvNVCmlO7DfPI47SMb26n+D/+zUWsdSN0sqKd2mA7U9iqV6eLUyDFQiY28IZ7k1+m7CMC32dNXKXgY6pexESVZsZ0UMx6mBv3cfLoBM6ensfcngglZuJsNwC/gCCsYn21gW8uXsODBw3E2QQSVDjFw92DKJ3K64HEJAFa3Qz9PuniTGaFqlVJlhInOWL6fafPbBwxC/QdGiXEQQo9w9Q0SaFgNgooEZwxQ5emLZSLfeyZDvDU0h4cP7SIwwdmMbt3EsWyx5MgWNDEM1JFviH7TFg2JSHgbS9aXEfRmhchQQovGW1fSSAokhC1c/TXJfU3BCosaGBmTiJv+30Bhs5kiA0egPHh3JkNMh0QG9H2OvBq/yJ4RdtDvi+lA5TfjRaFyC26/aRajjh2THyM6IyVPZXgXgJwLXlxwZf4s8ctkXkXcn86K2U/64gLAWn2mTl/p+yw3KO8X/kuX77cg70WfkUZF5QlHQ9XvryJS5fv4OChQzh+ehmVOkmfDFM/DAiNr8rjDKs3VnD50gPcvbeBbp6h121hfKyM5587ieXDkyiUqBmwHdPl3pHYKLluD1m/gAc3+3jnwx18di/Eo24J3TTk/ZRI+x3bkJcnQNgF7GQX2kY8YT7r4xo48QK2MMsOVtDLhxm5wU4Z0HpPQovuguAjRoq1rMPp1ZQQLIl/abvzzFMrqWewlQK9Pp6aX8B/8o/+U9y7/RBvv/sOHm2vIKgWWPdGtaXsWlgjZwfB2hYoVDVbiIrcULiXJOj1qeuyqWJ1/7NsoPu3EAFSsRqFmJwY435zz+07iDn4CHvkfE27Tjax/B3T1C/3COhRz7k2Jica2L+YYt9cjlLYRxgE8IslIKiaEn1ZoLLweCVp7ZBK3zmAokGXXaiuJN0aOAfpVS8dEfxyg1WhnG2awEU8+t9KBOsodEHcUvlqmRH+vhg3iQbtpiDtizu+BQWcwrPO2NkJ+xeHa8Whq3fl9tkIqyespE4ZCtByRllSndopqAhfpwk0E6oNxpAhFDAlm1WeDR3TVqDKc6EItVAH6tOmgTNVQ+1s23ct1akp0iTA3esPcf78FTxabyELp1mYWwlbeP3VIzj10jLQIyG6NbIOTI4YSDHsGtQOGV1ZVwrEMRCyTAh/TwE6AW+mU62tUFU6SE2T8DrTEamM8BKbZPUqrqpaGWd2itqRCTOg5ATiiGU987u3DIlU9fL927Y4XNlg2PMMJWxsR3j7/Uf4yd/dxd0NahBeRk59+yi9QZcqmlneSiaopAa/JL8oUDVoEGOy0Meh+TJeff4gDh+aQKXURZZ1keWJaS0iGrK8jHsrIf71vz2Paxs+2iiZyjQu+h00ATVuxqZCBJDY5WSq1DwEkiqj3pYUZAY+qpHPTX7HyiHCvI1ivovF6QJePLcPx49PYWK6gHKFbj/mMVu+H8Hzy1h7uIFvLlzF5kYPaV5FP6swWxjzNBvqd0d9M1Nk1LrAC8gEI46JmcvYluY+gTigTQPvEzLRGfoxNVGg75pMDAE4+h9lTCiNS/+ja6D7oTYtzCYWPRTCPipRD1OlDIuzAU4c3YtDh+YwtTAJL7Jei22FIBpJu6n9J2lYEbubE1twozRwsh/FpPD71for/uJg/TJgsTZC+wy+FB3sjgSC8iU5jwZffEvCGMm5LXmhmS5naxRIcyBRrkuziAOXNvBlam+JTZDnMmrvtJ1jVkpAlDoXH1iyHGo/Oz+mZDi8qIVBtw+A7apNvQrJICkCBVBcOlyyQ3zNkj6XfqnqfsVeO8mGPY+8S5bWUFBAwXMBd66u4svz1E5kGqeePYapGfLHtk8mHZYDMVs0SLY6TRG3Y6zd3sbtW2tYb2wjLARYPrSAQ0fmUSgTHmgOjx8bpdX4yeXw0gDtTR8ffNbEb77q41ajgN20zI2L4qxvCikzIodYPWtWEhdYmu9L0YMxf09Knw5YN/37wXzmYZ0cH59GdOmcLUVi3NzX0nzDVJ49Mc0zyzNsZV2s9BroUUNfukRi0+ya4e7FAfWDy0CFTtWMZpOWkfUT9Ps9dOMewnIBUa2Kdp6gw9VTRnRCvoZ72QUUTQ/ASJKnLNIlnR6DL+m1ojaMK9tln290ILSgqdChVCni2IED+N7ZcxjvZyhQFao1HFzRyilMceoZPGIigjZq5V0s7QcOLKSohLuIghReqQoUpgCPrCwtdgKz9NBowUofLsVy8GElxWA3hYh72bHazzItbVs7sHFTQI7+LjQ82yvLZo6COKn0sbdiwn/b+03YM16k0vfIGlhdKCHXxE1tZT6jbGapMpT+ebZ3mAA7eYbaLrmARna7NRDcF0EGO2vQq4Sy8uy0EeGUGz0zofq1obHGURuyoZSEjgpVAMc/ttfHKRnqQ0R/AmB8FiiUDSvX7QDdlnnPPI+U/uTI2jGuXbqNL7+6hk4vx8LBI1h++ll8+uGnaG7cwhuvHceRZw8C/S2jgaTro/ciz5qfl0pdaL0MX5p6/g4sq3Q3s6QjfeEkHaoLFCw7ZWIOBah1+sM9Cvq91Wvq62N8JoUIKgiQlIqwCwOPZByIXuvC8NF5ueKXEJikgCWtY/cMCsjTIjZ2C/jl27fxk1/dx2qTBroXDbCyQJBnLPN6ImNqpB6ULCQJTcUH94ejuaTPnJjCs2f3YWGhCt/rIo3bnPIk8T8HcwzkiNkrYmWrjD/9q6/xxZ0Yu1mJA09j463A2Rp8saP8fTLnKo5h8MPEOhnuFFGQo14uYmaihHrkI4jbqIRdHFiI8K2XlnFoqY7aGDX4JfKX2DAfPmUC4GPj7j1c/eYmdncpJWqkHpQ27cYJOn2g3/ORJMRMRqwjSvMCYg6EPfQTD4nnoxNn6PToT58BHD3DmB49tdHhrUdVeinCgCpVDYgjvxDRvGluwpIhCkJMT86gGPjw4h0UsY2Z8SbOnNqHE6cOoj47ZsTL3OrG6sA0Lhlib5StFDBH53XV3pLCs3aLMZhqzO3290hmQcCPrGfjVhXToFsvqUIMxwyOEDyyB/idW/sr98HXo/JqGmiZh2pttmYUVZA7GnA6IDECyuQ82r7pwHXI7qoHroGs+AZ5PmJb9XfFPw3p/MRX2WBXCqRcKlsdwPpew5aMVPHKMeUe+NnYTBLrcm1ASGSJzbIZIEf/LGPn0S4+/fgbdJMMz714Dnv2TcDzqZmv9cP8HmQMIVHU5FNDZHGIXrOLdqfDVdiVegEBdanguejU0Nq2ZRKTxhGb+Frp5kEFnCVcv5bg7U+28emtBBu9GhKUjN6eySiSGJi5zWZ0qJlyZeYp2xSqxSij6VQpGhUQN1rcIA2FhwoiCMhxw7nRuV/6haq/M7DLqeAhR8tLeO7qdr/N0R/bY7WoyfhQCjNIM4x7BdQLVS7e77Z3sbG+hrBQwvTcHrTSmI+RhqrPHDF7PFSe1r7p10Qgjjk0u5DlBvUNObzA+9w2NrZOkDFW6PFor7/30svYm4cY7+eI+jHJ1U1/F3qBlHawAIMwUZY3EYU7ODifY3kxxni1gVKBItIiUJ426Tbpo6OjFKb5VPWe26g6ihTAMsJaSTqVF5Z1biL+FeDjiiCEPbGCVDFUYmxog+gN496nEh2Lv9Sb121823BYSvllE7KzJjAjHktpAF2UZhlKiYz5OsTYKUE8n+sJRkeemVRzcY8/vSBVxCiGXYyUVGZqY85rwUbTDrgJQJIGonaNkQ6uUAHKY0ClZs7b6QKthkkX0fOIe0CfNHIBNu48wjvvfkI8BZYPH8XRc8/CL0zgZ3/zY2yv3sabb5zD0un9QLptWjjwhrE9nPhZKkE3X/Noysfet2gI2chYBo4Ow2vWpnj5sSstIRsyCQQcShtO58hzc82EBTzS96THnDi7keuTtSKMnH7mziEpNlfet6R6RA4g1YpSoMFAnUBcFdvNED975x5++IsbWGuESMMqC/TzjMYFkn00a8gQfgbIBRmlUYFa0MeeaoYDcyWcOzmPE8dmUK0R+9ZBQu/QDrk3kxtM800ymEkaodEdw7/76VW8/WUDu2SsefyX9SmqcacsS4m8XbDJxQyU0s1RCD2EfobxaoSpegnVKEMx72C80MWh/TW8+MJBLC9VUSz3USz68CgDUGA0xwFF1utha+UhgqCE3K8wO8dFWxmlTlZBFDsAACAASURBVPvotlM0mz3s7vbR7iTYbfXRaMVY20nQ7vpo9jw02jl2e+TyImbuxGn2UwKZsh7NdiyViIE0LVJozCEtPeoyMD0xjmJE2r6IQXLB30GttI0zJxZw9sWTiGoEyqkAgpyptV/CzozuR1mOYgIkCGAWRzHPOmvgpCDK4gurJz6IscCoXRVbqXTH2h4y+PgPsGQCotw92OPrIGiI+Rth1IYA5ROc7ChI48BmxC4JKOSvW0Aph3L20gZp+lp0MCsNmjmwUjZUAJUAOwZgdA674PXv9b0MBer2YuS4cm3ONmgZh9J+S0aIe1KqFmDWfxuGjYLfEnqNDF98dBGraw0cO3EUS4f2IKrSvVC3Cem2YNeeZI848KT3JUylbQDMJIwptHSBsGNdlXbQN5Itvsx+gMZOFR9+vIbffNPF7a0qdrMKEmonxOuXSCQ6P7f7NpZJ5rHad0bBImEOPenB3OqASHNFUQ6jUU3BcLEDf2eUkRush8cX4AAZGgAQe6Z69VGviTilUVj0DG3hA2dLfE5lEJCr52S4JpH2+mjvNrG2uoJCoYjFfYtI/Rx3N1eRFwJOtXJlGX2PDJRlynzqN0eTJQgw8nBqaZA3vBnEiLKkyYIXflh2gRMzl0UepqYn8OKx4zg+vReT7QS0BqhNAfdQ5r1pKGbu2UzGiFupdDE708TSwR72jHVQDHoICxG8EqXbJuxIJpVWHUpz2eukC+SCDSlvl0UnBmYoZB102Wc2w0YLgmQonUSb0xk4NUdVC3aFztdGSAyAbG49Wkk2P/+OobSNPuVc6tpZTa30To7R1O0nzFt5Yk22fn2OwrDPwl2bfNdG485YEUBV4JFtmta8KKA6hP50eb96fpIyIHaIgghi3wjEEftKhqVLYm8atEwtFxJTqUr5Kcso9Ru7uPj5BdTqEzjw1DEU65PYbST45Y9/id3tNbz5nZex/+gckFJqlfp/yTrQmjYbCjqtoE7LaP2QZd5klJoIyiWd6lg3eoc2IpXo2T3XkbSJOAbR2vE60Po6Of+IgFszB+wI7WgjOR4bNsXgiWHWTIbrFyXFFZKipR5oVaxvRdzk929/dQ9bTQ9JUERMXdVJf0bsGY/KsQVa9DPuM5mg5CWYLWXYPxPgzNEJnDo+h/m9NBe5w+J92tuGfaLvGrEy/ZtdV0qMXIhWv46fvv8Af/POCnZRZCAnfTe1KxUbwz/jTJvZJ2SYSQoceQmDyolaCTNjEUo+tUVqg4irk09P4Llzi5hfqKBW902XeRoxxCOJNHNO25GkHbQ+LWNMFfWUhuZHZtqAULFN0s/Q6SRoNLtYWW3g4UoLdx7s4sbdLTxYaaCfUZsGCpZtkJwaJ0H3FlA6lZoM8/mp0t/nJsWFIECtWsV4tYpySNmDFmrlLmYmE5w8toAjJ5ZQJL1SvGtGJErDdCmMEeAuYI3tgtrvYickWBXnru3EkPxC6Wsd0ybH/B1NavlYagqD0wQzQjJn4m04wpy5dTxqqy0w0SDqCfjNHFjkIerYsg8cALVf1hhUAzIdSHOwqhsb2wclejlZjPr5OfZOZTEENLvfaXmFsrEu3lYBnfgJDbTd+xXm1PpFveflmiTF7QdMoBATzNwcN1i32S2WTlhbGFBgF+LyZ1dw48YjLCwu4tipgyjV6Vw07YWCWQk+pXem6DRt1T5fh033M/ATOZE9H69DKZ6QLI2xMeyHUw9xv44r3zTxzuc7uHA3wEZcR+zbLCJ89NO+GQ9qmwOLreA2bi41P3gxA2ZuoMV8vPjBrI3RylcGcqO/kEOTQRv9nZTYCjjaTru4HzfRS2JOHXCTTbsR6LZLfoCKH2I6KGF6YgZrK2vY2ljHbruJKCpgYe9e7iR+b33FtDKJQmSBZ6Y52Iar3JaEht5Hkek1ZzeYXJ/sO37GQluyT1fiVEr70gcpdULfLwWoVMs4vnwIrywdwZTno9jpIUqoL555WPQNToX4VNlqtGTFYgu1egOLe3rYP++hUmwhDAMEhQkgrBgDywuTjiFTHyyQkTcpDtyszGEhsCxWB9BE9yTGQzlW9xkLYIbYDQsIdKQk9DZ/T/QPtgeeW2WjhlXSEFYX4aJqa4jEQYuRGnL8itHRG9ssKrWCLR0oxkR+I8/CHXskumYAZW9QQBzfh9KAyFfc+YT5knckvaukKpZGFpWA8jgQFcHlUHS8bhvo2Tl8BOzjPvJehuZ2E15QQHW8ysPE4/Yur7uwSD0Hi2hs9PCTH/8Kaa+HN954GYsE5JINszbIOHF6hi6SDAwZIftsRiuKh1LsKkJmcC9TFux6ktSEGHhOjcpoLnkgCliPamkMjLFrhL7HD3fg5OT9aQDn3pkR2Lv/SUqXX7E9rnNoSl8kDofXib2fvIA0LWKrWcBb7z/Aj966gZUGJfYKyP3IzUqlKmGzUymtaiJr6g1X82PM1nMcP1DHC+f24eC+AqpVSnf02ZCSjISYfjPvmSMsk/7gWc4mFULVnN2kjne/2MSfv3UXjYSAHKUtjX0gPZmTc8hzkabl1oBTe5GCn6McZaaooRyiGnZRzNtYnIvw7JkDOHVsBrNzBUTl3CgZyIlRwOfWgWVl2PbRB6zIn5vwElvHZXsM8ohl6/dS9Lp9NHe7aLZirG608Wi1hfsrXdy5v4O7DzaQpjSftcDPQO6DgBy3JLG6OM6qEAgNfVRLRZSiAsqFEBO1Igp5giDfweJiiDNnDmJxaQFRgQIb6sWl0vzsNO0SGgUUmlHSmrhRJy9gj34uW5fBntvgA6aeSX/RWCntmwYwzlbaAzrgZbMo7rrs2heQwrZFjikOXt2fgD2XalQdBQQYjjKHso9k/bjshQJ7YrvdPhOf4gz84AHzc3EGfaTwTT0P/S500KzBs9hNeYcCRIeuw/of599s1ap73vbDDrxIRkpskJFWZKmHtQfruHfnAWZm5rB3/zwXzYCKZpiEsMEg+88CVq4+xPnPr6I6PoGTZw9hfKpg2oURbhHJCwXMlJKVLJCzo7JuVHZIkw2iKeZnIQtOkkZGiJtndazeT/Dxlw28/1Ub9zvjaGUmyMsyD7Gdo8wD92wHEAZx1i4IS6dTp4aBoz1nro9sk2RMzVMcjhBc+nVQ7DAofTXrSZW2qnER8kWOOHOgiQR3kybaNI+P0hMcBJmT078rXoDF6Rk8tWcvauUxfPDbj7G+vsbNJ4ulCLOzcyC2bavRQLPdQlAIDSsXevALZI5Ns1/CUdTEl1uVcD878qV9c5N2dpnxBWaYNd8Dfc5dOz0+irRNmpAj74DagEV4ev9+/N7zL2Cs00eZwBxTu2baBTkIikZZyix5dy9GobSBfXsTHF7MMFbpcAsBP6jCK05YLRW/BjuAV6IRu6BFCzCES5ROTiqVnGGzC5lfrnWGo6JaSU2JU3ZO3FnEAXvnmC+J5hwCHqlIEjAoRtEuak5vinO318QGTKWBtf5JtH06ytWRmUubqgcibbI14NN/Z4OinINED+667H0rO++qwsQo8++s0J4H3ZPRiIDKpClsICdJnyE9HKVPCc1TGo4AV5Lh0b11fPTBFyj4Ec6ceRoLxw4Aya6NumkjEJCL8cMf/ppTdW++/goWj80B8brZkkkGYvEKY3V4PE6GgKI1VnKvsgYkhSrgX6pdRacmhoeLGSRNIIBWetYJo2uZTO1EXVrXnt8xfQp0O+D2hJ+NBiXiyJwBFQcihojen21qzcdVAQ2vJTJ4FTRaVJ36CH/xk9u4u5agH9j2Pxyx2cbl/FnDnlND3ZLnoer3sTgBvHx2H06fnsPsFPH7u8hJjEyFWTzZwASdNN2AQBuP+eKAPWcZhyloCNHLavjomwb+v5/dwka3gNiLXBGmupsBfOVCLQMmApoTjRy1ko89k2WMlTwU8g5qQQuHFqr47utHcPjwLEplGrWVAsTEkTGRyS2uQphsELESgWHpuKK0iDyLOJ3abfexsraFzc0WNjaaWF1vYGOri61GF41WinaPCh1CtLpU/FCxuldTtEGBqAS9UqxG2jhKpbI2z/dRqRRRKRYxMz4GJDHGS9S8eB3750s4+8xTmD04g8CnVKodW6gFggICBMCwU9aFRnYfDoEVSflZ3dSQHRDbY5++s5N2s/N/5DMqxegCX111aW2a5MrtpdgGhMqIjABGiUn4Pq2oXlUousbIct2jaUbjxUcC2sczpU+Um/DtqT0j96rZTvqZwh+uD6f7rs5WCNBS55drE3vqfI84V2FClX8Rg8w6b6WfdnbDsuzMhtrr5+Oatd3eaOK371/A1RsPMTa1B2fOnsTywSmUSwk8aidGwbEEhlEJndUWPnz3c27Ie+qZw5ibr3NTbXp3/XYLcaeFYjFHWOSeaHasl7w4yRLI9Vt2zuFj+Yul19nfiJ+0azeroNsu4+uLO/jVJ5u4ulnBVkLzV02xEfcON1WciumlGTLm2RFOGpKF2ec06Dlp3YElrww7NwByQ9o50xDYDrFX4I0/bg/gTsYiPlMx2ie6neac5RkeJrtYb+86AMeaCrJFNKUBAV45dQ7fffV1bG5s4v/90z/F9vYW+nGMsBBifmEfKpUqokKEazeuIUlizMzt4e7MD3Y2EHskzqUB1QEbFNKMmE7qJgWiCzNYE2krx7itiEF2FsDYGFqcOGlgyBFElM5NsWd6Cq+fOYdjE9Oot/soxgmnbChSz2nQNHWMthF430/hF/rwsh3sGW/i6CEap9PmXmFhWIVXmrXNgwkIUIRKFTEEfqTpqwVGrhTcGh4Rh3J0JGkv0bCITZHO37avDjtA+Z1NgdJ3xREIwJGIS4Mpval1uxLNnkm6kQkZMTx0L9IgUtk6HmAuYju1MXSkIwCMHZ01gLLxhZ2S84sRdP8dMcoMrFVHeDomMSujRQ4GHVmDS4vEpiJE80cUCLNvJPqpAMSucroqAbpNoLkx6HLNgysp1R7gw3c+x2efXEbRj3D06QW8+nsvwovoXVMUSOepYGc9w49+/g6Pofv+d7+F+UMzQLLDRT/3r93BlW9u4ewzJzBzaJIQo83s6CheGW3RjbmGlXQtMuDZphCMvmGgfZPn7CpMR0CYA8PKwGntHf1e0hri5CilLE5R3pUAeQH52hHw39U1OYejmVk7j5Zn8VGwVkInqeCDz9fwb//6G9xeoXZCBEBMjzRjAwxbSFNS6f9HXoZa1sFkIcGBvQW8/tJhnDu1gDDcQZZQawHDxHG1KfWCs9WpVChgli0BG6NZiamCk8kXqkSr4fy1Dv7Nz65irR0hRsGO55LqMmOPzBoLjO4FxFYlqEYhV6TOTFZQjQIEyQ7GCi2cPDyB775+AvsX64iKXSDssziaGabIsnEE2qQgJqT0fhF5j1I6XTSabaw+3MSdu2u4fWcdO40eGu0+99LrxdRVIEKSl9Dte+zoPNCIrRo63dg8P9YAmr1LYxILFDTbQjeyqYUCZT9i1As1FAtFFKpF1GoFlLMY1SzFeL2JxX1FPPPsUdQXpoGcxmnsWrs1cDZG/K9SlbyGVMCm7crofifZAn2Xix6sPZQiG15/ivkVFonPpY4vIMK1IJE0pHxG7Kf4CQE1KnXI37WfVz7ZFGmJbbGpOudzrMRD7K7DO1p/p+aPsr2wD8pdv/TXUuBJbLZjKywoFr/G5xGm0NoO9wzsvTsNrM1GOP8hRWLW/4g91iBXvz/e14P2GibFq65nyI+oLglyfeIPeUJOiPb6Lt799UV8c62JVi9CfTzAi88dxLGjC6hVA/hhDr9Aa4EKxQLkSREfvPUBNjd3cfjMMpYPLaIYBuhsNfDFZx+DBhKcOHEIU9MhPO4xJ6CMF51dqwIu1bNyZJ0iMMTXGJBhvkvFm3EBd2608N7Hm/jidoTVlFg5YvKp2Mlo+80jM3ZFj+dzQaC8H76Ex6tYh4sdxOboKTIwI7qEuhuwV7YaSwgg2xKE5cQWyKdEXhDH5eXYRIyHu9tIbTsPulO2RylQ9yM8ve8AXnz2eaysrODP//zP+QFTBFgfq2P/gYOc4qDZfpOTE/jthx9gYnISp06dxidfXcB6cxt5GLJujp9fSKXzg43KQkFbUWUeGAmVbddyFu6bFAj/f7vJ+fO8f22nd2IQQw97ZqbxwrHjODozh3o/QdSLEVEVHLkJApK2jQC/HFqEQQ+Zt4nJiQ6W9gHz0zEqITUQjuAXakBpD80iA7y2AXTuzVnv6Tas/YVEP+7+lEGUDcq3ImBJAKAyPvwQVF8j0R+4yFDApLBZykBpiksbCpf+s0aCnbVoTLTR1Bo+mVfndsXjrQT4cNroj2pN1LGF0mc9ngY6KkUoLKTc61DEqwtPVIsWau5LqdSIAFzZFDdQuxUCK9StvrUNxMQ0EGiSjU0ePuBeRh/+9gtEvo+nn5rHuVdP8xQ3NjR8jWU0HqX44U9/g34S4/vfeQWLT+9hjVxjcxfv/vIjrD7axvPPHsOpF56GR5GjnVpgS5vsi5XWDTbtyEBSWr8IgODQz7KUlh2l98ZiaVknuiJWUugK+LHexg6aZiP7BObNMSkjzpKetTT1fAzk2fXqnJqk6yVKtoaVWVhKV0bY7Rbx2cUd/MWPL+P6gwS9nMT9VKEqaY1h5rJArJfXx1wtwanDE3jpuSUszBUQ+h34HvW5NKm+zDaIM7NGDZiRWaSiiSZtXJJQHzYaW0XtkWq4ej/Hn/34a6y0QgZypvmGNaosYjZRv0dp3tyHT/NRwxRT9QImqgWUwxxh2sFYoY9zx6fx5mtHsDhfRRiSzpZsCWkmbdNxmuXMRQch0oSqTX20W31srm7g4f0HuPeoiY3NNlrtFK02yTRJ61ZGVKDiB6pgDdDu52hRVSqNiCOoG9BMa+Ng6A83XbLviZqsc6N160RIF0fArlwqo1IMEPdjVMpllMIUhbSNvVMZjiyP4dTZoxibJY0dsdB2/irbJrs23FqRdhXiTBWTzh/VVaTW6TBgspkM0RRzUKl7Co6CA4eWBswFY2vJIIgjF7Cj7KcAIQ28hEmUdjxiH3nLaTtk74ubwYu0wD4DOZ5y1k57N7q/nN1SQEyA2yiAeozNE7QsrJq1q1pPyIVVdp+674vwf0TzpveqC77FV2hgqYGcBaO6eEL7EXd/8m7FThog1+8CFz68g0/Or2KnE8HzuhgfS3D62EEcP3kQtVpgGv+SDo59UhmXPvwKl6/ex77Dyzhy7BAQd/HFB7/F5StXsXd+Ci+/eBJ79lbhhdZmyuxcsW9OCiRLRvTTYt+sr+Z1bXsb8fvnCAN5VkBz28cXF5r45cdN3O+Oo2GbbxNokQIHWZkOh1t/PhjpZ4shRskz9cVhQDcoiGAiTmvkBg3rzE1QQ005sb0dG1yZF8myPs9DK8xwb3cb7aTHqJPFsVmGsaCIPdVxTFfrKJfL2N7expUrV7j9SKlcwvy+BUxNTaHZbGJne4vnrm5tb6Ner6NUKmO90USTtEmhj4x0ar6HmAP2QVTD+eQ8R7FYxNjYGNtCKqJY29jAbqfNb8fwiDZdbIGo0cjT7FgzOJvFhzRbcKKG48vLOHdgGTMITKqVJkLQs7CzXk1FPV1Pir7XgRd0UClsc0XrgbkUY6Sbo2afhTl45T00cwzwqDJO0KhsGtt7iPet1qbplKELl2xEMSo8VZo5BwT1OBV5c+KUNTjUQEkbQcsE81dVZElPkdmukR5rDqAq9kjSDLzoRWhqw1l3WnUvkoobNXhuIQvIU6CV16cCcjqy1FG5WcXKuFNXWCsUJ+BWpCbPVaOHo3uj9Glz20xgSMzkkjzJ0VhZhxeEGJuZ4rXQ7+S4c+Umkn4X80tzGJ+rm5J3jniJki6iteHjhz96H5vbDXzvzVfw9HPLQLKO3Z0E7751Hrdv3MS50wfw/KtnEFYpJdGxjIK9XkmhisHh1jQyh9ICNhdxS7rZ/leQiayvoWdgK7iEUdC0vdbjaVCsnYqzSJppEwc5UvUnbN1QKle9T1doQ2AjxMpWys1+f/Z3D3B/g4qqCkip4W8eIOcKM1M5b4rCMwQ+2ZoEB8ZzPH96Ds+emcPMNM1YbSFPeyyPYDtAbBzJNEgny9MZiIkzIIJAHZOtRCpTk1wCcgR6SG+WVXBrLcCf/egiHrV8JNR4mBtwmL0lIwoTP+Mm5jTXuUT94cYKmB6LEJEUI++iFnbx8tkFvPbiEvYSyAx78HlqDAE5sj/UcLoGhGXE3Qzrq9tYebiJlZVtrG90sNXoIyZgl5a4rQilfbtEAFOuwI8QUo85Sg/Dw263j+1dsk2mIIoa/xJ45WnTtnJPHAMBN8lsUHsRBnJRhIJfQLEUIInp2kNU/R4mam2cPbeAE6cPoz5O2rwt07+L9x6tTQvOtT1zVYJqvwtIcvv7CVWkbk0q9k0YOesIHWgc2vtih+x6ZFCiU4ninJVNGCoO00UOEmQLOybAU6VFnYxEndeSBgPzpezuqNnl67P2WYvgJaDXwGh0D8oJNLAToOGwiNy/0kY7xvwJwRrbeCV1oHPItQwF+PJ8xb7ai2F6+wn/kwCPOlbzV0QbbWbyZlmIm1+v4aNP7yAJp1GfqKO1dR/oNbF4YA+OHl/GzFyV24V4nJ2IcO/rW/j08+uoTs5jZs8e3LzyJR7cu46ZmUmcPfcUDj81j6hINtlKY/hZS5GDe3i2DRP9W4Cc2DJ1j06yYr/HH42QxCVcutTC25+08PVKhM2kgD71jZMuXU9Ko9r169ydZEP/A4zc4FUb0K6JN2bkJLUqHzSpASGQDKqUz0gKgcATgSHSj/UD4H5nB1u9No+FIVBSCQIsjk0zkKMUq0ctPfIcjSZFkxs4uHQQ3/72t3Hp0jf46IMP0Ot30aLGSACzcaViGXcfPcL69gZPbaAChTQMkUSknzOVIHRNVEHV7VIzzwxj42Oc7qXiCVp4m+vr6FOvON5zHvpU9Wpq20yK2Ka8ebC2be6ZRkBtrIp9MzN4ZvkQnq5PoNTqoZjYKlmb0fQ9cioJYuogn+cIgx6KpS3sne3h4Fwb49UuSkGIqDAJr1QDKL8v46SGGDUBbQqw6YpFodzFGbNjlepU2WwydkkDRF1pqqu3Riq5eJ2qSGs0FSDRshPA2uiar9Fey+hnaHWyAF+Mp9JqOZreRq8OlKsUx2AhDipdtfHTRltrT5xxUunV0fsRcEqgjf5UxoFizaZSM6CzC/RaQK/NqTjeCHGKe7dWcOniVczN78HxZ04gJLqZysAtY8t1C6QPcsPfCfQW0GuW8ItffIYr1+/g3OmTeP27zyMsJ2jvpHj/7fO4de0izpxawPOvnUFQIIND5fMSkdONyqgjqz90ZfmiuxRmQIypGEc1t9C9Y0IpUtZvHzKfyn5H3o3Tyz0B6IvlkbSJsCZi98Q3jjIRzoDa9edG8kiKo4A4rePhSoK/++0dvPX+Ch5tZsiiClIutyemkGrAqAEwZQIIsuQo5THGwhRL0wFefWYBLzyzD6UipfjayDOSR9h2ImxMTVhndHBUqWmH3jNLRSlXU9SUMJDLQeNJCch14iJurnn497+8igdUbEEsOxdXmJuWnUCtUAp+glqRKlOLGKsVEGZ9hHkXE4Uenjs9h9dfPIC56QDFUgI/oFnOnkmp0uxnWo+FOtKkgG8+v4RLl+9jt+2j3Y2QZGUkOTXjDbklChVj9JMMMTGLQyOlqB9czo1+290YQVREHCfoU09Uur+EoCzNd6VjUTwTwafqU7qEMGImjvppUiEa2cRisYQAPUyXckxXejh3ZhZHzz2NCrUXyXeMHIAfgKxVG6zy3tfVlJKuU+tO+VGezsBLWAeayjbpwEw+4rRxckxtx+yCfKyAygIwtz4V86LPwbIP0YGpaxKASj+SvqO6ibHGL5oNeyxANc6Y06l8HBWUyrWNXo+21Y8xh5pBkj0tz0W9hyd9b/SZO9CmbcSInk/sBk9FEuD3hEyRvgf5uwA9DebJnyLA6u1NfPLJTcTBJI6ePoPmxiOs3LqOncYOquMVnD77FBb3T6FUNv5t884a3nvvazxc7aLXT9DprOPwoVk88+wpLB4YRyGiQJxsOfX6tG1wGFA6J2NlMKr/nyMmBMSrFPiQ/bNrPCtidcXH2x9u4+OrKR50y+gRa8+2xzBtpsXIgHWjC2DVvnoGOjmlQZtj4oSMsgGxq4aly/hdVavmegc3bNg5mfwwyIjxABwPWM+6WO230E163EW9mACHpuewb2KWgVZUCBHHMbr9Pk9nOHDgAP74j/8Yt25cw5/8yf+JTqeDdruNJEmwdHAJR48dx+bONq5cvcK4JSwW0aeWJ9S8qBChWCpyOoA+X6lW0et20Wq3eDZgkqYIwoB7HEVJjhLpZ/wQjX4Pu2mM1LZKYsaYmD5rkFkn6eXcVqVQKWJuagLfOnESS5Vx1Lp9lKlIgqpaiVSNKNWamX9nRreHMEEQNjE7sYlDBymt0kPRS1AIK0Y3R/orB5El6hPPZxcNiwt1axIxiDY16HQhdkyWNoZSNCDaA36FI+wcGZchzYei1IUVG2Wz2OZITyfRVchqF3ZOAUc+joQj1jhrcb4I4HkzScpTpSR01Of+LhGrBYWuCECemzL6Tk/jyttUCxUarlwyaVRh4rhMkEBcA2hvs5ibdW6WPqes0bu/+gyXL1/H/gP78K3vv4TqGJ2vb5lUuhHpfWTTN8zgRkhbJXz+6Q28/9F5FKMann/hGRw5cgDr69v44L3fIu1u45WXj+Kps0vcfNoAYDHEtpkqMR10LcTG6Yo3XYklaEJbAwFP5oC2559NeQ8Za2uAtWEVdlcAmgQS2ujzNSndpzBuwgg4x6xSYPw76X9nJjfQPxOvjvurIX7086vMxm13fCRkDAOSVRi5hE8D60l/4lM3yQxFpJjwezg0U8B3XlnC6ZOzKEVt5HmLU7A5pTkZJ5oCBzacnE41DX1pqDwxcUmSMktFwK4fm9Qj+Rrqq9alaQh5Bfc2Q/y7n1/Go4ZhWk0LAdt3kgNdRHtxhgAAIABJREFU0gSHqJRyzE4WUCrQlIkEfkLp1BjPHp/Gd984gumJBPVKxkWp3PmD/kJZBdJnFkpIvQo+e/cCrlxdQ6dfgx/VkGQFtHqG5aXCDErfERijQffcxJfHknno9/rIvACdXoxOL+XfEZAzKVUCrqbIg8TYFIATcONRXbZXZ7lYYmBHjBzZVtIblYsep4Qnqx2cOz6F514+hcIYtTrZNdWpLDegoIb2CxVhjLDstAbEcTu7MgKmNEBx/lWnTe0PHcsnNux3AL8RLOgmRIzaNV6fiu3TrJYLEJUEQeQdMp5QGCbZK/Rv2Q/yO9kDDAxF0ycAQQJyuz/dPrW/ZxtHG+8JDBedUwNFOQ/vedFPy/NRrVZkj44GWvp4fD8SDCs/JZ/RxWlkO2W/a4KC7ZEqKtEAVwff7jnRZwN0mhm++OAy7q92cPblV7B3dgrrd2/j0tcXcffBQ4xP1XD63FEsL81zd55uo43fvvclvrpwE61ugqeP7sMbb5zB7J4qAr9lZU02GOYIzoI5LqwR4yY+SgIBdbGjvkgYU9FM8kGK6DSL+PDTbbxzoYNbjSqaadHKQylQM1WrRiMngaXxqaL3N1tgMPFCiLOhHnP2mZpjDIpTaa8yIycHGRXaydpgDZ0bNkG+xOZ+2alkXB28G2R4RLNXYzKkGfx2H6VOisPz+1Gt1RBQOxECXlnKmjg6+eTEBDZWV/HZZx8bmXAYoFarYW5uL6dHO70O1lcfIfQDTM3MIKrVcWt9DbXZadSnx9Hr97G6uorxqQns3bsX16/fQBL32djRscLMw7GlQ+htbqPf6qITJ9jstdGlqarUjsRuLO7iTqwca+coSs8Q+xnCSgH1ShnPHT2KY9Oz2JOHKHQTThvzy8nIIJuqWYpIuTWKnyEq7mJqbAtHFj1M19sohD124l55Eh6N93pSLyWJEOgNcTrERmwORNnNJeBHOvKzcRKRKoEq247C5ItVpapdtKwbVI02dfTBNsMCKh0hygBlekJWd8hLnUcOWdDJExAkPWLTsSJ0lqIGuSa+RltJyQUeKprUbJve/GJY+Prs/crf3ecUEydRrqQ9uJWNrUotVk1vOKpMJS0SHae3C+xumrSqPEN+T/RMI1y/8BC/+MW7mJgYx7d/8Ar2LlIvMjIUVsytU7zOwBIAqWHzQRMffHgB16+vIfArKJWoD1IHUdjF0SMH8NzLZxDVydgQkyTv3XY3JyfpWDn7fsh5MpNJSESGkltWhKscbYGMGFJ+7moKg1TASmQq4ErAmg1sDOU0msrXqWzRBClHy+tCp53s/cgx3bql4xCjGaGfVnH1dgd/+dMr+OjCDnpZhJx0plbXxZMbaLQUJ+9onyYo+QkmwhTL0yG+9+oyzpyaRuA14eUdZuJ4lZCOk1OoiZnWwOkO2rfSI84UPBC4oYIHBnE02ir10OvH6NOySH3EeQW31wL8zTvXsNKk/UMITBikjLMAUeShFgGT42WKMzmYDVKKy9s4sq+M3//2ESwdLKFa7tmmwCTe9ljz6xcqyL0idlsJzn9yBbdv76KX1JHklO4P0UtjxAn116KlalK5VFVLQI5YNimwYMCWeGh3epymTXMf/YTmWlBlLtDvm/FjpJcL/dCMG6S+V0HA0hfqe0fV1WTvCehVChHGij2UsY1TJ2bw3GsnUJssGxBHmj5x6KzrFN2pBeosAbCj3GQdsa5W1pRie7WzHNrzKjgzUbf5Ld+zZbCe9HlxsmJXXEAzwjA7ssIGfHYOrTmHQoNiRwXgaGAl4FBahghgk5+7PajAkSs2sFXbsmdcUCsgzdpsKRR64r1KIGttovMXSrvm/IAKMulcomEUACk0lTPHKnsjz8P6/MHkBVuIIsdydleBUQYoyh/9Lg2dHyLtl3H5k8u4dOUuDp86g6Mnn+LWPXevXsdXFy7h/sNVlKpFnD7zNJaW59n/Xr94BRe/voLZ2T14/uVzmJyijN0O94p0zajpctj2UNAhNkyAtWgoxW5p/6IfukxtomPJd+l4IfK4iuvX+/jpb9dx4VGEzV4JGYtmaW7xAMCZo5kHbFXNDOYGY0IfL3jQjJxxfQbIDWnm/uD7v5ePCvIk9yrzTA3gNjepD0qRMq+9JEUcelhP7OxVGstFqcidNvxOjPm5eczOTiOMQo4ATTKCRlVuY31tFZ12iwsgavU6vv3d7+LQocP40Y/+Fg/u3ISXx1jcu4A33vwevMo4/u2PfoROkKEyVUej2UC31+OxMeMTE1wZSCCy1drFxMQENxek6zi1fARhkmN7awe3HtxDI+mj7RGYMw+DUgjEOHLfODtGhx4uMXd5wUepGOH08iE8s+8AFqMKCm1qCkvVX0SXBkygUcqHnyM9o4he4TYmK20s7UsxM9VGpRQj8guIinV41GSWR+FYnRKHxHajy2ZyDlmiGvm9Q14W0AykX47tG2K/7K5k2/cEVk1Hyc5gKUPJ9lIBNLUQzV+lEelomwBrBPQIKNeQ1rKJVHXIQicVETnjOmp0ZZNZYKANg/UNfD2uElUMPYFsGbcVgak0YuLo+dOhqDKO06kNS7+LWFtYI/puAa3NAH/573+GdquDV189gxMvHoHv7QIpUfdKeCmsAT9LOneVx8Ks39vEV1/dwYMHOwxK6lUPS0tTOHb2OMrjJTPtgXWU8n5pbRDLYTVx/DikrN/aAr5FGWklhlJ+J++Qlpk0uZQHJUbeVt3xs1SpBXFoEmnL+xnVydC1ClgXeyfvRZy3c8CS3hmk/1OamtAKcfFKCz/85Q18ebWNPorwQtPolx+lq5+h8Ip4Nh9VP8ZMFGN5tog3XlzidF8U7CBPWshSmphBFelGR0dBFgVYXI3KxzPHzSjFyBo4w8DRDFKaRUqFAjGJlS0b1058NPpFXLnTxduf3UezH/HsUi4WIM0spR/DHOPVIqarlKY0DU2JhaJmv/umcrz58kGcOzmD8fGUwTv3nQwKDFS9qIQ0D7GysoOvv76NR6ukM55CnFLRgknvxlxlbbq5GywRohv3GaR51O+Nm/USkUwpYQKkMcKogF6ccVsoE4RHtukxJTTMWDNKozIbGASIoiKzcQTk6E8UBqgEKSZrLSwt+HjxW89icmkaXkb7hIIMEpyL1iiyQZ3t18WIW/oPSoGNAe7GYUjK8gn/HeS8LPssC0sAi7BUds8ZakLJQ7hPlTaKyr5IClDjwBE7M5qVcIGlBah8Lq3XFRZHpCGabbS2ZwiAyYxqun6bGuIA2t6HLsR1tlCBSjnWKKMmAb2kajU7rr8jJkDArYDTIVwsmTh5P+qiRHYhYEwCT+cX5P7tifjS6fs67So+SRWtMeinzEgV97+5jU8/uYjq1CxeevUF1OoRsiTG/ZsPcPHCNdy5ex9ekOP4ycN46qklZHEX21vrWFicw/hEBXm6A49ss9Mb2nfDrkPasqifOaLCPmfnYhVIFuRlBRVuLbP9JR9YxuoK8Hcfb+Hj6xnuN4voZiHboUFBw8Amc7qV15LII9WQA7kMJWnjp+lcuamAleJTvq1/YBm5wbUP6+GGtXG2jFalmM0+IkbLw3bSxXrcRi836ccKUf+bTaS7XYxNjGF5eYkZN57nSpq1Xhfddgdx3ONnsXfvPP7oj/4Yk1OT+F//l3+BW1e+xkS9iG+/8Qb+yX/+T7Fw6BT++b/8l/jbX/8UY3snzbOkG0wylCtlzC/Mc1XawwcPEJJYt1BE3OlibnwKi9OzOLSwiJtXr+Py7ZtYz/vokFsgIMfbXrFCUufKbU/MhAgqzti/dw9eeeoYlks1BJ0Ohbjsqyl65b1IBtNuJJqn6KGNermJ+dkO9s+nGKt0UQg8FMrUa65mxu5wXzvr9PlmrPfilIulyXVE9VgUJTaLQw67ZRU4cg7VGjhn9NRmMtz4IE3o+nvJxAb7oF1aT4EEp4ORFK6kKiydT8/DOXd7jQI0eUyVPbcDlGIY7a3odIhEds62i3GQ61HpGGGb6JoJtFE6jBqm1qfMSLWkB+xug0ulaFoDNY4cmnygev+RDiSp4xc//wTffHMdp48dwGs/eAGFSs/2jZMh8vYZyjviZ03v0bSN6OzGWFvbRhynqFeKmJypozBGbU5Iw0HaOKnIE2Cl2DhZG9pgilPh6NoKiHU0LQDMGgzXFFNSsvzepaLUAmQx9BqQ6nPL8en3PBKMS8aVltFG35J+0qkcUZPlJNSPsN2M8MFnD/Czdx/g2t0eenmRqy6NXoh6MZmLYfvCfpR6lwFThR6OzPj43mtP4eSxKUTRLvKUZt8mZkaqrZwUjQodh1OqDOxMWpW0YhQpk56MmS1KpSZUpQr0qE0gDcaOPWz1Alx90Mb5S5tY2UqQwoAgChhoVxBbwE1+axFCkmVQT7o0RZTFPHbrOy/vw4vPzmNiPEchSlAsepwt8MIi/KiKXj/AjWt3cePmCrZ2MuR+neenUhEG3TOld/uc5acG6cbwUiq4T+uXSkCo3yZSFLwcSUwicB9xTNpOwywSk8fd8ohps61R7MRXBATc6N2FVHhRRrUyhlazw0CUgFy52MGB/SW89OoJ7FneCz+iQKNrA0iZ6WuDOWOJB4U4vAfsunSM0ghokr0twYuTjSiAJ8wbf1V/X2nqtO2QTILbJ27BDoM7Da546WubJuzWKIASGYh4WnsNo8DUASd7SqcntvtNp1nZOyuWWwe1+hq1HRTwxE5HbL5lO9296Ea3qpBEA1/57tD7EeZTPQ8X0Ml7sffF1yqyDPsMh96TPCfxNfL81PWwfRSUQvdQxs79DXz03nl0Yw8vvvIs9iyMwQtiZP0UD2+v48KXxFrfRhDlOHfuJA4doRZmAYpU9Z934IHWqYyFEyH8qDZSAvaRheAAsUpnDxEcAlAtCKN5zlwQGKK1W8IHn+3gt191cX2rjEZWcg3HrZDUZqGlXdFgRTsyjYPDwTUN1Se4xyhAzhZwEuAjjRwhQ35tv6MJ8ADQW3TJbTgGGS7DRAFtJFjt7WI3MZqUmh+hFOfobe+is9tCFIU4/NRhTE1MsrFN4piNHhU6UEuPxcVFvP6t1/Ho0QP8X3/yr9Hb3cLJE0/jv/1n/z1efu37uH5vDf/if/9XeO/zD1GZHYMXUcp1Go3tHdbKTU5OYmn5IG7cuM46uW4cM2iMEKAeFvCtc89hcXYOP//VW7jT3ELXDlz3pdEfs3IDypJkxNRjqRiY9IZfCrEwPY1nl4/g0Ngkqt0Y5TiFT/nvgLSCxOhZzR2JsakdVN5GMdzCzHSC5YUepsa6iMIYUVSHX54x/cvIgVOa0kVFMlxZohlN9etNrwybRFYSMcivHHMlkap9cTqiY9Ajx7WRES+mESPBXxXNhHG2A2G+bUniHLtMglDRJhsO2fjkCGxU76J0tam0DZWUrRghuY4hgGFvWDNywsRRE1ma30KAjnJolJbs2qIGYk+ctsNq0rSDcYayjm++pPTqbzE3VcPv/+GbGJ+j420r0bMFYHJ9AnS4D5sJvZjxYBaEwD+9d+OQ3Sgaej6UqnLPXlKidg3oSjYN0DhC1qkoa3BkWDm/TgF7Fjyznse+Y45U7aQJB8Lsu+PvKh2dOMlRPyfsG1Ne9lyUBnZVYrRHikiyKjYbwE//7ibe/WAFK5s5g7g0oMpU2ybIzj6VDAAdj+Y2T4R9HJwJ8P1XDuGZkzMohG3kIBAXm2crM6PtZAa6bFLUEXAzHddNepKz0gSSCLxRgQO1GokzHizfTTx0khKaXR9f3dzCl9e2sL5DbTxoakvJsvAxin6O6fEKxspULRqjl/W4mt3v91H2+nj5uRl8943DmBxPUC4mKBSo8S6lVEsICnWsrTdx/ovL2NrqIk3LSFHhOb0mzZvweVgHZ1vskTSFwBzZlQMHF1GtBSgWcvheD5Gfcr0EVfCSTc25CZ7R8ZGtJX0yNzm3YJqeU6fbM42RqbCjR7Nac7R3u8hoT/g59sxX8fyLr2Dm8AL8kNY5rUvLrgiDZEG327luVJz9CfeWtMPLdd+3oeBUWt1Ydp+u0e158V52bUuzdG5FoqpLBdwwu6J6hunPCMijz7pekxofKtDHa1ixS2b6+SA1LEGJ2wuKaeT9L/+2gEHOPZpmdLZGAYQn2TdpoSKgV+MPoXWGfmYBmQPJiv2SZ++AnIBwOYAGyXbWKrMdWk8tnxUmUoDcaF87+9ycr1DnktZY7OZEsxai3+jj43c/x/3VLZx55jQOP70PUYGCkxxp38fDe6v4+uuv0Whu4sTJp3Do8CJKJTovFd7YPp7CHMrpHcCVdTSiOxx9ru7ZqIpfGyCOahYN4xYi6VXw1ddtvPtZExceBdhIqyzn4NSqmG87J1VYuqGsp5WvRUHoCiSGX7NgBLPunW2kW/rB976Xc380m3NlMGdvwsw5NS9VTqwZOrkIbrCJnFuDrHaaoLFdhEsKqYca6coSase1zUUOZIyeOnIYi/sWkMYJdnd3bf85iiY91Gs1XLp0ESsP72N+dgL/+J/8Z/jB3/9DXL/5EH/x1z/G5vYmrt2/ge2kA79UwPyBfUjiBOtr6wbMTYxjanycgdzGzhY6PWNcQ8/DTG0MizNzaDSauLu1hhbNWeQJFTbFyfSu2cxmf5GR9DhNQYmdhLQ3Xo6JyTG8dPQkTu2ZR63dQykhJ2NyQARxMxZjU+qFmoNS42QCb1TJuo3FhRizU10ell2KavCJnaMCDmqCqg2dzIFzla5q4wy93Sf8Q2sqpOhADKOb/DAqRLUOl9MSNhqTiE8Gu48COYleeJNY4CZNLYlp5HNZho5BjU0rcD8e2kgyB09vdtno6vpGQSdfh/Qisg1rxQazilxSyNSfiEDcOFCmylTPDLwnLRy1FREQ4wyUMJn6mQqQKmFzJcWP/vY3HJT84AevYemZ/UC8Zkdr6ZSRvR+24TqtYFkMBpsE7uh5WCbQadikZ5xE1Bq4a32auka+D8uOiWZP3jc3z5R3YBEBY3ArzJbec2z4LDvsjJq9Jwdmta7GMrDMuMoIHQGF1sEyFSa6FLIhNCWhjtXtEv76x1/irQ/XsdsJ4QVVbi1E74MYM1NbSnvQOHaSBId5H0U/xb5Kiu+8chCvv7QfxagBCh8z0mPZSxNBsckWm+ksBNJMkQPp4XK+XGLnqDqVChx6VP1J8pDMRzcO0YoDrO1GuHhjHV9d38Zm20PuF+AjBAV91K+3UswxPVZCrVREmsTcyJx7Ufd7GA+oQnUa3//O06hPJIjCPirlEAH1K/Qr6PZCfP3NHXz62RWUyxWUq+PIaRxZFsLzQ2bRCMgxFqM2R/yHu1nys4miAAv75rCwbwb7981gdnYcxXKBr80jNEcBElVuUZqZCmW4Kbl9XxJccJEC7Q8faafHmQsOqrd30OvsotdvY3LPHowtPwX4NM2kCdaa0LrySU5gpQkMTFQAwXZLNqjdyyzuE3BlX9SQlsqmu5jZsN/lfSP6WxfhDgT0GqAJmOKvqgICrdXUtmsU3Dl912gxwgi4kmDZaXotMyX2z21J3eNRAQdX7GA/OAQe1D1KRO+yJw4FmC/q75mZlAPg69zEEyotdYCqGT4XuEl7KRWwM8Cy+1oHi1oTN8qoij1wz1kiPjNVyWVhJHB0LKTxF3k3x8WPv8H5i9ex9NRhnH3madQo+8H9OWlygofN1RX0+23M7Z1FUCCamjoG2HFcjqm055U1Jc9GPwfHtklGyqbD+efWf8nla3+h1pCZv0oNiku4fwd459NtfHQjxf0eySboeonhpyIjK+VSzLILHSwZRvuLgBwRULrHnFviTLaZGzGjv2wG9e9973vcfoSp9xHQNrhvATfqiyP4gcAcFRBsJz2sUfVqnsCPM4SdBGNhCUWaf1gsYGNzE51OGyeOHcfZM6dx/959LmogwEPn73V7WF9bQaOxgdBP8c/+u/8Ba9st/Pytt9HvJZiZnsT9lft41NqEX6Xqw4h7yNGNd3tdNtozkxPc466x22RRsEmCUMm9h8gOhCbQ2c1ixPT7nFg1qi4xn2OAasEQCYAjioSJPyFnFwVIvIxTDycOLeO5pWXsyQKUe4nRBVKblJyAHDEvtHDp/2L4fh+FAqVWGliY62BxLsF4MUY5KiGoTpkqSnlbvIjsHzFAIqY1O/nxiiAHqgQU0ecEONnNLxuGCxZ0JaFEmpbidgBMojAbMemNoI0JL2oBfxY0sBjUsnZiwLhJlwVGrAm0gn5DVVnQZw2aSx9YUMZAQ0XgbgeQ8bEzKaWQg50EjTKyjX6pvQj9m9KouztAv2X1PZb44uNSmtdWNbFhFspfbjpDeyvAr359Hreu38W5cyfw2vfOwiMwQTo5fj9SZCDvQIFRZgnEItB/TcWm0cFZYMsgzLITisVyO5cLQ4Ss013h7VxLTtnYB+PYMtW4lFt+iCOQsULKMdB3hPEY8sXW+bqKPMWG6FS/vB+r3zAOgHt4IM2L6KQVXLndw89+fRMffr6JZkqzEan4h3qf9WwwZFKXrL+lhgTUFgMJ9zCbrGT41uk9+M7rT/NYvCzbsdWppqqVWShuL2JAG5Mq5vQGxCUZi/4J3HEzYE6r5uiRriz10I4DtOIIDzb7+OLKNq7ebWI3DpH5ZU6fEOsVeimq5QAT9RKKVMBFBpjOlaYoZjHGSimeOTGNV1/ch9kZgPpN09QaCgY7PR/3H7bx8afXcOfeFkqlEhYWFpidNbua2p8QwDStQgR80jVzWpgrVYlB66Pf7yKgBr3U6mS8grm5GSwt7cfs7CQXXJQrpN2l9UQOkNL2qgqRA1ZiF0lyQP8VfRK9LqtzEyaXv09TMUz6CHRMnn1JkgC1znXaU/amrAc6t4xskpeigYRj8az+TeyJ9UtmTatASdb2aNUm2xmV5v9djpu9oAIo7jrFhskJpJBJ9hRvkIHn0wBK7JX77WN09Yj9UscU0DD6Fcc+2l9oAOLOo/Rro+BWEYwOCDB7J/cgbKe1v0M2XNlarYcbYv3tdXEgrBg5/rF9VnxNys7y96XTgQS69vNynDzCw8v38PZ7n2NidhovvHgGU5Pkxyl7IcGkHFTNmmZiQF2Ty/44IdrA/g2BaMW+aiDsimrENatA2mW+bBsRMqdZCTsbIT76ooF3v+nheqOIbhpyhTkXVfEW9Fm77wgxaz/ZI1D1KY3E4+r64SpXg9zcxnLksLByXLXKoINzvRbMSHBgb3Z4DJZtfynpWJuKJOE/pRZbeYJHvSZ20z68NEPQjuF3EkxUqiyupaHWu7stdNttzO+dw9yeOZTLJSRpbHwhode4h3a7wYUO/+V//U9x99E6fvrzX+DBg/vcRX+nuYNekCOcqCErUE+mEsbqdS6nX9/cgEcVYxYAkQaEDLloIKgClgXQPETHMIlUk2sIOKN1I/BmFW/cb4nOScDNCwPUx+v8PLdbTeR+jsML+3B6/xLmi2VU+yk3D6Y3JnPURKHIHempYWiYIoo2MTe7i/1zMfbUAxSpCWe1Cr9YUfPg7EIdjbZkM3PUoXa+bBhmwCS6EEOr0qYCiISVEWDoog5JiSohpHPuspB0BM5zjAYgVDaprdgx6VdrbDivZa+JHTV5LGINLLsm0bRcIxsdq3Fw1VKjqRB7fK44sawmOSl6lgSO6XyUm6L0Ttw1f/hdRDzadHubpm74mJyuw6fu3zTKidktAY72GkhM3ivj809u4uMPL2Buzwz+4I/eRGmMdHIkAKev2bYI8kydFk3AknqnfM+6IlUYSqVzdASBAF01mUEcJ+9VAsQWDOqCBNHfGGJ/oAG0ik5jHAQoiwEUI6yuWZyvi1IHvmwADAWA2985A+UjiUO04xo+/3oLv3j3Fi5ebaId00zlkonAeQERWqFzUlqBRySAdKZhmqDmJ5irZTh7bArfefUgZiaJDWogy3tWUmpYNmLDKaDjFhsM5HwknFKlUTmkLaNpDialKg2A48xDJyYQ56NJ43ZW+/jyyhpuPuygEwfMxFFARjaiEJDONcJUvYwijfbr9xByENjnpr/zEz5OHJvFubPzmJqkAgICcdQfz8PKahNXr63g+q0dtLs+CsUST7Iplkgna1JxUlnL48GkOMP6SGLpCMxRSxFi76nNkuenSLIu4qSHbrfNFfNTE1UcWJzFwQOzWNw/h9npcZQr1PCXnKCk7GWEn+xNYR9kLdh3yM5Zgi1bQMBrklLwso8t+OF7kOCNfq2niKiAUtgSzTa5lKUEPjpbIHbIGajh4oahpSj6XBW46l52AjwdW60Y5CEgKilESRtKWwidWhWTp0HeyL7grWQBqPVHQ59wmQB5hgo8qW1oiqaedB4VPLtjKdv82OWIQdFpRQ181LuUPT/aMkXuQwoJHiMELKvPS4HhCfd/pECHioPc0mE/pS5QMhL8owiNRw386q0PkPkBnnv+DBb3ESNODa7pXdhgw1VCSc8/y4QyHW8fIFdW80UPTqaWkvE94idHPjMKrB34U+uAP2P0vB4idJoRLl7q4K3Pd/HVQx9dv8yTVWjvmrp7Fc/zNrH9aVn5FCCIQtbck06VMoxkz1yBqbs8Q6gxLrOX4v3+dw0jJ1UUdDDBAsIE6HQqNwtmm220LAag2zli1MvIA9bSNrbiNtJ+jKCbINlp8Szo8Xod45MTvCapyGF1ZYVTqYeWl1GtV9HtUV8uAzyTtId+p4U/+I/+EYqVKn7685/hvfd/g4xSDvTgSyH8sQpQKcAPA9bdTY1PoL+zC2Jap8fHmW17uLGORq/LY1qosaj8zzTjM3MXJcVGzB1BOa6rpZQoVXYViyhWSoiKEYqej2KhwC1U+mnM6VsavUQtKU4cPICjk9OodWKEfaqto47zprsztUEwYkZqg+Aj9Yid28Ls1A4OLebYM+Gj6Hso1Mbhc685GzW5CiH7UDiSVhGYRFYuolRl1Jr9GYqcJfWhVtRQRCrGWGn2eAHpf6tQTwAlL2itbTHdujl9w8ZUaSn42shxU1qRNuVopCPVXjLdggoBAAAgAElEQVQJQzXfdDS+RFm27QlX+UbmD7UWoT8EZLodoE1zIG0qlYwiVRynBdy9voHPzl/nRpKnzxzDkaPzKJXJ6dA6JIAp6U3j8HKM4/a1Dfz6lx9wK4c//IevY/7IOI/cMjPkfGxvbqOxtYm9+/ehUCbAYfVB8i6l3xy/O2tQ+Z7E2VnrwRtLnKV1jKJTEwmAc0ySWlWDsrXRMcIwNRdR7Jq2pMqIS9TLe4NelQjbR1hcWUIMsu01ytrl1AA1py1gt1fB+5+u4qdv38XNh110MppEQHowAlky9obSqGbf0Vqh/RMFGUp5D3trHl45PYc3XlrC+EQXXkaa2j6DGQJlBqMaFo72JC81nidq+sSxxkxYOa5UNcQwgSJqL7JLIK4f4Pr9Nj6/vIWHmzG6qWEGSZNGULNM7UVKEabGiiiFGXIKVJMYJT/GRDnF4YPjOHt6Hgv7a6hNUpagjKhYxfbaOi5duoUHD9vodCOkqHK6nyfSUBFy1mHgmtKMWTtPmuwS3Qe1PJYAlMAdFT4woGO/blhRU5ELtLt9bG5vIYlpMkiKYgGYm6ni8IFpnDp5AIeX5jExUYNPxpHAGTVHJKeo2S9nJ0ZBvXXInOc2FbRs2IZShQIqVGsjt69VRTSDQ9orMp1E2Q1nnEeCAsV+OFbeadwsk6/tj7LyJmbR63Yk/S/ARGwU7y3RePLFqhoy5cAlayPBpvyXAdcIAhD7qlkgzUjKM3HHsjfAe4o0vZLqlJ+r7IV7nlbDqt/JEEMnMhdrVxioaftiA+ZR8CkYyOkF5Zmo5ygkAgXSknGhHjy0w9MQt6/fY8Cy/8A8orLNnsi5BYCyfRQdro9kN8fbv/oA65sNnH3mJI4cmuCm+8wIc3ZDitGs/3b3qkkMCUaVzxwAgMeBnQa+8q5Ec2t/ZyymVKJaCQj5d8ITdLp+CddvJPjVp018ciPDTlZCTqlSK5NwMQtbFTUvnvT1vs9YhrN/HJDaThhyLYqRc1I3aUjOjJwqcx24aPM38ztzFwz4LFflmogwQLHYg+l/YCfrMivXyxIE/RT5dgto95gxo+a91LOIOoZ3O100GjtI8hT7Fxcxv3cvdyHn0lpeaCn3oKNU5YeffMyTH4qFiIW7MUWw9RIKE1VeMJT+jMIQC9UxVDIfR5cP44UXXkAHGf7qxz/Etft3kRYLZk4r9UnyfC6371A6VloCc7ECGW8CdD4qpRKmp6cxNTXJTTIp5UvXbFqx5MgDH+24h06/h2Lo45njx3Fq8QAmt9soxJSGMc2SefYiS9uJ/8tsCjuG52+jVtnCgYUcB/ZmKBfo+dRsrzkZTC+LW1aSinp5UdPt60jOAi6xJ/ZaDSi3x5LNKeDC+XA6jk1PiE7DGTodXWoAoLRqkrJ1RpWORRuXeg3J9VsjzhGYaGdGjbq2hbL4BPcoEEmHpCpHrioJ7YijClCuA1RVTAPviXazY7ZM5EGOJkG77eMXP/mCWSICdZN1DyePzeC5F45geq4OjypJeVyW0T8wQKRKy/UYv3rrM9y9u4JvvXwOz716AvCbDFrWHm7j0998iLSzjWdfOoH5o0uctmfAyhGKSgtwmlOAl0zmGGEx+HqlrYgYWgX+2JkIgBLnYY0zNw8mZ28NG/f1EocgLIFOVWvhuDoHrRtJQ2nH4MZq2eOLWJnvNWbNVz+pYHMnwq/fu4u//NkdbPR8ZEERnleER5WrxLqRfeHT2WDHS9hvFZFhPOhgYcLDS88s4rWXDqJaJiH+NrKMIlVzjQTgyCGZVAQZQKMlY9aNK1NzxCR1yAImZbkBMDF1WYBuCrRiHztxEV/daODTi6todKjKuYR+FsAj++VTtSmwZ7yKqWoBBS+Gn7YQ5h1MlnM8fXgWZ84t48DyHkxMUlBh3jWNxlq9v4ILX/z/fL33lxzXkTV4M7OyfLX3Bm3gvSEgEiBoJJKiNJr5B+en3XP2O3t2RjOz842kkSga0TsQAEF4b7oBtO8ubzP3RLyIV69LnOUcDYDuMpkv34u4ceNGxDXs7HTQjgfQaZNehjRwFET66MQB6l6Lr5tYO1pqkoK0WxGnWajCPUHFUH5oRmzR77gK1YBLzbLT/ZQbHWyVKojaJstAusGoU4HXrqE/G2HPdAGvntyHE4cOY3B6FEGOnpv0QZTA3OosLWBzmHwGZRIAdB2C4wz1nGq1ujoFCcIUlFjbI2fBlujpuZY/GTgYTWBXFKSfrW1PnO8UZsSQHpKV0Oba/G8nK6AskhsUKoDhTeUwVjZIUXArf+rPLWjrAXB6Xwxae84sX6KmgAVkupIGF1D02l8LBh2wqxpYTYHqvbiaa/Hctt+fC+SMp+9hrZx/q2mhe6LMh9U70vtMk25quPX80TIq5TpmDuxFNpdlXdjtq/fxzVdXMDgyiFfPH8X4dB7JdMoAPmbLWDcgrZooupLJNnESVz67irsPnmH/wUUcPTaNVJpYdhnPpftCJSi6Tu5as311plpYEyl72Tb1lXtlW+lsaVlri4GUOOECIpMmNbPezd4iOUTcyWD1RYTPfijhs9vAaot0r2RvTGsjVrZxPOAUZgm2MluPGDpzzabrl8EQfA0C2iyIc6QFlpFzK1a54a/h2roUugI5igDlnPCZEerYnlPPQzluYrVJ1asN+J0YQaWJqFhDOgy591on6mBwcBiZbJb1csWdHZ6/OjYyyhMf6PrIUNMNU2qC5qGurq1iZWWFwRzdLE1f6GQCBAUaFE0N0s0Q6D4EODgzh0PUO87zMTkzg83SDj7+4nO8LO+gRRF2SHnrmCtSqRdTi6uqDKsQeAYQUnp1aHCA26XQf41GnYdHc0qDGEgawE0zDOMI5XoNnaiFRODhyP59OLtnHiNND7kWjTGjlAnNajWOyvhCUz0Wg3rgFZFLlzE50cLsGDCci5HKDpixXgTU1IDuOtxilNjOySbkDagpgW4q2ew4+lLRXlmdlHw2a2csUpeqNKPtM/85QloXv3Wb2jjVTLJnOMoS7RobUTMUuWvQXHAiYE7Bu6XqewyjGmq+Jof5o8+mNi403ohTqwLqahWA2AlbGeuU43eog38SX352Hx9//Rwd5BH6DaQTRSzM9uGVVw5g7uAIkiTq1sIMXucQrUqIr7++iys/PcCe2VH8+rdvIpGI8OzhE1z6+hJqxW3M7hnGybMHMDIzLAyT01FcWTU2CpIyZRGvGlOXVVPWzgXgyi7oGvayG8qiCdPpVrn2Oh3VIKkRtNekTkv2l+6xXRhagZ/uD6aXmL0jiNpsZbG0EuGjL5/h029WsUmPg1g4Gg1Fe4NJPtKRkiRDrA2TDzTeDyj4Le7B9vorMzhzchq5jNHEeaIdMe1ESJvmmTFp0g2FiwIiz0xnkHFbxI/T66goivrF1UkTFydRaQfYrPr46d4mfry7g1LDh0/AiaBoHIGSntmkx5WpQ9mQ+8Kl/Br6sjH2Lw7hlZOLmJ8bQTZHkxlojEKd+2TSc91a28TTx0uo16hIKkCznUCzEaNea6Ede6g3OtxWpNMKUa/HqDUj1Ole/CQ8SjnTtAZab98YfOrzRvo5al2TTFGq1KSEmi3SBseotSKe6EC2jJwGOQPqLxd6bSRoAkNUQwJNzE/ncPTAOA4f2IPxxQkkc8KC6jkXe/53dofPtAPk3HPqSiF4IysDYiNEa0qETnR0WupD1N4ouyt7sBd0WeflFCZpSndX+lGLKuhzndYc9v6coMbxY8bkOd7cmsGf+ZkL0vQMsYF3sx4OMLSBl9gwe8tOwYJ7fb3X4gJPl/mzoLBrso3ddoJ+W/TkrrMDXBjYOXpaZjKdYicrexFwZD+bDlkHW5tlfP3JJTRbKZx47XWMT07i9k83cOnb29jcaSGTS+D8+QM4cWoPx9lG4uIwtfx3kcAwoKIm7A9w89YDLOzdgwOHplkPGkcto6W19pLhj9yUSnEcsK1r6II4+xYxaLzm5odm+aWgwP7cTHDhIlAlKRw8pNM3ODnQSaG4GeCrH6v45EYbzyshn3cqquLm3VJQxi2V5LuY9JXPZn2++FZGCZTVs0DOyEfcwlP7NDW16payml9qdQTlYnczMNrzZJdfF8RI4IbakGy0qzx7lTZHkvzYRomBFc1GrVGFVAwGcqSboyIEagq8tbmJ4eEhzMxMsxCYoktCvYlkiFK5hCdPHmF7e9ukLGlGYT6NZhDzZJgwRTl0INXsYM/oOObGp1irtrCwiD2zs7hz7x6uP7yLFztbKLaa3C7EJ0DnkXFtSorYN6NpwpArw6iIQtPGppq3e/ipWzyVNFA6mNqc8L98kmWFWJydxvHJPZhP5tHXjJCIpAKFpnjJJmExM81oDdtMGQeJbYwPVbA41cEo9azN5BDQHFCu7OmJBulh/11EqAZDiyTEoMoGtZWFLs2vZfpsb5WlMVGDTaXqTlFDZQ2+nh2NLF0xsoYTqsHRFJHbW06rKSUq48o2p+hi95YTR6AMn7CGxMRpOpXXif6jzyGtm2na3C0esGElG+o4zuD+vTL+40/XUW3msTA/hc2VR6gXV9DX5+PooRkcPbWIobEMAp9AEXndGFEjibt3NvHXTy9zz7O3f/UmapUd3LnyA9q1IuYWJnDszH4MT/bBR1WAoNsfTh2FMGfMTGr7BfmZrjlXkylLp9WsbJm6oN3S7o7+xaZgHaekrIs6O11rK3zuZfY0SGedQ9dQ6l7kz9H0hlwTsUztgFt33H3SxF8+eYxLN7ewU6PUQ5qb0ho9nGSNKd3pRzxLmV6RohnNXgf9YYTFyTTevrCAg4t5pFJVdDpl1swSSDOd0sm0CPPGmlSDI4mhMxMOTBNgTkUi4O1PzXUr7RjVToj1ood7Szt4uFzBs5cNNNpJRMQUcuaHWPMIhXQCo/kU+mmaW1zBYKaD+Zk8Tp6Ywf6DkyiQQ0KDX88qgpAquoi59dCqk/SConFqL2QmSvD1NNpotNqoVeqoVpuoVWvY2aygVGphu9hErR6jXKGq1QRq7QDVOr0+RkQzrYVhyGVoLQ1YI1BMI7oorU/p1RpVz0YdbjpMVbapZALJ0GN20evUkQ/rSEVb2D+fwpnT85g/tB/JwUK3hY7dH+ocNVDsAVZqIxQwWADiMmsa2DmsnIIDC5YULDh7X3/HX+2kRf8O+Dh71AIuDWJ7baYeG6f1iH1PD0hzY8heUOemRF0gtwtE6nFxWW65P8sYOqDD9plzz6v8XhkmtvmurEY/T9enR1+ndlq7CPBaOvaVfq+/o8+lChteawW9wiQqcHbvWxG9fiYCVMotXP3qJu7cW0NhfA7ZbA6PaNJSlEKYyqPTrnDG47XzB5HrJ+qZbKMEqIyApPE5f7Zpx7WztoOtrRJGJ0aRpYBDe332ZpbsGvUUsKjN68XgSjRY9qlH+/g/PHPuESsgS4kv0+6IXIoZoRdFSTQrSfxwvYa/XqnicTGNeuSDtLiskVPTrdhdJUv20RvmbZe2UrKghpH7eyDHBBGlVl02ruu3dYrDz0Qi/KXdPiaKYI3OjiLvCFtRHev1Mto05YEqNtZLCCJgMN+HbCbLbUdKlQry+QIKuTwvRL1W5Z/TOK/Z2T0YHBjkMTKUUqDecGvrq8zoEWqlKQ7JvjwywwUUm1XWe1D6MllrYnFyGqMDQ4io8WqhD2OjYzyLdbtcwnqtjPsvlin5w2CQm6bz4tIIMZ+nRFDxBFWGEZPG8wiJQqV745J9owest+siRuyiZu5XRU2Gkz5X157YM48Tw5MYaHSQIKEOp5FiLp6gh2r2BX0mNSZuIpEoY7B/BwszTUwM+ijk+pGgthkc5fcyID1Ih7VG7uGmJ+mkJpRt0S7WLiNk0xv0HvJkzugYjcx0w+060Abwd6vXHNSnkYsWIGjRA/3cpi74HzaNzu+2h9I1OnIvTAUL4+b+yVGOsI5UZaf6Nl5gcUiuQSSwF2SxtQ787/+6iucrLbxx8TwyKeD61R/x8uULrvgjwfiJkwuY3zeMVIY+n8Chh/WVFv7rD99j+XkVk+PjiJo7SHpVHD8+h33H51EYTMLrUJPfmmg6VMPmMGuMfeT+uUJQUyUO02afpwAlLX9XoMZAz6ko1oIQ/f3PORf7vfLsbFQsBR7qPN3WDa5jZYft7DN9njEBqBTKtRR+ul/Ef37wBHce11BtU9NZGklGRQxGWkBnyJTs02cF/Efai5FHDWPZDg7ND+D1Vxewdz4H39tGJ67yyCsG0sToK3DjRr4UYMkMUa5ENQ1zaVQVNcRlLRzNX44ToCkNG7UAD142cOPBNpZW6ygTWcVaNGrfESDwYiR9oJANMZwPMZhqI5uoYqSvg1eOz+DEsVmMTmSQSNJcU0q9E+gL4BFdQE6PpRvEQNOeFFmBbaUhTDcHU9xUhYXQ7XoHzUYHtWIZ5e0y1p6vYWVlCy9Xy1hdb2Cz6KHlZdHyEgxGiWEkbRxX0ftAJpVCmkYa1hpokJQFBOSMRIRAHxVmkFAwbNcxmKlhZLCFU6dmcejkPuRHB+BRf7heJtw+czfd71bOyVQCep3alF3smQRbtoWDm84XZs9l4XkfacCgGjC1Ya5dcTIEupetXk73VK9tdNi7XWBQz4ALsuQF6uQVoLoB8M99n/7euVSjBXQLlPQc94Aubdeh3QL0vlyb1Qsg+XuUJXWYJQtOtY2GpHHtWilg7s715OvUinQ75cApArApWllHcSvm/BJvTexxCsv3NvDpp9fxZJ2IGg/9AxkcO3oUCT/G3dtXMD2Rx/nXT6J/iAAXMXIiXuUskQatYhPbpCc3FeZE9MQxVbWLNm4Xk9cD5l1GUwsydtk8XSDpj+emnB1gv3vGqQPALGNn8I9iHhOfUtaNxowlcfNeE3/9bgc3VhKoI4UGTZSRNm9aGLq72kMyFLaItDtFyzxpE1DpVCx3mzEWe//dd6n4kv/b3RC4mwrs3p95YS97Z77C/EfrSJMOi3ET69SGRFiFuFRHp1rHSGEA+TDDGjVqD1IslZHL5biCiwAajeqi+al0cZOTkwgCH2urq8zI0fcGIfVm89BqNhH5HsbnplCKGqi1Gmzs++IA/ckMhnJ9GOjvRzKd5qkMgR+gUW2gQfp3RHj28gXa3NsgYCFiNpOBl0hwKpU0b0vLS1xlQ9o7+j5iDmn+IhlPrijhCMIAQLu4Qp03aQUCIN+XxbnDR3BqZApDtQh+s82bkWSgJOo2PdfNYeQJrwQSUUZfbgt7Z1uYG/PRX8ghQWOliH1ixbY2dZUVZx2UsClqNMiZ8Os0tSHOl0MHNcbKqDggg42FsGhsVGRjaGsNTQ2YTdB94LuMl6bjVKunrJyCUSfqZCcgBkM1Y+rgmX3oie656R8BOSpqEGdJ/6brY6NHXo4MRMu8l3GTE4jo3/k2k2gUPXz6yS38eH0ZR48cwhsXz2G7uIXLl6/hxvVHHBgMDYc4dmIBp08fQqafUnQ11IsR/vbJTVz5/gHy6QzGxpI4dWoRe4/PIswQ4KhIcYWkN/me1AhppajTJ46fmzKabosQe/IE8DopG6vXcO5PU+0ukHMZFjVyvREn7wtN4zrMhduTy1BgXfDJj0YYUmbJktgpJ/DdtTX8xweP8GC5jThIMyNlIlbRhFBEKaP+qG7cj3wkYyAXNzGVb+DcsVFcOL+I4WFuIIQ4rpoeaiQopk65NDeVAZ3psaYD7pmlo9YcOmqLxmxFAac1qq0map00lrciXLm3idtPq9gqU1qX2DJqskv3QtMRwP8bzOUwMZRFxqsg45ewMJPGG68fwP69w0in6Rk0EPsN+MR0JSitTzpNcgzCjpBek/6zAF3TJcKq8HmVQiBO4JK2zgRQdI+dRhvNehvFjRJeLK/jwaMVPFvawcoqFUx4KLZSSGb7+HtbVBRBNopnP5NAmsYUSiFaHCOXDJBOxoibOxgIazh5eAwnXzmAyUOLSGZpPR1mRIMC1US6TlG3ogUUYndc7at6AQt0nLnOCvjsftTshlNhaPeXY19cO+P+3QVTLsgxm213qw9hMs1GVJughR5yYy5bpa9z7Zrj5G3BhYI3Zct6z9XPAQjVYVlbZKmZ7oQUBlaOTo+PmoAJi1HV6/4caBXby+14XEZTgzA3mO4BldzLz9H0qe6Zbb74BCm0MUVQtJ4+EObx4mERH/31Gu6/qCGTK+AXF07g7JmjaFbW8fFf/jeyuQReff0shofoqijQbZvMCT8v8WGsmxN2zj4r+Z1t4aQ2ryeVqmtKZ9HaKweYuPuEb5HWxrlXzfKzDMqw/rsa9krDcRf/cHU8eQr2NdQ2iaYApfB0GfjrV2u4vORhp5NCg/sucpdZ0/qIpVV/j7vkqiym0OrUbhb077Oj/J7fvPcec4PccsNWaBAaVCBnDLCCPL4JKXBQvTOxTHSJrANjPxCh5kdYbVaw06oz1U/RYatUhVduoBBQ5VeSX1uv17l4gcDc0OAgR9yVSgXb25vMeHGAyz6ZmC8PqUyaX9OsUzqkhZGpMfiFDHZqZX5dzvcxmMxifmwS4yOjCJMpBOkkxicmsbz0HBtbO5yrJqbw+eYKqNQhCEPML8wjU8hjbXMTj58+wfrWFhc4sD5dnGYnMgOoeV6szMkjdE37QTVw9OB5JiRthKSPVD6F04t7cXZ6Ef3NCEG9gRRFGZSKZWajm4+n9eRtFddQyGxgdqqGhckQY0P9CHJZc9D58DgVO8oC2OiMP8AcRh4UL4dEWTf+uTORgYG2pv7UuPJNCsOgkZlj+BTQ8cH5uUpGBYwitufeTgoqXXDlCOk5IlQQqJGFvlajexKiJ6T3lTZQpjUhtpNSA0TJO3qzXUUgagzoeZlK17iZwq3rL/HRJ1cwMDCI999/E2NTw6gUy/j+0o+49uND1Ks0hSPC/Nwozr9xCiPjfTwSbunJKj776DMMFHI4/coRTB+aQeBRgQQZKKqQpbSuRLo2UnLS35Z9EBBlHZOsw67WMowK5Jk63sXk+rv7gQZuckk+rQM9Z4dZVcNmnY8D2Kzhdnr1seNwQCJjHQWZ0gCYmxqT7jXE6nYKn339mCtTl9Yp05dhPZzxicYqmIDHGEmJXhB2WsihgZl+4NUTY3jrwiLyBZr4UgYlE9sk2qf3MM40rLjGMyZtaqpTqaEvgzlOp3pcrNBqm4KGnWYCj1ca+PanFTxbb6LSJPsWMgOnTGgijpBNUAV5FoO5JHJBBfmwgSP7+nDh9f3YM9eHIGggiuvc9oMCTC9FDX4pqKDgQuMeHVWnlY9O4MQOXx0ysXO0D+nsmYpdPvx0Zqm/m0efneL93K63sLNRxrMnq7h/fxn3H66jWGqjGaXQoJmsNG0ileFgkxoTN2mEV51aozSR9esYzLYxNhzjzJm9OHbiCAoTowDt1bgkQ8SdlJ2m11wnuotps96uG8zxlhSGzgaPAlqFYOFAVGcSuy1BNB4wyFyCBRfwajApNk9TfS6Qc4usbKZBXaKcHXYiLoPl2CPNd7k+0oI5OV8avNoz9zMp2t7g1gVrCup4YLuzhu7f1a4ykyeA1Hp2Zewt6yK2V57d34FI+QwLXpSJk/cr2GXgpg29e0APIxkBb7xviVVKotWM0Kh3kAgSSCZJjuTzVJRbl+/hx8tPsVNPIwjSOHbmIM68epoLxz784//LLNy5V89gYiqEz3tPNHE22+M0jKd1YlAn7UMYlArosu21HH+xi7F07uPvUvnyOzad3TXWQJP2qLlto7k3j61bXdqrTzNaXUq8kDaXOlIEiDshtrYy+OjLFXzzBFitBszKsTaYCq+kFYmUiXaJMbWVzveq2zYt4LrX0xtjMCPH7UXcg6vo22odqZLCmGL6/wxWBCDoe/krbENBM3B+rV3lSQ9NiqJ9j1uQoNZEe6eKtJfAUF8/AyDSc2xubHHFKqUkSQO3sbFuSnAJPDkMA+nl6DKo8IBmCqbyWeTHhlBqVFHoz2NscJB7uU3kBzA7McHGbXVjE8MjYyhXatjeKZqKtjhGsVbBRnkbXiqBmcU5eIkQP16/jnKtaqMjuhYGrlSlSjjC85AJU/BoqHanjQYZYro3qY4xD9o4QRJMewkaTh1gfnoSZ2bnMZ3MIdeMkWQwJp1lxMBF3A+Mi5LhexWk0iVMjVSxdyaNsdE8UoU8p2YZrGjUbO2Vpi70TzXO+m8BeLwDpFqFnb7LyDnOnQGidkl3DaCCQN1KPZGhG81qulANvRpwXiNHPG2jaGXWFDyqcxTtBkVaBOSY/hdDzHZJhLJ8P7I2rqHX79LvYQqU3pjB2os2/uu/vkC93sCbb76Koyf2wfNaaNRaeHj3Ja79+AAvV6itQx1jYwWcPL0fe/fPgeaNP3twC+lMiIm5GfgBPTuqkKWqK7oGM23AgB9NBwlL447KcnWB7Gx02LgyrkrrO4yZPcW6jo6BU0ZTn4M6YQX3vF4KwGWd7bo4QJ4ZCn22AkBtqxBzP6R5a3cyWFlv4S+fvcSHXyxjlQqFvQx86oSr+hE+DmZMDQd8FDjGHSR9D/2JBvYM+3j97AzOnZpGlvRw7RK3FyGGic03NfDtdHjQPfeZo5Rph1p0UCWYNACm4IynNpBTAWqdBGvh1opN/Hi/iBv3t7G2A7QYJPms1+VWJ15stLvJECN9SQzlImSCOoYyTZw8OoHXXtuH8UnSztW4bx05HwZxVGATUh88ba4t7LKyUgzKXGSghljXVLSo/E9tDq0BlTDjHExRY2vqL0lFGAk0am1srWzixYsNPH24juUXRaxsdtCMMvDTOfgBOdEUErT/WqvI+Ns4dmACx0/NY3x2GgFVktCUBkptceUgfYfsHwVEKp5nD9UzCksDAQU2di8qMJI/bUpV2EgXbFmnK+sjGMXMTdO97P7OsQsK5BxtkWXIeLNIo2stxrIBiQYl7jNxtUhyllzQ6gZTxqV3z47LVtqPdIOfXqZLX+RU6PMlaYD8P6V/BcDwsmrDcZdNFNvospD27LszkB3gYgGnk+JWv2DNg16vZP40EwcAACAASURBVAFIl94OsbK0jR+v3cPaZhn5XAGLC3uwsDCLbD6N5cdP8PzZGpqdNFaWN4BkgOO/eAXjkyP48uO/olXdxrnXTmFqJg2fRhuSv2M3pbIYseOa7mS7Lkjf+giHCHDtlt2PDgB2fLEAGKc/6M+AOF0D6icre9J06jCtjXZjxe74Oy1ai6i/IwdlCWzvZPH5pS18cquBtVoSjYjaGdGddrhi3RA2DkGm50iqVM19q8XULKhKUuTFTLya5+T99t33zFtEe8YaMPsBuzOyHNSrExTa0QA4FegRaJemuoixETfwslXm1AbpNmhReIJCs4NOqYZ07CMRexjo6+dqrGqVmrHGSIUJ1GplaeBp0gX8OKktCH2+T0a7zUweAaXxPdPYqZUwMDKEY0eOYOn+fRSCEIf37eP+ci9eriCZymB7h0TFZf47nfNmh6rY2gzmqEDDy6aZkeuQ8FNwKQFNjjXpTFA7ABDjl+ECjmrUxlanzkUPBPDM2nULatiPk2EJPSRSISaGBnFsZg5HhkaRb0cIWx3WDVILBk6ziuiV9UB0PUEHqXAbQ4US9s4mMTM5gEwuA4+jFY1eFRDpgdO0hGOw3KqmXfSyVlMKGJJnadO3IbEDuqHkwLkRt/5If7YrKhR6Xz+TDZZbCi6HVE+MGknjubtskGuQ6f3c51AcnaZiLGB0UqxuSkBf514ft25JolnN4sMPL+PenQc4dfwAXnvzDFIZ+pwW9ypeW6nj7t3nuH3zGXa21zA2lsaJ43M4enIfkvQ6foCUTiW9BxkmTX9ruxFhx/jcuKygY0RtakFYHGmRYxkxTiloqxEHbFutmqMFdIGcGiZeL2HBdH1dh8yPf3dFFrO0VoSt6RZJpdBL/RCNdhr3eVLDY3z94xa2qz46NAWBC08MO6bBn3GB5l/URDftU3uRFg7NZHHx3CwOHuhHJt2A1yojoj5/ZDGoQlW2N80DZaBGRlZqWOhV1NORlt2kWX2eldps+6i0k3iy2cYPt1dx61EZtaaPNqh/He3piNsM8aSXIEY2FWCsL42RbIx0vIPJ4QReOTWFk6cXMDhMc3GpYrbJrUho/1HAZwIKmU2rZ2rXWXE0YcZ6GevLr3X+57JEutcVQCgQpLQMvYdb7BSAKMPrUC3TaMI1PHn4Ai+flrBapJmtWSR8KiLroH+gikMHRrHv0D5k+6hamKq4ycbSiC09fw6Q01S6ggY2Zk7lI1+/E7j1Mk4KYnlqib6OgKD0etT9aP902HxmodzeYF1nZdNkLsj6OwZKjZFsGGPB1T3+//9pbZB+p7JfzmcaJ9m9KH2PzXgoM9ZzjtT+WRDmXJcFX3p5YrP1M+2Z10IEAcW7gLBr57vH/O+lL05a1bLy8l4LWB1gqz5D97QfYON5GX/762U8e1lCFCSRiIF8NokDB/fi2KnDIIKau0Ek+3D9i8u4eecehqapaOwkbl69gsr2Cl49fwKzs0n4Udl0FODPd4AcM9QKmGVd3GdtSYAePWTPa8iHamEAM2t67txgXj6eK0b1qyTY5DSoAm1LeprCBoOKuhpDClKpi0WHBwpQliKJzZ0sPvziJT65G6PYSKEFAnJGYkNn13A9hhTT/5gcYxPR/ZmmVrnoUlqWuK/R13r/8O57semFIkZGPkS7FVleR84ET0IIJO0qG8B+LdGSwu6RDSqiiZVWBSXSr0kXNVqEkHQprQitcg1RtYHhXB8Keerd5aFaq2J7Z4unJnCrAe7STgtlFjuZNIO1W9T1mFuHtDG7OI9WEIFqR4eHR9AsFpHzgFdPncG+xX0YHR1HsVTFwyfPcP/+QwRByFWuZDez+RzWtzdxe+kRip0mogQVNnRLg02DYLJn1AiZABt45Bi1FqFFK0dtfl8roHmMRqDIOIuv1tDSlBziNyY8DORzOLGwiKPjkxhqeUi3Ivh0jyZ5LMUUtAkJrVNKuo0EaujLFzE/42Fubgj9/QV4PN6KPJo4cQUJzKQ5dqt3E6tx0wNhN7HD7jDzQtkS7uvi6Ep6QaKjg+O3u4ZTjCGzTARuJF2rhs01rXotetiIxWKj7rQZURaJ7o/TNK7h1mjaHomueJujD8dBqIFnwBUibuRx++4qPvjgb5iaGMXb77yG0ak80CmZw4YM6uUYT++u46cfr6LVLuHYsTkcPrUXCdIYMaCWqLkthkn1cC5w03S4CnXVESg7Z522pDnUcdjA2El7unaf146AJAEv1S1J+lyfrQJduw5OtGFuUtgZx5HwPBkHMMv609kjsX0jyuH63TL+8MFDXLtdQolG0fg0Zo7SJpRmaBkdCH0GpzCMjiQR06SGDvKJNo4s5PDu6wewMJ2Gnygjjmvw2oaBZ6aNQBpvK2LgpCqVotmWkXtQEQO3KYp8ltrU2h63FKlEIR4sV/D9jS08fllDnQSrCLm4gI9D3OLjmKRG4oU0RgtJ9CdbyKKE+fEQFy8cwOLBIWQLdAoriImFoyCSChpoXAPfk+i/1OGxhZf9r2ywHAEbePCWdRrm8t6U/6nuiFNd4ux1/7NdIC1ejtM2cZ2EGaTPS8NPpdFq11Db2MGLpU08ffICm1tF5HJpnDy9F5ML40im6TMpldowk1R4WoMCdQdXqg/QoEsrUxmTqTPUNI04Ur1Xe57ldQwCZRSTAl5mn51WIOoQdzGXju5Jz48GGQ5m4a9jWcvPgUFdeCcb0Qv83ECGfqe6KvtztWVOZsNmEXqukf26pJb1zLkBs2XI3ChfP1/On9qlXWdb/kEORTI+xsa6Y8jcRVEQ62RNLFiUwFL/rRIbBTYcRIg+gI+9pmalGXrk48fv7+DrL24iPzKNybkFlDY2sPb8KTPbJ08fx/ETB5Hpp4k6ITafPsdXn3yNlY0qFg+fxHZxG9ubz3DxF4ewuJBF4NdkL+ped3TE7jlS+22RlthaGyiI33Hvx3kGOjfevN2ZU2oJUwPO7MeT32Utm2YYpSDRsmfid9ilmDeaY0xjCMnihVyp+2Apxn9+8Bg31wtoxHlEflqyEmTfus+HW73Zz3GzZ93Pt5O1BPyZY9p97pwV/d17v2Ygxzo5qc40zJDEjY5QmcGMMGOMFOV3zkca/yrporoXYbNTx3aziia1hCBBLqdmyaibOYqdch2dEuk4+tCfy3OadWN7CxVKb7L2yaQatcsxpUqz2SxKpRKazSZXtGb6csj2Z9H2gVwhj0SrhWwc4bUzZ/D2W7/ExPgscoUBlOsNfPzxJ7h98y4SNBaLCx0irG1sYLtRwUq1iIYfoUG9aoj54w7zHlLJFDuVNoX+nQj5ZAr9CFBe3US2kEcpiFEOSLpNyQ9zj7y4sti0VuSYml4HQTJAJhXizIEDODg4hqlEBmG9hUSbnJ+MGiFAyGfVgFdqIxCgjDD5DHOzPo7tn0F/jjrEkxZLNG5c9aMGtzetI5oT/XyridIdrM6Evk1SgU7gbQNtOXO7miza3L1Gd9r9nXa4gAt1WLsq2NToaPSlhkRZKydCV52GAj3rKJ2CDHsaVRPo6Cf0tKnR4rfR2pIAtYDydox//Zc/8h5761evYt/RGXjRlnF8nDrLICoC5a0d1BsVDE4MIaSGqsRscFpKDCu1O9HKUbeK2KY13VmoGlEqm6aMnQsGnD5LdBbYP8k6W5ZN0rXapkSdnwn5BJArmyczL3lbCYOrBoFtgDApuo/MYbYavDgKEXkhap0ULt/cwb/87/u4/7SOJpKIEhkuSOCYhfsx0Rg8ns7DdoL+F8YRcn4Tw+kWji4O4XfvHcIYV7Bto8PTGiIpaKBqU+q/RtGrMb7caoRHbJmmv+b3bZNujQI0Gh6qURI77Qzur9TwxQ9LWFprg+CZT0GWzFCmmfJ+3EAuleBRW9QfLuOVkU9UsH82h7cuHsDivhEEmQZPXTDMeAA/zAoL5+g+VUfa9QPmbz8HGlwWhMWwsu8Z8DjPlA++ptOJ9Uvz99bLbSw/eoat7eesw6k1q2wVFvccxfjsXgS5kB1ofWcbG0+fIEsjwOYXpOk2MXHSt4v1UK7T1CppKcLh65TqcNXk0l6yaVfZV2xDnLRgL6Bj/aRq/rRCUEGR3q9mj4T1U3ZGQRqvpaMJtizRz+g36cv0GiwQNgyq1d654Er/bm1CD0pUYGBBk5xPF6jRe22qV4yjrfB09gHLYOR5a0GSKzPRQNa9BzvX2AmeFbzodyqTpuCMWX/VDjv2T/ce4TQFxdZeqJ1QHbOQDha00gUn0KrH+Przq/jpp6d4/Z3f4PDJ42hVS7j23SXcuX2XyZ1zvziF/UcWEPaFaFfKuPPDPVz67g6QHkXN91CvruCd84dw+EAeiSRN9SH76hS72JnTCiSdrI0+J15mnVTTBdTqrrRS2P13xBMSuv6Y/bIULiiIskBO4k5Ne6rLYzzEUhGpH5C1V/2c6Z5J15ZBpZnBnz59hP/+9AVqmf2IKABjvbqxi+Yxmmp7GhWgwMwWNDi4Qa/LsIpdjlnrFjj1S8EsMXJ60dxgU3yFq32zrUY07SobigMR3i9dSGvoQpMDpirMUmSqV8vtKrNOPJheNha7bjIatRYzc+k4wEifaTmytb3JrUg4IcPUZZf+pMrSRqOBWq3Gn0e/S1MkEJIeLcRwIYexXBb75ufw9tvvYpoKDQZGMTI+iaWlZfzzP/8zdra3mY2jggqa/VqsV7BeK2KnU0c1btmu834cMLiktQmEneo0m5gcHMRIKoeV5RdoJwNUSHPP0108NLiitZtTN2QVdxvmXDt5tXQuhYXpKZyaXcC4n0S2ESHRjkyKNqDRYEluYEoNiElL4LPxrSCd3MD0WIwje6cxOJpDQPw2VZ5Rawx7oOXxcyXdzwCEXYdC6XR6mGrUBWTsMjCOFkOjQ7MDu8xZd9fJ33rpbyeSdZlBtaE8VaJHZ6JFEPrZroDfnByjI3K/2xr/7p6xmgNlwvgHlPLJol1N4IM/f4v7Dx7h7CuHce6NEwgTFRJ0SrglhR9MiauOjUZ4SSrVRo3yfW5rF5sydtKfKnjn9aNbkHmW6sisJlQdmRgvXmsXNYhzsM9JDCB9DrOg8mI9qPR+Hbel2kg2EFrlJc+SnZeCOGIZfWpogXYni2o9xFeXn+MPHz7Fg6U2OkEaEQn+uXpLp+wYPWlHip+oe1wYNdGfijCaj3DqwBDeuXgYg/00ZquEKKI+caSHpe83VcgMBFX/RmlT7gvnzkmlFiPE3AZotDzU2wGKrQxuL7fw6aUnWCtSfzpi3aky1fSpC/0Y2QQwkEtgsBAiTyN5qbAo3cDhA8NcmTo1k4Uf1plRjOMm/ETCtBahhtP0n003CwujjBCDLwHHvHbWlTjpI4m4d52/XfS5CQp4P9NM6CRq5Q6e3r+PB4+eIpMbwsL+/cgM9bNTWVt6gtLaCub37MPkoSMA6TRpT/I5ZgMsU0Vk2LgCe7YlormkQNCm3bUQSqtN5Swyy6+HVEGmwyipHbB2QZhcy+y5hRAKeBzw6jKPxq05y6dFEI5N0megl8DMnJwLC9bkHhX09IIgPsfC6GmA6wY11k442kY+f65N2XUYzQW4YJRvVV6jekOX4HN/r3ZCr4EZds1I6Hl0tMrW5wr7aG2/Fs30FkEIY6x7gEGfLpq8Vqus3TXkZ0Hzkn188/mPuHNrGeffegf7juxDmArQrNTx7Wdf4eGDJ5iamsIvzp/EwDiduTaK63V8/8lVXL+7hvV6B319Ht5/8wiOHCwgwdX91PtHAlQe7SXZCD1HeozYFDnrroGxawqtL3J8Dq8J9ZA0fVxtGlLAj8uEWdKFfLhsJgPcyJYJ2OKsitnbBOjMZZkxg/R/ZGvqjTx+vL2J//WfP2Fpuw/JoUXEZDuYeZOgWHrBmcJRVQB0q1jdSlWzReTa2Y7LM+PHRwWmph2a97t33+NiB74gA5s4PcpBmJMH5tdwBGL6tWnlqotc+ROYxaIyXHORtbiDtQ5Vr1Y5wtaAhRdR0G8qSKA/lcXW0kuEcYChfAHNehNb21vcjJiFzlJZQ4sRhlTxGnNlFt0WzUElVi7yqdN5HaOFLA7tmcXFCxdw8eKvMDG7H80GzSrs4MGjR/jXf/09Nrc2kaGmw1EH5VKFGbdap4nnpQ1UvCYXa/BCGX6BHxpVsRIjSNMoqErl/MkzSLZjPHz8GFtNSuF0GOzVKc+jh3pXoGfG6rACjkb/pEO8dvIkJrJ5jIUZ5Fsx0uycIvikh9EgkCrlWHOUQODVkfTXMDYMHNg7jompQaRSlGIVzYE1Dr0Ap4cp6NVFWJ2ZOiM1ck67EzaKTjrD2jFFCs5G4wVwDB3/1Yng2aCosFlPpFNppZvcBSQMhp2IU/ZpV3ck92gZB0ck7R50/WydBVsLceXqU3z+xQ+YmR7Cu7+7iL5+uhYKJGQWqArC2eBoGk0PpjJnmsJVo+MOC5cTqyDL6hadNdjVmqDnMy0gdJdV19cxXsrIabUW37fDHPB6ymcryLfOx5nowaDKsDcd6oPUzuL5WoQvvl3Gx18+w+oOteekJrrEQZvnRtIDszQyyo9sSBQhizYGki1MDwf4xYlJnDkxiYECnemKnZnKOndipR1/TWy5AW8E5LogjrORXNgQGz1cK8B2M8T1hzv49qd1rFHBBXHjrNclrUvEExr6MiEGckkMZgKkEw0koipGCh6OH5vAuXPzGB5NwQuJGaxzQOYnfAPiqHBDtHVG2OymVhVcqyZUnK2ymta5C7BTY66Ol4MX+Y8DBQouqNo3wMbKNtZebiFIDWC72MCjR48xOjqMiZkFjA6NIZ3NYfnJ92jX1nHo5AUkMtQYmKbUCKvCaXsBbPw8dd/qXpQzaKUAjP66rI6L1axz7wnc7FmSNdHiD/YRGiS4+sDd6SNrJui7OMh3WTsBKWrTOGCSzIPrxBWI7XLseo9igJWJ2lUE5TDVrpNU4KDnwrVdapTta3Rdf44lFHtoQQg7VQl+9ZmrXZS1V7Op+8NNqart5fMm7L6ybda+KRPj2FQbNIvWVoO0XU5Kro2DCMpU8A3aSlGamXrt0h1c++EeFg8dwfFXjqFvgKYq+dh4sYbvPv+ONehHjuzDsVPzCFLElntYvr+CLz67gXtP15HJB3jnlydw4ugQEpRapYyHtv/QingFy9ZvOiPOXJ9iz48YDLl/Am2aDSPGi7pvGLBlNrN237BB7q49o0C82zvZsGTGb1EW0XyM8XfcekRcTOQHqMd53LxTwn/+5SYu3yuhHk5jYGgGfpLm1YhcS7Ggay40yNiV+jIXtqtKVvao/RlfhVko7x/eedd6W2X0FfVpax1FhHw0GHxpWkwWZteeMb8zE8jMCKv1uIHVOrX9IGZJKEKeKWbyw6Q/6cvk4DdaqG2VgGYb2WSau59ToYMZjk2GX5yeBhsdM+gqDBPI9RF9Sdq5Og4tzuPEgb0498pZvP7Gu8j1T/BQamor8v/8y7/wlAf6j6rPuFy/3pK5hRFWKltYb5YQp42onjYCQxlJsxKQpbQOLV8mCHF0YR+atTr3pdtqVIymjF9OYEyqTGi5PQ+pNM2fbNm2ZzQzslDIYXh4EIdmZzGf7cNgG0i2zeeTMzFoTmavSdNEGrmT8EsYLDQxv6cfCwuDyObIQevYE2mw6LItuyIwpd0dlMl/dQy8HihlexjEa1rJAW70Nu3lpsbEHo5eBkIZNyedYygpczZccOkaNKuR0d2vqR7VA2rPOMf4KOvAxk/aTOi+5XsSrQ5fewZLj8r4y1+/RtSq4h/+4XVM7x8FqLKKE+bKtojjYwcpa+WylhopKiCTwKbLfuj1OQ5E+/1ZjZw6V7puKVDYxdC5rJz8flfKyQGPavgkALPVfbTOXM4vR9/2sKPnI2BdDju1/qg0snjyvIU/fPwY31xZQ6kRcCqVChIYKNGwe2psS8aKDR6BJ/pdC2mvg4GwjdkhH++cX8TRgyNIpWrwvZppus0VYYSXadQWpVJJNGyKF8w4P9PUNyIwF5khEyyhbEfcBqEehViv+7j+uIRLNzaxXgLaNKGBek6SKs7zkA09DA9k0Z8JkPEjZL0mkkEV40MJvHp2EcdPTiPfR+tdo/CQrTi1JOLSZOoRxz3f6H+y3gpQ2MCLYTeGsRsxu2kvVwPG+8Ut9FEAoGtPrUySKG5UcOnrHxD7aSzsPYOdcg3rm2uYnJzCzsYLtBol7Dt6AbXyEkqbD3D89JsIc/QZxMzL4dH2CgTixMJ1G6+6HkwBnN6fgE57fy740qbGct8M8CRAY9DhADjely446zrKbvZA9qCy3W5RiA129Lxo1bfDzrhsnNoReyZdBkMjBJWfKLOh9+YEna79snbIbR3jnh19fk5mQx2ypmctE+rYOgEDlrFz7a0LmvkZqp3eDVpEed99kJaxl/WyDKPqGqVowvoVZbq0dyixwAFq5TZKpRoSoYdCPoUkdUr3Unj+ZAOff/Qd0tQj7uJZTM6MMPNG5/XOpRu4cvkm8oUcLr51moMiAmqUkr3yzT18/e0tToC88fZJnDg2CmqTS1NRrMSDA0zdH84z4a0poFX3tbKRPWDOzQwabCHqEn29rBTjGSdI4YkNCvJ06eS76HcGZVD20Ox5omO47QjvPR8dmuaANG48LOI//ngTV+9sY6uThZ+dxtDAOBLUYVxYcpq7bhoumMIvC9akC4M0sLCzVd1TavSghgU0p85JF9Nkh10vtqBsd4TBfdN4H8ptCYvHF+I6IaasDSVJHc9p/E416mC5vo16p2kKAlhfJ8OdpTdMMggwnMkA1TpqpRp3ZvdI1MxFDS2jkRPxMwdtDBZJa9dGOvSQSSfZ+PbnM3j9wnlMTE5hemYO83v3I+ZRNVlcvnwVn3z8Car1KjceJpDW7nT4f5pKpmt8sbWKdspDTDMNwxCNBnVxJydCjCLNMDTpVpr7mktnkcvQgOCW0fUJ7W9SogTmKKlDom9K+9KMRJ8LNTSwp/vyEwEGC304fvAA9o+MYKjZQarRMREAtWDgdhuyhYTJjL0WzwLNhluYmw5x/Ngs0gWKyCsG0KlGi8EXgRWNzpUVsw9aBMP0b6kYUtCm4E9HRfG/eyJqfhgiaub3MULusj67IkYx9AzaiEVkFCgRqj3Fdp/xX2R+J38vsZQM6miupfTb4vRDElEzxtb6JrxOG0Ojw6SqNxV6XOJODlm4UBJtadpCmGVqQ1KtZPDhn7/C0uOHOP/qUZy+eAjwKpL2pFMjBRiacmGdhhmQbmvVXZZR/JzZqFqJ1S3l53tQZkxfa6l2dRTSKFidlZ5UDQP1Wlw2QX/HvlgAKINZaSfDExIk7WrZD7kurqAUQMEGi7RYGdx50sa//fEuvr22Zdp3JFJc8GBEuBFPUPEDgk2mMIFsRBC1kPVaGEt3sDiZxG/fOYzFmRx80FziCtqkj5H2JHw5PMLKSChYU0qNcRnE0Xkx0xyokWaHJkREFLBFqLY8lNp53HxcwhdXXmCj7KETpNguJLwI6SDGYD6D4ZyPbJambTSQQhWDqRZmhhN4/cJ+7D+2B6l0A5FnWp4EPp35pBm1xY19BZhoJK6TSpi5cNg4Zbs0IOJHqM9dUuO0111GmY2nziSWVjVU6Rsn8fTBMzx6vITc2BQqlTbqmxUszO1D/9gEHi/fxUChgKmJOTx79BMKaWDPgUNAQBpNd8KLw96ah9Pdr/aMO6CPdJjc81DZYAU7TprPMm6yaVUjy/evfflMapj3kk2bOqDKMmgKbDQwlO/jH7ttjvQ6NAB11tYNpNzmru6e55YmqqeVIM7eh8Oeq+e3rJ1cn+JaG/j0eEw9axrc2X2hZ/BnWEjjwc0HualMK4dwwJvLIrrgxfXVmia2qTf5TrW/PAZL2HnzpeKrtKiMnlkSa0s7+PzTK1hd20Eul8WBQ3tx5OQhFPqzaDZjfP7BZ1h5uYXDRw/h6CuHkcxS9snH9loV3370DV48f4lz50/i8IlZ+PE290TceL6Nz7+8zP7vzNkjGB8L4ZEUiON6DR7MzNZugZuAHKl0N9GeSwyIH9NCM7lvt7hB05/8FBmQkT81sg8eTC+M1y69Gfls9QsOXjcxDZFJCbZVxPIToGvHKbTiEHeelPF//v4qrt2voRJluHo/me5H3+Ao0qmkZQnNxAjdix7bUCMdM8/HfGU3DawAc5dmz2mLo2lYo5GTG7K0o1ZoyEYxP++O7NIgVClLbrjviF2VyeOxVjStAcByYxultmnVwUCOjDZdNgE7LpD0eBrjYJhC3IqRLwzB78R4eO8+b/iobfLcrJWT3i70vqTXQV8mwGB/PyZnZjE9O4s9e+axuP8A5uYXsb65jQ8++AjHjh7H9mYRV69e4RFMBOQMwjV6Plo8mjZBBR1rxU1m1+JsiI7q2mgsGFWliLP1Ao8nPJCmjYCdCRzo7kgHGGByYoIx3ePHj+EnQgQJAh4xp2dVi0h6PrqGeqPB99aXy2L/3AxOHziIbK2FTK3No73MelMBhNEy+VwdY6paw6CKdLCDiXEfh49MYmgkA58ADAm1reZBph8ICLQsgnXkwoi5Whmx71YwrzQ7Hzw5RDam6Bnp5Qqf3WhIAKkJCFT7ojMEBWywQdIdrcyRpDDbAbeYIK0hZbsMaE6hFaXw5P4LXL50DekwwDvvnUd+gJqpFoGInjM5ZRYwGiGjUtl8//TZ1Eg1iyvfXMf1Hy9jcW4Mb/3uTSCgNSSwJro42/9NFof1HY4xVm2cGmldbz6hcl/8O+l3x89V9GkKxixYU+BILxIjZoGnE5mrYXcZV03/6vezxkkLMgTIqaOzDJxExBRt+jQWL0Slkcat+yX8/r9u4OajFppUOemnuQCBixDkPolFo5Y4nMiMqACfBt83MJyOcfpAP946vxezU0nEbXoebXQiGuxOe14kiMK6WeEwp1OBlnR1aao+LorQahGg89l4lttJ3H5WxVdXXmBlJ0aHRoHFIevh0okOhvuSGBnIIenFPDyeht7nE03sn8/jjYsHOrbkEgAAIABJREFUsbh/DEFIOr0KOnEdAY21SqRNfzjq+KGaGK0opQvmAELbsUg6iq2vw1IrCFGQYfVoAtpc0MdjvAQUUoDHLVuSeHrrPkrFDhZP/IpnLj9/dh2bq8+4kTFpfUfHZrG6fJMnNszMHUAiQz3taGSY06dM7KsFnOwMXbDkAgxXN+f0l1RWmc6PFivZz5D7YTG/OgsN7ATIKWOnwNHuVwEybIPVnrgASQG0oCh9jbYm2qVVU+ZaCzn0TKqm1blv3rUaPCqQtIeuR2fsBJn6zBR4ucGUZcL0rDosJf/IqTgnIO/aB/eWXZDWpWvM+uj5dQNj9/XuurrAT6+NQJLdx7L2/Jla7Z5CfbOOP/3hMyy9rFITMLY7iSDC/oPzOHP2OIbGx3D/xl1c++E6wmSIsxfOYGquAI9YuZaHW1fu4ftvrmB8agSvXTyGwX5uAMJs+oull8jlc+gfysGjjgCMChQpyfrTMyXane9XF0CK/lQnps9dJQl2iIEmTrrPUsGRxlaKX+nnWmRgHo/4dbkiriSVLFD3Kkyak4quGPhRASaSqLUzuPVwB//+p5/w1ZUKWmEWLW6GHiJMZpEfGEImnWHbYj7L7Ge6jYSM/7R2T9PLcu+70qquP5aCUyaB5FnzrFV3LwlWF3GeYdZokLwNHgT06HtMTWn3P8NsSXqVWTeaZ+phtV3BVrOCVkxzRQmImwFVbuFDstPGP/3qXbz9+lv4818+wqVLl1AqFlGvkEOlirbIgEBiuQgUoYOM38bEyACOnTiBvQePYHpuP/r6B1EqV7BdLGFldRU/XbuOgYEhlMplVMsVtJsN/lxzITTexmegRUUW9NmtqI31yg6KUQN1mbajKWDeesaDGZQtu4NAnKksMdWn83vmcfrUafx07RqWni+j2Wkx82b6wZhNR+tK30mf12iR8DNiVnFgbBBHZvbgSP8o8q0OwkYbNI+bDjPhEI53Ke1EXKNPs+jq8IMtjAw1cXDfGCan+pCiqiCeMkDsH12l5KP5D0fEbKN0RwzLOhlHiKkVV1whqxo5iSrYuHcjDLMczoDnXiCnm5kjRGv9JSpVMbH8jgCJpms6QHGjiOs/3kV2eAR7jx/mwpZmNcKtW8/ww6V72NqoIB20cfH1gzh97gDCFLE+xE4K0NQu+nqiFcSwIDbA07uPsPTkCRYW5zC9fxbwKU1FQM6pDLUMgOhHelPQGrW7joY3iTpHPW6SXlMD7Bpu3l6O/s413rucgDosOX/0OhfE6bF0gbUWOxg0LSJiNS5UOBSghQQ2yyl8fXkN//3RAzxbjdD0iOkiiEYsuEmRGz0tYQ9TnBDG1KwlRsZvYaI/xplDo3jtlSkQQepFFXixGR9FwVibCop4TqoxaqyRY8aNmnWb4LxFLYqEmSPgSH3kmq02Gh0CcWk8Xm3gk++WWBNH10yTGiiVmgl9DOeTGOwLEXotJqkyPgHLJk4emcTFt49gYIRmK1NVKul0YnhBCD9MI6aRYkHSVplp+oICPNOiQlAmARtlAxTAc1zgMN7KmDIDJRhKf2aNuqRt6QVMTdLrkiiubuLRnYfI9u3BwNgcUvk0p6rJdnWaLZSLG0imgZHJCSSzeTOWjhsWi3NU4KT75X8EDA7bxUGaMiSc75ZxSc6ZtqBFpQl6Y6qDEzZOGbldVZ1ONb3d0056Wm2H2gyWPSir5d6A6DdVcqFOS6fU6EtddkrBpx4/F5y7LLvLsDNg12Ix18vtcnjd6nC9J8Zxsh6uSF/Peu+a6DNShoT+VPCna+LaAAtq5Zro3/o97j3zvpNUuKQBd+uJZV/yrOEUlm89x18++h7J3ASm98yjXini+bNH6HSaOHB4H86cewXpTBZff/IZHj96jPnFPTh74SjSOTLfMVaXt/HJX75EBy28896rGB/NwItoEooyqeQ7SOxKLJ5cm7K/vG2dClZniZmh0qhP14ifo7Fhmhp1ixcsPuE0pCGhuv3iutlGW+RgXLqZaCWfKZydOak829hKBjnLV21nOJ36b3+6hau3i6i0UmhQhwM/ZKlJECTRPzyKTDZj5jFbRY1pNZYMU0zscHNzyjxK5obwCGvzeiZqMdqQs2FJN0kJMyPnVnQYtCkiO9kUjFDlRs0fu6k/s53MCXHHuvJwWCFBtuMWtts1VKhSharI+Jnpe8yDClotvHv+dbx14S3895//iuu3b/ADqJQqqFeqPPiZ+q/SYOswQVF3hLHBAs6fv4DjZ85iYf8RtKMEvvjiK9y4eQvlahkTU1PcruT7S5dQp1Fg6TQbwlqFZjhSSogKGKgbuqkUNQ+dSJoAz3c2sOPRzEij5SNZN/1SOr5Jda5UttiqGOOwC7kCXvvFa7h16xYGh4ew/GKZZ8uaFizKIBsgSIweDbauVxs8LSLOJJHLJHFycRFHxiYw0PKQqbc5WxgFZhSaR+wfM3OmC3XsNRD62xjM1zE3V8DefePIZujQlE0bF6bSnT5Blk3TZ+cwRrsEBIpc1UE4kwrYMLk9izTgFwbItb30d+1UTykY9tbEljlgTg24HloFRSSuQALL9x7jT3/8HFGqH2fffBvj4xO4fvky7t57iijKI5nIo7j5HPsW8/j1b36BvkF6H4FZAbKcHhUjq+X/DmVfL1XQarSQGxyEz80ACcTpyCypLLVRpKCPXUDOaRdiDasDtthQSWQskZnl09UuKQPCa6FgzrVqqndxfqcWgl7GAjInBdHr1KxjETaS9wb1ayPdRwrNdhIrWx4+/fY5PvzyJVa2IrS8lLBdIvNlTZw5ExRQEZCjg57zY/T5LYzm2nj9lRm8dmYKhSyBiyoDAnpPm+ahUlNM+j9i9lgQZ8AcATVqDK4947jFSMdjZq7No7diNNoxqp0MljZjfHXtJe4vV7l/neclkfA6yGdiZuEKyQB+3IIfNVGI6xgbCnD29DRePbeIwbEQUVxCBHIyMfxEFl6YR6PuYenJCraKdL0cqnGQRxpcMripTIqNciaTRTqb4lRRImmYdtOGhip8Vf0saXdtS8AskDLXzrkxh9cEQ6wT4jwDFzsUN3ews7KGdrMJP53iII9Sv0GYQq6/D9nBEfh0ftimyvczkOwSb+KFHLmC3WjWZndb2ogz5fQqPVOHNeE95Y6l0nOvDJ/qX4WRY1tj0WtXvmEZAe0nJ3vVrYTnuMJhznfZKmXvpGXSLsckFK49Lr3nwOnhp+dP4hnzFjlTuzSNihf0HPcUNewKsuR3NjjrAVjuz91z6bIkFoH0pEYVoCmwszbSXSsBgJapkw9TUNkLNLVKlDIWSOLGlzfxw0+PsffoKzj16jl02lXc//Eqbl2/BRpzfOzUSZw4fgwvl5bwzVdfcs/XE6+cwL5DMzxHtbLVwAd//ASl8jZ+9d6rmJksyNhC0p4SZlCbJql61f4J8dO1cmatiRBRoNUFqvIq+x5tCSID7F3gLJnkLsDTo9ErGzOdL7Q4xxQ4GABosBMVGkrnDM5GhGh1crh2r4h/+zMVNpRRaYVoI4NmTIAt4IKvMEFAboTBLxFFCr64GpbIGBoBSuSMVNUqeONxn1J8ygGkPkZx1W71rYLTbh85x1dok7peqs5WtwpL1+une/9tLsz4zkrcwWa7ip1OjY24xCui16SmnkDYaSPnBUj6Icq1Jjxq+uT5BjC12qjv7KBTrSLl+8hlfEyODuD9997B2+/8Bn2jk6jW21hb3cLDBw9x9adr2C7usACbJj5cvnqFGbmkn8Bwfx9Gh0Zx985dBEEC2UzOGmQatUUPMJXNYKtuesu1k1SFK/NUSZDtyhpEVGkMn9mo9BDCIMTbb76NGzduoNlqYO++vVh+8ZzZOdLdcfWv0qJRhMnhUYwNjeDZkyeoNZuo0zzHbBJ7RkfwxuETKNQ6XNFqxhtRs2RNsVJai6rciCyuIwx2kE7XMDNdwOFDYygUYnjEzFGKkcGURsCWWpRsi44Y6gENvHlcHZiOEXJ2h40k1YNoGkY+SyNQ7kxPaausbApiRaVNP5MBCurUAGsLDWJDUmiWgK++uIsvvr+HzOAocpkQpfUljIyN4sSpc/C9FD79+ENMjIX49fuvYWg0CXhE44vo2vb6kd2nrJkyJpxCFaDHKdVWd4YmOzWt6NW0p2Gy9Llb2lqdgo2q1TEqWNZ1kp/LATWrpUyl8zt9BvqnGnHLDjqOWw2cGu1eRkCfBS81l4oy7mt7GTSjHFY3IvzXBw/x5Q+r2Kx66PhZZqeoX6PB1YapNUMlyNBGPPEgEXUwmO5geiDA2+cXcProGNKJEuJO1ehSRKPClajSPJPYONPw26gASBfHbUaYkSN2jvSrNBc5gWbHQ7URodxKYKOawDfXVnFvqcQzVYlNCBEgn/ExOpJCNkmtfFrw2g0kvRb2T4S4ePEQDh8bR75A+7fKDbW9MDCjthIFNFpJ/HTpNu7cWUa1Rs/XyElYGkLXQWw5Z0F9rjbPZlPo689ifGwIExOjXLCUySfhp5PmrBG4siwZrZsGUQLcOKgxEzBsgQAPC6e9SZILAoiGKTY8WQteHMD3c/CTpmmpYdvpXNN30d4lvQHp5OTcuawOM3TKvjln1zIbuocUQIjTdWUOtshHUpWqvxWHZ/a/plS1yEFsAQd8GsGqXdABtY5UQFEoA5ceMGftkCPmZwJR3y/jC/nSNdBye70JiyraTr4Kmy5WO9dz7tSuMzsogZptaSIFLq6NtJkMd40dUGa9spu0c8CJfp+ybr1s/C57/D/YamtP9Dscm699Luk5tahlhgePpAReCne+v4nvr97HvqOncebVU0gmIzRaLVz/8hKu37gPP0zhjTffxMTYEH768TKuX78OL5HCqdPHsbh3DltrW/jgzx8gSLTx6/cvYmosBR9U+S/tb9QuuhmfXUxpFywziHOzOfx3vQ/zHLgqlS2m8dnaD9dsGwWDQha5GSanFQlnFmzgYB+OyawJacXaXWH2OjFNtMng9v0y/q9/v4LrT2ooR2kOdklTTFMbyK4RhkqSZn9gCFkaduCHphuIBZfGl+y6LWHXzBbothyhgJaxggN4LcBVRo5Sqz/HyNEG58WgtIP+nXAqi/wonWeicvcDzR7rbmBz2URVUrsNH2utEleE0mgdrl6Vl/J4MDJfUYx0J+axXRSBN2VWKaVMQt/HwuQkBrMZFDc32FCeP3sav/vdP2JsegFrm0U8W1pCJpVjsPTlt99go7SN5bUVZrnqzToioi/rTaS8AL955z08X3qO27duI5fJ86ivIGFy4zrjkQoUiu0makmSaLc5bcNaPaI+LVtk9IFhIoF2s8VMDmvlOsC++X0YGxvD519+xtU8r5w7h4ePH2F5ZYU1W5zSpdRqu42MH2Jxcgb7ZmZx5coV7LTrqJJNDICRgX5cOHEKQ36AbKODdLODkCP3iLpNSfaRNhA5qQbCgDrXlzHQ38LRYxOYns4jIF0CORdXL8UeWZyzChtd+6K7zJa9S8TOzkdngooDsNMWJApnSr8niqUKwDAH9I0bMfPmS9M2hR2fw/yxDRddGm8qmopB81/68OKZh//1+0/x+PkaMqGHw4uDeOfXFzA2OYzNzRL++O9/QCaM8N77b2BiJguABLf0gXQ9oh+i1CBdP1cSiWOltBm9jK9D+nFxBaC2cVGAJWPN1BjxaXSYOKtnc9Ij3DrHnuCu9dX7VOPsCnfdz3SNuTpnBWj8bFyDrk5Sijr0c+j1Ot6MkZNhNIgVa0XU5LcPSyvAf/zpCr65VkQ9SvDMVC41IyPJw57N3FNToBlxej/0I2QSNDO1hvnxNH795j4c2jeION7htHbM9Bq930wvMZGvIQ5NFjhGRCnUFlWoAm1OoZo0KgEomptKQK7eCVCqRtioZ/DtT89xb6mMRkwVpR5SvodC0sfYSB7JZAyfAFyngXyigfmpDP7xH05jYWEIfkjzUivMDPhBCI9yk6kC6nUP33zyPR4+3kQ7yiP2cpxibrbpigM0OxGaLZpUYQpXvLiDVqeBNhUVeS0e85XPpjE3N8lzJ6enRjEy1o9kPgGvIx3s+byIhou1q1oJq41YhcnjvSo6PJF+2HYQalqp83nCVNfSXEd4VQHl9LykKTXjdO3LpUJ31aPR7xygoQCPe53RWdOzqwGIkxpjbZMTdJE94SIksSN2MwrLyGCvR1/HZ8rRn+0CK8riqQ2Q/ez4C/t5ls10NLVaYMKgS1LD9rucg2IikW4EZJlMJ13JX61V5PLyXfozmZFrUljdQ6jAgLWD8nl6bvX9HDwq4nbAqHQ92JUqddk3tRUKQl1Wy5EqORbB3CZLA6TozUuguFbCjas3MLd3P6bmFzmoeHbzLj769AeMzy7gwptn0T9gRjRur1fx1Yef4+nyOmYXFvHLX76OWmUHly59hzs37qHVAian9qBU3MTa2jJOnN6Hi2+cwWCuCY8yQsRW6/Nj5tqWk3YLPfT37r7k4KQnpc0yju4zsRhDXsdPYVdasgvOGOfwGC3armaOs+YQbcGDPEbW98vaKqaJ4jRq7RRuPSri//i/v8OdZ22U4wzapCf0SCJFvt9AS9KvZzMpjI1NIJnKciP1Jrsfg5kUpLopX22bYrYTfb8Bc9r+zLpreyS6UyG8376jqdXuXqRbZe2LwsduNpqfAeV76Yucbfh3TYEZwlk6mATUPrajOoO5Srsu+jIFc8aIBe0OkhGQo6H08NGMO2xEuSt7HGGskMNoPo98OoWjRw7j1Mnj2DM/zwLlpeUXKG4XkckXcOPOHfzxgz9zY96XmxtI5zOclohoNiu1LajU0ZfN4R9/+zs8ffwUD+7e5xw1OfY27Uoz1Ywp0hZVq+ZSqCYordOSnrkGABkKlqQzAUaHh5HP5fBy5QXq3GfO5xmyp0+dwsd/+5ij5HQ6jaMnTqDaqOPeowdoNJsM5KjIIux4GEimsGdkDIVMFs83N7BZr6DYaaCVoFFiGZzefwALuQEMNYFUk4TRNPBb7AEJgXgTU9o1QsJvwPO30dffwsH9Q5ibyiIVUGQkAMZWbYnxZuOjehCN3jVVIIUIxoKLg5CIV6NkAkLC1pimpqqbE10B7YWAig6yQGYIyBaAnXWgti7MhTgZEkdRPzFOzbS5+MSwDT4ajQA//PAcH376EGvbMdJJD//0/mm8+sYBRF6dy+b/+ocPUd5Yx69/8zZm9w0C0Ybo7Oh6FHzSZ2uFrgk27Igecn7ExpGWg1+vWg5aW+l9odMvNGoWdsrYBUn52ChFHYbzp/oTdWgMENS4OYbOdXCuoxD/0mXv5GQbK9Y13G5vJjWebPAkLUqjreIUSrU0btwv4z/+fBc37tfQSlAjXerVaDRxpgJbHZU2riSpbxtZP8JwxsPx+Qxe/8U89s5lEMRlLmbo8BBUYeVFG8eFPszEEQNnKlSpaIi1eW1Ko5IujsgCqkztcJ+4RhSi3ArwcqOBy3eLuP+sgpZP/d1SPLe1P+1hdCCNdIqq3JvIRG0MZ2Ic3VfAr355GFPzfVzNHTOIi+CHGSDMo+OlsbG6g8vfX8PyizKieAAdEIijHo4+p3SbEdCKSJtnrpWjfy+U9DAFiFXU6zU06nWuXG+3IgwMBNi3OIrDB/dgcX4Uo6P9yOcSCEM6RxQcSBNUPk7W0HaBBbFxvCeVlVIWz7ggI5SlfapMM32e6tl0rmn3ee0K+zUNr/vNTcsz4+Gm9DT7qoCH/hQ2mp6tBnh0VqXvpXXY4iS70gsFkdr9wAFobtpQAaH+jG/DKa5Se+P2m3NBnkwD6lYMi9RAtbbCs1i8aW9NAjnVbPE6iA3jCMbRm1lsoCyJnNne9KdSLnou3d/zbRmn36VmnIkGLiOnz8qSByq2krVxmXn9XMvM61com+WjUarjm89+wN37z7H/0HGcfe015PNZFNfX8dcPP0fsJ7m9yMziOHzPaFkfXnuAb766imqjiV+9+xbm5qZ49vSVb37AgwfLKJWpaKiB6dkBvH7xFPbMDSOItqWDgoJWsYEW+FrUZNbAaumEOe21ecKQmeU3AaGuIDN4RLBIxwyFaFrwoMwbqwYoMBX5EKc7bS2KaUtiwJWpkjc9dcle+ajUU7hyex2//+/buPWogRrSaIDIgoSRCknTXxoBGCZa2L84g7k989goNrFRaqDFhXYmxcrCMt7LAiWdUV3WPej92rNg2j1pcYbV9xHg+82vTENgdgGSkzbKLdMeRM+jMlAMXDhV1R2bp/vasNxG7E+94dTf8Nd7HopxC+ttmvJQ58+mPmmW9WNJRod1YBk/QCGR4pYGpVoN7ShGSCbWj5FLBDhyYD9+/d57WNh3AM0owubmOhvQze0yErks/vvjD/Hd5R8Q0DxVqmvMZLBTKiLpBwhJZ0K6u22aXTqLE0eO4s6tO1hbXWMARkiZqkmUnSPw1kwGaGZSaGoPOTbo3V0UJkKEQQKFQgGtZhOl4g4oRZtNZXDu3DlcunyJ9QQmpRRjdm4PwmSSGUTqY5cmjV4UYzCdw0S2H81SGYMjwwjyGdx6+hDbrTq8bBK5Qg4HqSo3U8BInECagCAxmFSkwYVjkrJmIpXoWDLwFeRzNSzOpbFvcRA5GvTepgIAEfFzWwonrWINjDJI8iczWkpZieGyGi5hhUgDpBV7FuWrBsgUlnTBXB5oVIFGSZgyVs3zKKKN1RLPxk0lfQyPDqAwUODJFqWtHfztEzIcNVQbeZTrFUyP5vDrfzqL6flxRJ0kPv7zh1h+eB/vv/8OFg+NAfGm5AHp+6W83QVeYgs5YjUNy+T1OvpM702iQI30Nc1q+XE9BS7bISkoNTx8zDS9Kmygvn8XWFJgZss6nRYxwnRYY6YMgjoVZVF0xqyT5hYW1TBrBsRtl9O4cn0Lf/rbY9x+UkWdoks/yYlAikhpEDTp4DjKFOfAo6Ep4vTrGM1GOLV/BG++OoeJcSo4KLKYmYoWTFm9Kf03Fe46cMJo40jkSzpV02GGmC/SwZHwt8N6uHobaERJlFpJ3HtaxtVb63i+Q+kg03qGAqhcEhgfTCFHvZq4vUgNo3ng3IlpXHhtEWPTpJ+rIurUzOxiZuEG0O5k8OT+Mn66ehtbpSbanQLanRynR3gcX0yVu0C9FVFbS3Soat/quDy0uR0RdUtqo1pvodnssHMgGUXcaXDVOFXKzk5ksWd6CAf2T2Hv4jimp4eRzSbgU8TKkgfdk06ehSZlcCpSnr9+rxp0WjAX6DCz3KOZtEDKzd84jJSyPBbIKThwGSkJtHvZMP4uGrEkLY0s46ZgSAAo7W2udpXvVdugIMVWj1qmQP7ivsc5V+5fdbappmJt3z5hxxkEmKR0Vwsj/syCQQE5NqBymMZdOmGHubNezQFRkrnaxYzba1UwLt5QH4ELoG1BhQMmLVh0e2R2CcRdl8FeTsGkAET9kU69sc87QLvZwc0f7uKHHx7AD/vwymu/wMEje2nn4/uvvsPDh08xu7iIVy6cQqZAIKyJynYH33z4PW7cvINDxw/jwoVzyOc9bK+s4dnTZaytb3Hx2eLeaYyNUZVmHR7P9xVmlG9f97MTIEi7Issa0rrbVim6bzQoMYtiGDJHm85VoNJehG9fsIe0MrL1ouKyGQxpSlL7t0nmwmAewwQylvET6MQp1Oo+fry5gd9/cBdXHlTR8HLo0MhCspS89JR1oEwdtQWrYawA/OO7F5DLFvDjg0083Wqg3SHkRClYM3nedMAw4Mz9z5W2GR2yAZcW4HGjY8Fswtp5v33n13aVGMjZdCkBOXOoVaTHt8i0oBgHZoOcoa92kU260aZZJQ1b8TrYaFWwTVMe6EaE5mStDZ8h6p1GsksPOT9Elic4AK1Gg/Uu00P9WJiZwbmzZ3H85Enk+gbw9OlTNJsNNNodrG8Xcf3BA3z85efo0FxYHvETYWpmmq/l5fPnzIDlMhmu/mpUapgcG8fowDBWnr/A9tY2onaLwR4JmclxNVpNlKh/XT6DRsKkiZm6VYqXUsIBoWwjUCQAS41N6f5TySQWFxdRr1ax8vIlmjQQ3AODusHBQYyOjmBrawstyh/BQyGRxNGZBUTFCiqVMkanJpDq78Otxw/wsrSDoC+DgYECZoaGMZbJYcQLeBpEhvRysp9o4oSJ8oxywIyRqiIVljA9kcKB/YMY6k8hiIvSWZu0Olq9JEanl/K3TSllK2l1mx5SO07GEUDzRzlGjJwThx/0miSha6JkDKjkNJ+P6k4T3351DbfvPUOl0uDWbxMTEzyQee/+aQReDeurK9gpRag1Mvj886vYXFvB4sFJ/Or9X6KvfxifffIhHlz/Cb99/13sOzoFxDQzVQfR037WajKdWKHrJakoW4Eo/d+sQVcGT5yDMlyMzZTFUOOuAE6PlojKePnE+Vm9g5wl1d+4BlwNn6t1UgfN+7A3DaTpXHrsyqIZAM2VXdwmhIwYVWansVVO4qMvn+JvX73E0loTjTgtaQLaOZRKJdAkqT/SiRCbBSAdg5vqTg4C50/9f3y9V3dcSZY1tq9NjwQSHiQIgiRI0HtfhiyW657p/tRrRvq+By29fQ96k5b+iJ6kJ71oRiM3baq6urxj0VQVXdF7bwDCm/SZ997UOifi3Ayg6xN7sYsk0twbN+LEjn322WcAR/auQWcHHeCKaHE6lZaIWn+sW+H6HwqM5AundHBc9MD/3lJGvwExYPRn6tZAVdwkrfCxWLPx4FUJV27PYWaRJBokEKbW1EDad9DXlULKD2AFNSSiAGsKwMm3NmPXnrUodDmc2oysqqozcFOwEgWEVga3f7mBO7efYLlIazrNFjbsEUX7SERMnItaIwBZn9D1tSyHYwetK9KsUJqkUgsZyClvZQKh6vlz15lmFY4VwLUpztWQToXozvvYNFLAnu0bMD6+Dh0ZB25Ws2xU+BOnHHWpvI6/sfD/V9NP9JWGtnTFXDE2CGGwhOUwZQ/ysliHIwd4szjABIRqLsW/TdCyAhiKbYZoS7XNSpzTv8v/AAAgAElEQVRuFSsO/QEmwy22PGrTMcCgcW3C1DFoEV2tBky0NkQnZ4IIc88Uv0seV/0c5LUxe2YwZsKQm2MXAyQDXKtNsy2AijMVRtZj9TqXWGmmR+NnJXFUAyETBMa7twawfH8CPIUF1Sle/mdiehMoz9Xx0/dX8ej5NPoHh3Ds7WPoHejB5NNnOPv9GQRo4fCxfdiwfS2AElqhh/tXnuH7784jm8/h7RNHMDiYorwZM+9EYND89X3StDdgsSxF9NSm9MSk0SQlLs9YZT0UQ6b2Ux7KVVW+caqTnBtorzVaXglAawMjpSel+ENa+3ZmQbEXihxUh07Gb9oahKNki5oBJFGue7h1bxr/8sk93H5aYZ+4iAGZsh0Tb3UqQPTsBrrSIY7uHmEgNzm1hDPXX+PlEsUUpXmlxgXM7XNVtKGHk2UgOEpYOjlPGdfbnj5qQlu/ffeDlmrOrm82fgWtDYUaBZTJnCFZPQ8y6+faQC4+eRmAToAgPZh6K8Jco4T5RgUNskmmeaZditV+qO1OiJWzHKThIOl5sEJqKl/H+sE+HD98BAcOH0W2qxtTU1MoFpc51btcLuPxxAT+8tlnqIQB3GQSPjW7DwLMzM5hw+h6NIMmlhaXkE6lmMXqzGZQKZYxPLgG3fkunPn+NMJGnc1+uYrV93miLDZqyA+vQd0GFpaXOJCblbsrHJbjQECbU4A1g0Po7ujEwzv3VAWcT4UcFTSbDXhJH2NbNqNar2FxYQl2tYGNvQNYky+gWirBcl10dHUhkc3i8dQkZmpFNJwImWwavV2dGMgSM2ejoxkgSSCS3HHYh4qeGS0G2iwDJccB6eZq6OqqYHxzN9YOZuBC9xOljYDfYFSbysPmya+DlDRy5ocqzI/JMElRhA4Y8Ules0gs7tY/o/QV/5wWO1Wx+vj5h2v44dxVWHYaCT+BxfkF3hxzuQSOHduCg8d2w6NcMpnJOmncvzWNP/3pEzTCAAePHcWBY4fxy6UfcfPCj/jw1NvYtnsdLIcAK4EnWri6RQ1PNn3dcSUVATcSjmuqmTj4OJAKA2nadRgAMMZr+t9UdDCCObfpUGMWUnGHpKq1BiTWuxknT4NOb/tQSZDWnx+nWkytjeHHp1kK5U2u1njYcpnlmlnw8dev7uHr87NYok4NFrk4mg23iWFSTeuJZSXfR2KyU04LOauOgRy4qOHwvn4kXKoArSCi/qRcvKAEv1ydyqdrzfBTz1S2ECGNGTFxdNCigw8Zc7dYRhFC9U1ttlKYK1v45d4MbjxcxFLNRsvOKG2uFbIOsr8zi45EBD8qw6e0Tm8Cv//NboxvLcBL1xGRlyKZkDs23EQelt+JZsPFpR+p0nkSzTCBRphCGCT0yZv6txLQtFElXR+3HSOgp0y96VBI103Bvt5oYbnc5LMIbwAUK+nxcSsvKlAgBo+YRuUDSYDOQQ2+VUU22URfl4vdO0ZwZP829G8Ygs22DKRhpQ+RCmn9nEVoL7GZH6XeBFcIZyStL4coAwStrmSOgYaQYHrTl+IB/i7RtxlVfnyPwm4bXUTiQ4WeowK+eBOWg42aS7FOVw52vGzMggC5FoknBpCT+LqCCTeYQxMQsVxGmCAp1hEgqD8zXqdCTuifm2k9GavVQG7FYUq/zzwExzo4AYpSJdSGGW0MrBHm6gIVYRzjZ78KMMabstbq8us0kBMDdSNsKOcCisMJzDyZw+nTl1CsBthzYD+33SIi4/KZs6wd7x3ow1unDqOjm1p2BSjOAp989A0WlpZw6tRhbNiQYR9TWvekO42JSbak0LGWD3LKAD8G5Iq1aQNdGjNmmVUekJARebEyYaKnp1R0miOnvN50D1O1sai7N88vOuvHJBG369MaNa1pExCnwi3FLAXqaC9thi6qQQY37i3gf/9/L+DONFALEgittJad6JhK3xsGSKKGzlSAXWMF/NOHh7G2rwNX7kzi3I1FvColWOfLlksE5Lj/Mx2wdXXsKszE0jVjLqn2p6rgUipV6eeisYs1cmqA1MMgEBOXtcYnk/YQMsLlL1qJJtWz0vYaevHGTDKUB1rFCjBdK2I5VOlV1con/nb14Ej71bKQomKAqIV8wkHec3D8wH68cfxNDK0bxVKpgsnXE5wCqlTrWCiW8clXX+LJ8+fwMmQn4HJ5L9mAUAeGWqOBjnwHg6t6vY5UIom1a9agv68Pt6/dQF93NyaevUBpcZGzAeyL5ftwPRez5RL8Qif8fA4zC/NsDGwOMk8BoXM1JcujEIH1bpvXb8DtqzfQrFJ1GdhTrkV0k2cjcCzs3b+PdXszL19huNCDoY4CfMfDmrVrsVwsYsPGTZicn8O1xw8QpT3YCQf1ehX5XA6FdBJ9joNCE0gFtBVL2ptYOqrKo2bntDjIV075zeWydWzZ2M3tvZIJor/JT0sDANaErRIcx8HTOGm2XZ/bIm5JZTDrJr5SGsQxP+zG3n2xgzevOg+15QD/1798ilrTxvHjJ9ij6Nnjx/jh9AVMT88i6TfxzqnD2HdkB1ynxMLdVpTH+TO/4IfTF7kS9tg7J7nZ+cXvv8RbR3Zi/5HNcF3qQUsBvd0mRdOqisng3ZcFWzr4aH0g+4SxuZkGuZoBi7tcmNFRNjoN5KRvbXxU0wGcAZwAYH3K5kBnCHplszCLGmJQpwBRzMQJe6ifualj49dp4W2LdZH0hH1U6hk8e93EJ18+xNnL81gOXERORgEQLvII4bRIA0tN5yngKKsYsgfNWBE6nDrW9zs4fnAYe3YNwrfLiMKSShbwCVmxnnTYoeDJ4l+uAFU+cZQ6Jb2Z8oqL0GIQZ6NO4K5loRbaKDVszBZbuHxjBg9f1lGlkyw5QFsOEi3VOSuf91HIOEg2ltHth9g80oETp7Zj0+Zu2HYJraiCltVAy7XguAW0/A4Ulxq4eP4qHj2agmV3cWsdUvqFIVWRU+BuMNNG5EKT9xl1KLIch1OrtToZGbdQa7awVKSerC4XTfAMIsBI4Z0Nv1ULH4ZCFhU0UcpZsQEuFTmFJbhOEelkHX1ZF4d2b8HObSPoXduJRJq0PrQe6YCjDMP5V8z6in+dno+mlks2MwEnK3a9X6mcpJ/L4Sy2ERKBudFxItZbtaN5PI9FUyZzMS6+0d8nRUR8LZqRi9XVmrHjKSNsiX6f0oro5ILezvmwKZuFaEpNkKfXFI2ZfB6dBI3LjittTFBGf441gwYIZocegRLGYOrUnlaR6wObVMTqaxBcwUv2V9g6ialxWld/j4A/c8zl+8xr5vig47R5v3ofj3WF/F49AOYzhodWlMS9q49x6fJdKuXDGyeOYnRsPaaeP8PPp89iZmYO23fvwM69Y8jlE6iXbHzyyZd4+fIl3n//GDZvynJmxyKbJh2aVPGYHGg1yqS9h8dDX6+ZweDYp+RYYrRG+ng5o5rFk3Elqk5HrvaPU0PaBupKL6cwCX+9Tkmqf1uZfo0fBx0lW3QQS2Kh7ODirVn833+9jSeTDdTdDoQUi1pUCKZBo47fXquBQrKBXWN5/ON7e7BpOM9FVz/fXMKPt6t4WU6iSmb2dMilgkg+sup0qa5SVThCAU2lxzXSrvEe0L4fmZFcqCFVq3HVhnmB6pPjUti4QpVQrZ6o7GVmgD39WExZplrz+oTWsIDZZhlz9RIC42Z4HuiSX1o8lCKk07cXhehNJbBjdB1OHjuOvfsPw3GTeP7iOcq1IgfIoGnj7oPHOHfxZ1SqZcwuLyLVkVMC9qiFRCKJTK4Dru+hWCxy6pSecKNO4n+gXCrDCiMkyGqgXEWL+qFKya9jodhsoErxIp2ETd0YdHwhTyk28mMWQvWMpfsk3RsnDRoBMm4CHYkMZianufI24bmcrq2FTZSaNbR8G47vYfPYZrj0nbUmtqwdwck3T2Jqaga3b9/E3r37MFcs4tLdm0h257kJbyMg8WSERNpDZzKBXjjoCiwkqTiRNhTPR3f/MAZHNqJSq+HZwzsozU/At5tw7BqyqTLWrU1i42gP8h00qah61KiujE+2+mbNTUEsTGJSStp/aSqd16sEXRFk6yDO80C72bPGhk5eCSxPV/Cv//o3FAr9eO8376GbKJ+wjqcPXuP0d7/g6ZOX6OzycOq9fdi2ZwQ22ZbARbOewA9fXcC5C7eQ7BrC+LZduP/LGRzdtx6H3hiH55H9iBxb5VRuMGyi84u1cfpndI+SmlmxeRiga8VGKWlOGRSTHTH+zbRzMFkFE8xJuoY3cKPiixkSAXImABQHex0Q9Sle6VUVqxRZCZTrCdx8UMEXp5/g6t0llBs2QocqHfWc1s3TmYzUqhvSaySsFrfbKrgBNq5J4a0j67F5Yw6OXUUU1tCKyMJErQHZf1R/ZAJ2mtliHVxLpU+5YpVSlGT6a6FBRQ4RGLBVGj6eT1dx/cEsnk3UUYt8rvgidtlFhIxrobMjiY40kEQV3YkAB7cP4PixTRgaSQMO2Z3U1Qj4CVjpLKKwE69fz+DmlbuYmKggDKmgwVeWKnQK5yJeG5UmFTRZrIsjRoAbbutUa61JVih0CLNQrjZRpf7MJKmwlayCmDee1zphIzGR0rE0htR3maY+gTrPsUGCaN+JUMi48JuvsGEgwr5da7Bp1xj8Qoc6eDFjZU4yYWIFzOg5J50heKP/L6TbVzBeJijRICpm6KRiVTRzBoMly0hAivyXN0+zGwRPXOPadeV33NlFbH4ELK5i3Mxb5tvR4ECqrhl4yRqWgjkTORlgKq6CFHmDYk9WVJnKLq4lKe1UrulV9yvPIZZd0M+Mw6+8lJ+dgBqTJtJ/jkGHMJL6jWIqLQ9fqu3lOuNnZbCKeuap/6wGt/oyTB9R+g4/j+KChTNfXcD9R68wPLoGb799ELmshwfXb+HKz1dRDyJs27UFW8Y3oVGP8Olnn6JcLeE3HxzH6LoEXKvEMox20YYwm/J8zLSq0GUCLDXINcaBKzV1iFvtiKFuXxsAG+DHBHtmhlC6UakqVxXUVurRpOm9ML8kB6OXJTFf8nDuykt88v1DPJhootZK80GYGUDdl4IlYVGARKuJQirC/vECPjixFRtG8nBAxt0hfrpewY93anhVSaIu5ufcTYpSvcolgw95Bgjl+5ZiSsJCWqamxqONx8wZaX34zql2sYNBJ6+IHwLu9M8VYib6U32UgEC9fOOODfzvhnSBCBCqAl1o1THTKDKQU/IlBecZgVLLLooBZJJnW/CjCN2+g98cP4Y//MPv0DcwjJevXmNmagItK4SfTKG7a5B1NT9dvICfL/6IyYUZLNerSGTSmgmIkM5kMTC4BtVaDXNzs8zOvXr1itk5dlQOI+Q8H1aDKluVxo03IwJ8pNPzbISug1QuyynSZrOJdevWcer25atXvIlRQKd7CcIAfsuCQ+am5RqS8NDZ0cli0EqlgmTSZzZycuY1So0KrKQPN51ERyoFpx7gwNad+Off/xOePXmGa1evYueeXUjl8/jo68+R6MrDzySQ8D32qalZIWpBHZ2+jwEnge6Wg3wqh6G1oxge24ZEvodj3tLUa9y9eglzrx7B9xrw7CJ7zg31O6yb6+v14FAqilOAehEa+ih+0OaJ2Exh8OYhmhltIspzTpug8gZgONjHKTwReqdYTPt//utfkfBTOPXhCQxt6AKaRYRND88eL+Kbry5ienoK/f0Z/Pb3JzC4rhMWVUW1MlicC/Hdd1dw8cYEkuleeM0ZHDuwFsdO7ISXIEZOUqrmf80qUa0n40mvWTPZKBhIGaksc0PkGK3HKj51S2m8bKjmpiYbjGlpYOyO9Nm/Buh445Ix1AyiKW7XTZ1bXGCgqkLFB0lZeqS5OOTC1Sl89v0zPJysoEaaMAJwlDbVh3Yi+5lE5E6qCjN6VoSsRafNCHu3FnD0wDD7Q7l2mQETgThaZAGnUYXYUMwctebhggndJ5W94SS9StXjoY1Gw0IjslBvWSgHPh49L+Pq3XlMLjS5r2tkqSovrxUhYQPdeQ/dGReZVhndmQhHDqzDkSMjKPQQ2COpQEVZ+3hZWH6B07EP7zzC7RtPsbhI10V9kclNnaurWCdKQbVSt1ElZ3Yy+2TPSJX6DwNK+QK1RoRStYZ6Q8kPubcsH2JlA1ebAKWYOJ5R2kP/JpacDqXUpoeNhT0Xac9FwonQmaQYN4kt6z3s2b8e/RsGVYtXDow6VMvGHG9IxsGEN25KV2oHfxPI8QUJODBkDxLn6WPosBu/V8CQgCezqMKohl6FaVaAItHPMtNnHHpEuiGHeqls53uTNnWmubihn1oBaA3dnU43raDc4lZpUuSjwa3k/ZiplqImAyjHYyVxwQCwAqBWM53mONI1mpZLMpS8tYkubNUzMK1M1E7aHtk4P0gfYBRwmHNBQFsM8CQLYvxXrpk/Wlfhchiiw3QWpVICZ764gOu3n8FyQhw5vgsHDoyjVa/h9uUbuHL5Gldvd/f0o1op4eXrpxjbvA7vnTqMQj6AbUl8bWNWxdxIXFyF/lfYpQhikHmuGTWOq23AspqJU/Lk9udKq1AF4kw5pWbidDGEOcSSClbMl7QcpAOZh0ozhdM/PcNfv3uIJ9NNVKIsApu8T5W3HWvv6V1REyk00ZUKcHTXGrz35haMDBH7Tpk3G9WqhXO/LOHyoxATlQQacTKF3AD0OW1F+Nd/WWFILRIKUR/8/wA5tUer4oTVpa0M2AzGTcf8uKJdZp4aRI0YKdHCzWdVJo0/V3q6UWoCIaajKpaCqjL1E52dzgszUORerOSXFoEa0BzbsQv//Pvfo1atYW5+Hh2ZDDzfRTqTw+iGLchkCnyy/uHMt/j0y88wMT+FpVoFINsRAlf0Pdwii1iAAGvXrsXzZ8+YleMS5ajF4Iu0QOyRReeMZhONMFTvS/hc7EDsWTpJYscWUknyNmthuVhCKuHDofRLmTQDEexmBKcRIZNIoTOf535rBP4WFxeQTCZ4o1suF1GtVlAmj7uEgyTdj0cmwAPYvH4TXJuCvofOQhe27NqFv3z+OYrNOvLdnZz+TifIl83G7OIcrCDAaM8gRgqDGN+yG2vXb4XtZDVLQKi/hWa1jKs/f4/nDy/Bi4pwyXPOLaGQr2P7eBfWDXfAocbb3A2BABn5Q1HKjahzqjglMKZPtgwWtFM9+zURSKJKNrE3od1OAQWVWlDGraCes3SysVPazJQ0Yx6CehJf/OVbPH/6AocO78Hu4zv4tEefG4ZJPLg7h8/+dh7Vcgn79ozi7ff3I5VR4JFOUFMTFXz66WU8ezSNrB/i4IFhHH1nFxLc3aKswZicYOkaNaiSgg329lIgRpUAS3GDaOW0zkeYRo6vmoHkRSHpU1mtshFIOto4GglIFAbF3KAlEnGqx9jIJc7zXJXKWvVztb4020j0PZ8aQ66sbAQZLJVdnLv0Gh9/+RyTixGajtKEkUaDbHJoMbMGg5glSofaAahuldKYVNTQn23i0K5+vHlkGF3k5EFaLmqxRV1IuMMIATTdC5nbJRKYbFeoUgUqMW4hpVQJwFGXBtbQWajWLRQbNkotF3efLeLq7UUslSmbS2yX0lNR2MsmbPR1JNHtt+DbFQwWgPdObsXOXUNIpmn+LfP8I10paF26eQTUQufyDVy9+Qhho4tWLFfhUl9IzyZGrYrBNd3Id3Xi2YsSHj5dRpX0efp7GcQ1ItTrFqpBC+UGpTxpbrhsS0BmxnyapkdLBt+su1E2CMqiSRkIU+cW0hX7bCbsI5PxkbYipIIqcpkyxka7cODwFnSv7YBt09hSpsDsmWpIGlaAKD1HTPY8VhVJilDP3zh1pRkTnrOiVzPaOMUpTlNzJbuOXjOxTYSeoDxnBTzIuqCYoTdznq8GYOQzifbK4/vReTkGQgbLFO92Jusma02uT/zoVo+FYUisxFftyl5m2nUBlMgghDljbGGwSALUGTjEu5/6c5zuMjR68nxkTcc2TKviwWowLGCMMwF6PAWsxEbMbeY9ti7hR6IZyhgY6ufE3p4mUtBDzc7WWTRqHs59dQE3br7EMuGxVhUDQ5048c4BjK7vQ6NcxK1fbuH6tbtYXCyyxrynvxMnTuzH+nUdcKwia69XAlUNXCXFHoNdSQUbCIYZfA32ebxUb1Z1byqbxpla6XKggVqsl2MVTLv1lsqiKVZcWDiVDdQxkeMcc1pwSDpCBr6syqNCLJIgJbBctHD6wlP88euneL3soEYFYKR5ZZ0wXa/SzNIazVh19GUiHN83jA9Pbkc/uV2FpBdW/b0rFR8/XFnElafAHAE50gXzt3OPqPZ16pSq2fO1/QLSuyuAamZNZQwEOzEjp4C9YS5nplPjhaZ2EtbG6TyuFCfEc5Anku5VxqSACiIM5nhrYTk1mtSXLaphtl5iLQ1dKH8Gp1MVq6Xe2uR0I3V7KLg+CukM0qkkeroL2L1rJ5J+Ar29/di5cx+SmTwPHgmsT5/9Dh999jEevniGkHqn2jYLqYMoYGNP+vCNGzdiYX4Bs9PT3AOVJg23/2L0Tpt/xN0kaCLZtDn4HgLPge2R7o40RXRaD1Gv1XkPH+ruRYeXwOzraZRrVUS1JtJeEgP9A1z9V62Q/YHFLX4oHdtoNJgNJFBZLBdRrJe5XVDScdHX2YXxjWPspXfs6FFUqjVYiQQevXiBidlp9K4ZQKPZgE8nfGIGGiF3w9g8ugV7du1DX/8ogCxakR5L1j4GcCmlE5Zx69J3uHvtHFzUueDBwQK6sg1s2diJjZsL8JOkp9Oi/DiAaSG8BC/ZBDgG06aj/ddoYXOaiX6ghN/ixdZqJdGsArUy2VMA6XwOfkeW2VfSUT26/Qqf/e0r9HZ34r3fnUShnypbKTVKC6kTF8/fx1efn0ZPIYkPfnMY6zcPwKLqW8dF1Ezi7o1XOPP1z+jIuThwcJwrrhyP7kNpE1Uc1owWfSeDSkq1aCsFAXK/GmQlVaTTm2YqyQxWcSrlVz6EXyd6HLkWYzOU4C/XaqZe5d/YsJqYIMMeiC1CaJjZJ4PHnewzGvDxet7Fd2ee4KsfprBQtdh/jXoBMsmh9WtsjklMkta3kKl1qhUia4foTgc4fmAt3jq6AZlkBWGTnNop8ClTYXE9Z6sR/rtqw8Xtt7giVbXWIhkAFT5QCy7yUwoiB+WmjWrgYanm4fqjGVy7t4ByXVnUUIyh+UrNXVJeCwN5H30dLpLBMjOC75zYju07+uF6pNFTBw+upaFq6EQ3KuUI1y7exoN7E6g0MrC9bgadYb3EBsJesorx3Zuw88CbSGS6cO/6XXz01x9QaaQQWT6Cesh+j9UgQJXSqpHD5sQE1gioEmdJwJSkrjSxyFDcdX0F7qj1Ds97pf9NeD48z0YqYWOwrxcJWju1GSScReza2od9B3eiY01egVGybKD5yGkJo4iFQb8GI8bBWs2yeFtoF0HEIMi01Igpvrb4nCuhzI4H8Q6zKv0oDJf+uVijSPCP03ma9SFdJvkxxibc1CXc0PzR9cl3y1KJ2SZDX8sHJrl32eSF4TIA7grWUj5berUK2NOxirWvchgSz0zTtkTAiABUo9iDr9Uw8xWmywRM8nzMwgUh481U10r6SI2CWaEpP+eiDYO55MWrP4jjr1SsGlWqwnzJ50mKmWKenUJtKcL5L37E7QevYHk5dHUPYXl5DotLs9i6fT2OH9+B7u4U6sUiJl5M4vnzlyzXGdu8Hr09aSBcVIcOYTglwNL16MIFpecVAKuvl2OckIMqg8AARr+UVTtSZW+EUBWatHSD14GhrTcIKMYf+juV/l59L5OwGueo2lSKT8qonA+iSGNuCfj23CN89PVzzFRtVFsZ1V+asnN8Ttct9MIIKYf6STdxdM8Q3n9rO/p7SPtKnWw4z8hylXI5ga8vzuHmSwfz1SQbnIe6eEoMgdtndaNoVJZYzDCak6Y9KCtSyqKRa68lY7HH76FqD/UXAkpyCJDJJB8op1B+ONrfT8mFdUUqbx4t7hdadCK8WJ5DIE+QNhI97AIUecCjEDnLwUA2j6xN7bRSyGQzGFk7hK6OPPp7+rBn3wFkOroREMfgUSuMCN+e/gb//tGfMLW8iIZto9xsMCMmRRzEkpE9yPTUtHJQ1oWFPEE49x2hRS1M6KTtubCTSTRtSquonpG85lhwr/R8HX4K/ekc6sslFEtlDPYPYN3wOpTKZSwszLNHHrMLpM/T8YdAHOnzypUymlGT9X1UNTvU041D+w8inc5g48YxJFMZ3H/0CAulIp5NvMDQyBpkO7IMJL2Wg0K6gC2bd2LT5u1I57pgtRJwyNBVDpDxc1SVmVF1ET+d/htmJu7At8i8mKw+Gkh4Sxgd8bB5ywCLyW3aVKj9D1WVcvCggChmpRQQlPN3TKVT1Sf9JiuFeGGr4NJq+Xj9cglXLtzBi+fTbPUwNDSA7bvHsXbDWqSSPopzFXz79Rm8ePYSu/eM48g7++A5RM8QQ5FApZrAn/74LV49fYVjh8Zx+J2d8FkDR0DQQbPYwoO7j5HPpzGwrh+OTxenDJ7VyUADTp6QbXFtbB7K4jAzKEq6QNKrEozE2sMI/pIK48CqNxrRspgPgv7M5pGG3s3cBGITX9P6QQ+ngDgdPDmlwNkhAroUEFW1I+nhalEeTyeb+Pz0U1y4Movlms9pQ65/0CdUVZhLME4xJ3SIoaebagXIuQ1sGEjg0J5B7N05wMJ8AkxhSBVq+sTLVaeqfQ0HQzoscXqV0qmqzRYBOU7vat+4eoNMvsns22V/uIn5Jm4/WcadR8uoc7rXgWNbDJCoa0Q+5aA/76Er0UDWrmLrWBeOHBnHhvV5uH4FsKq83qkbgeVnAa8bczMl3LhyE8+fL6NRz4Ec2QPqqYoIaYuKhJrYsnsbRrfvQ8tO4+a1G/jhhwtYLNJM6USLxq9WR6ncYMsgmkMRzesGAWYXddtGnYpEuGWWcqWiWEDrm1KyBGApw0GaWfo5serZlIdMykGHbyMZVtCRrpiIgZUAACAASURBVGLn7kHsPbQVfi6hCo5I2sAMh5YASNGROT/+DjiZGTnRJek5GIM8I6bL8+cuDqvsRYyNs22fYXz+CmAp/y7pVzmQyHcZ1hO8kworJ2BDI5vVoJSvyWDZGAwICtJzV6hqEzBxUI13MQ0WCBBKJbYBhGiNS3GTSCK4IOpXNkwBxGYMXQ3G6HrbG+ivgxfZNIXNNMc6PgiKDslkOrW/JZMdZgHZig9oPyQzhS0bDYM4NT8pfi/PlHDp+yt4+GgK6Y4Cduzbi/WbNuH2jRs4d+4nuJ6Dt0/ux7bxXiR9kk9ECBq07xHbTCCIjPHrXD3OEo4YiNE+aoBtSX2vvj9D6yt9RomxZgWbWeEszJrKtGqApgGP0QGiDWjUPBF/NkUKtnW7CtsKGNSSEg7HHibnbXxx5hG+OP8K0yUyIU9RPlDzd1rni4A1+8lWHYMFG8f2D+LksQ0YKFDWqsTEE1elUqQJfSwtuvjiwixuTTooBWkVo0nBLsyjsbRMts0sNGWdrvj7GhK3FW4hdJXCyKlnri1I4rJWNVmY2tOOyTwWInyT7VpvVLJv8XAJcaEZPIPgZcRatSNMVJZQaQX6AdEkUVDOI4Ck+zG6rRYDuKGOThRSWSQTSaRSSYyPbUR3Rx6TryawZu06bN2xC7lCN6rNJur1GiqVEj7621/x4y+XUW5FqJHXjW5OS2waeb25xOSQtxs9cO2/xgNEvRWrVWSSSa60pRSVm0qxjUGtQUJqtZL5folBpEq6loX1Pf1IRjamnr/iV6zfsAG9/X2o1WqoV6pq0+N8vNr46AHVKlWUikW2I6lUS6iWi8ilU/if/sf/AbV6A8VyFfl8gV3uZ+ZmcfPuLViuhaE1g+jKF9Dd2Yft4/uwdu0YXNrIOI2jUiVxDIqzKxHCZhl20MT9Gz/h/q3TSDo1ZvQIfLRaRSQTRQz1Wdgy1oPBoSxcl1geDYb4uETVg9ShQbNt7ECv21+RJxyBrpA8hAjMtZm5RsXB55//hLv3JlDI96PRtFEqF5HNudi1exx79+/lYpCnT17h/NmfUa+XcfToTmzdtQ4etSMC6bAyuHb1Fb7/8hzWr+nEB78/imwnnZKoMbs6LUUBMbyi86OnpNshMbslXRv0KZYHSfSAapG385mSqjFOlfzUJe0irzVSqjF4NQKxmH0yeNIbLPemolSTmVbQ79ECfMad2q2cpQa6kpoOGOpZqesSil2RNeQPB1SCFB48b+Evnz/C9YdLqDY9RHYGgaWIfarKUng1bJMxBJUtqk4NUUg0MDacxskjoxgbJTNmyrvU2MqGG0jL7XGrVvV3Ze5LZr7EvhFwo1iiQB1VqrI3WzNSxQTcEszFk6kKrt2dx/OpJuqcSiXvRuITLSRcIJewMFRIoJBuIu/XsHt8AEeObURvXwa2Q10aqlwBZlHrt0QOkZXFy6czuPnLPczMNtEMs4io/yiTWwE8r4r+vgQ3+h5YvxWl5QYu/XQBP1+6jlozi8jq4Oq9ejPCXHGZgZvfipD2qujp9tCV78T8UhUTc2UslD3A7+CqXi700P2n+VkRIHYc+KSHS3hI+j4yCQdZ8pjKNNGVDbBz5zA2bV+PZJ6mFKtwte2I6oYRBxg+GBgMjJkiFVAXM7cyl1enJwXlyOdohkvMYuXHZpD+O2BigCkTQ8iaEHAjoEtvmmpdGp6N8u/xZiGtafSHCrhUJ8R2NWQMslYRDfHniB5PA7a4MlJlieKDqKKu278pe8DgQya1xAEJ8LLJCY4yBkkOaGY6WJ5JfL0GOJMiMfOAJ2nR1cBu9WviObCajdNxKB4W3TnDZPM5Za3GgEDEk+t3cfXCHW5Ft/vwQYyMb4CXcLA8V8Inf/4KDx+9wIaNg3jv3V3o7aG90TD2pXFiKw+Zo6vGwzx0SIqa57C+QT5EK/N6devquXE2QLIV8lKjelPeHieIVhxudL9UmULCyrHkRH0sK/DjNC5dDze3RDNwMLto4W+nH+PLHycwVXZByjeqpFdtSrWkhjTvfMCtYbirhZPHNuLo/mF05QLYEbX+Uy386HDHVfuhj6lZG19fWsbt1y1UQyoqo0OttgfTz0vacK2oM5Ax0ZIJ2cdX1NYYY8Tj98HJd+JiBwVO1DesQLn6SxV5Rpq2+FNWvVb9extAKJaNTXJ1o3cWEJNhJkLMNCuYD0kxp1g++f5UIsHVXcXSMjzLRs7xsK6rFx2JFFxqZ+X76O0uIJtM6v6mNkY3bMTopjEsV2uolMuYmHiFF5MvcfnWdUwtLVB+A03tS6M2PWUmSNcnFl+q9FelV9OOyzq8/rVDuPXoPoq1GlOsbDuigS33SeVziipt6812YLR/CNFSFc8ePeZ76unvw6aNm9hfi1KktBkqM1SlDK9Vqwwcq9UqGwXXaxVUi8v4r//5n/DWibfxanIarptAuVjCxORrvHj5As1WgHxnB44fO4HxrXuQ7xqCbWc5FUXdMuiXKGx4DWkAUatVEDWWOWU8N/kYV3/8G1JeneVwtNnSecG2G/DcJXTlqmxRMrZlPVyPeqGSkJzMhamvHGncdMCQycABmxztKbVKwMpgFiIPc9N1/Mu//g29PSN4++RJ2J6Fyxeu4OatB0gmPRzcvwOHju7jtk1XLl7FlctX4HktvH3iIMa3Uxs20mEl8Hqiik///DmyiRC//cMbyHP6VWv66EZ5EejgHBci6M2CB0NX2PLr5DexExJJBbgZdGY7eujPp9SKaI1kE1i9C4poeuVaUQ9Hg0S+PkMQzoGPV4GxrlSAY+0VM3FSmao+l9kw+h+lA6MESjUf1+4u4M+fPcX9FxVOr1LVJ+lEqTiINF1W6PKcIC5OrzptL1JHZyLAto05nDy2CSODPutgiI1iLZzo4PS7uGCAKT6y7KB5rYoZ2EQ3VBo4SqdS0UOjZbHJ73IVKEdJPHq1hOv35zAz30ItpMb1Fnw74s4uSddCd85FT5Z6qNZZe3J0/yhrIzNd9AhJhtBkKQKnUr0smg0fD+4+w/Vrd1CtpRFFOYSk/6P1TXZGTgXD6zPYeWg3eoc3Y2G2iO+/+AZ377xAI+pEgAxCO4Fqo4liqYR6pYaMQ0x7DVs3d+Pke0fR0deHUiXCvTuT+Ld/P4NSkEFLpwsJsHJBg+MyiKPOLgnfYRVOV74DCauBDOYwMuRj/6GtGN60Bp5PjAax3uItaBwAzHnBU2JVVeSKlJX4EdKhhSs1ZPdaFZBljgt4Mqgl8xQuL1MB+dc/w3y9BBklSGozR6Lb5JOypEONNWcy1SxzMH7Jz4SVjAsiBKRqdMB6VuNwxddrMFcxsJSethocCriMK1hXA7SVl6PkIfo7V6REVwHtGNDGAnF94teALk5JG2NvpiBN9kotcM2kGVX/8v1mXBJ9XAyE9fXzfqVTzBrVLE/N4un9Z+hdM4K+9evgaBa45XTiwumr+OKrc9yz+J13duDA3jVASO4Qav3rBKXGCTSP9GHYCGPxgdUcJxXR4sOsajagDqKKPNGRSGOMOBrzz1X3IQZ9uvJ0pUbMSEvyY2rbp0k6lR3pxJeOZR8u6qGPV3MB/vbVHXx7cRYLTSp0SqMVUXcXKYJQmnmvBWTsGkYHHJw6NoI3Do0ilwwQBRWWBpFZOpE+LJsmO+QwiScvI5y+VsHDObJVogOlMmNXEV4VSsmsM/VxZsq07f6gpGfS9cGsW2DcIoxcbPprFDeoig59IJQMmuSftSZBBlR81ZRyR+F1yVHzl9uEaGkPU87odLuLVoCpoIR6SCyXGnz6HHoQ3IQ+oI7ZIboSKYz0DCCfzKBaLCOVziDfkUO9VuUNrqdQ4D6npVIF5VoD/QP9nGaamJrEQmkZN+7dgZVKIHBtthxQuEZPIjkN6Puiz0v5CQx2dnOrsLfeeRtWJon/+X/9X+Bw6y5XpaLoOuWhEDiNIqQ8H1nXR+31PJxmhIRLFXdAOp3DyMh6Ls4gmwLytCOW7uWLF5ifmeXiiWxHjn9Tr9cFqqrNpPH2ybfx5lsnWVd09+ZdvHw5wWAvmU3j5LvvYveeY/ASHeS1D8dVLAuvq1/RBlOf2Wp1HkGjpLR9y7M4//WfkPJUqozxBRuyko0KsZUlZJNlbB4tYOf+MThuHQgIzFFApLQqsfW6Uov0QJzWIzahDjRIO6HTmEzXOHj5dA7/9n/8Dbt278WJD99BMmWhstzAd19f4s03nfLw5onD2H1wD0rzC/jx/AVcvXIdhUIOx944gM3bxuClOjD5ZBIf//FP6O5w8OHvTyDXSytcG/kyWya9IPWpm4SPklrgzUeAHK04AqY6bUqT4u98qowU1Yr3aV0Nby56Y1qdlmGkpMEc/0wHcu5iEYepNpDTIFRK5jnsxRsdpSpD2Lr9nax+ZUxN151EA0numXr+wgQ++foRXs6Fqt2W5evqSr0ps6ebXp9s4hnxukzbDeTtBvaPd+C3729Dd54kA0WEUU0deLhoRb2e5hevYKqSpUp0BnE6nUqaOAJ01Ku0qVKtVJ1abZKZpoflho/7r8r4+fpLFMnTR7cEc23yjmyyvUhvl4/BgoN0tIThfh9vv7kNm8f74SUDtMISs2uc4U+k2UKhUXdx6+It3L7zEo0gi2aU5eIqNkEOCWCVsXnbAPYePYJc9yAWpl7ioz9/hmcvFol/RGj1otwIUG/WUalUqRoKPvnTdQL7d6/BOx8eQzdRE4kcd744+8MN/G//+i0qQU4f7mjt2cpiBBayqTQXP6U8Whd1FLIu7OY0NgyTtm8PekbXKC0cGXJTYYO5p8ehXWOieGMXMCdMkSG2F/ZFNnYdm2MoYm6yvItoXZyaZL+eUpSNV7MCMaP1d2DLBF8mI6h94IQJ55cJiJPiKP1e8Tej7zI1Yjy3pZJVid9jaw2TkTFBLjM+BgvGsUneZ6SSaeGYRQ2xNMJo1B5/B794la2HvnbZINXu3AZtgmklLvAz0WMg1yPMa2x1tIr9j9lXDcaEpZTvEqCn0I3h0am/XMZOWD85KAa6ewIVy9F98yHeRaOewN8++h5XfrmLbM7Du6d2Yc/uQdhRmTgmBbrou/QzYgsNMU4XTd6KuWYAX5kmGnByoZQctLVRr5oiOtsQ79G6EFPoKP35wuSpQ64mmDRolwIIuZQYLMrZmvo6hxk8n6njj5/fwg8Xp1FFGtWWz4c/7ojEoEtlLbyoztWpGwYc/PbUDhzZN4SkV4ZFa5fTyhZCS0PTpsq6VcMcLt9awoUHJCEjg3MfDn2mRYdozstpe6P2AaJ9ne0CUCqqin3weIq1izvif1dA7l2erqrBfRshq9igYRlvgApRi5+pgpXavI4qQikdqy1E4rmt5z7/hMrctZ5G54lQciO8bpRQIS8qTWEyuhTQCOqxCvR1dGHnxs0ISnUEtQbS6TS3y+EUJb3Goab1PZidmeU2W53dBdadzS8t8KYzMz+HmeIiWhmqZlN6IkkV0z0qXzmlf+MvDyNkvQT6uwoIajW8deokLly7igePH3P/VgI7RKQS+8VXKyCQzIvTadjUu3G5DJeQPPV2dXxkszkMDQ5wFVu5UkFpeZlbc1Gz7fm5efZ6yxe6kKfTO+l9SEsYhugbGEBnvoCwEcCxfWzavAXH3n4L6zdtRqWRgOskuSpOLxkVb01tLuGGoIV6tYSguYygWeb0Y1Qv4ew3H8EOluE6euJQGplBtgPfIXPTZaSTFYwM+NiyYwQdPTm2ZlHB3+a0GvW4rSwuo0EVwmEdyZSLXHeerSnoFMfTKrAwO72If/9/yCeuF7/5D+8hl/f5e+bnQnz/9UU8fvAcnYUM3vvwbQyPrEFlqYTvvz2DRw+fcKeNLdu2oKurG4/u3cPs5DPs27MJ+97YDT9JFanax0gMiCRg8QqX1Em71VT8erZMMdzfZSOJB9DovMAVeHzcMtKxpompucNJltYIzHJSpvEzN0lOVQjYXKUv50WrTrFkhUPrSNrNcMEB6GDioN5KY75s47vzL/DV9y8wW7JQayUQkP8az08VbFzHQ2dXATPzM8wQc8BrkTtSiO5kE2/t7cdvT4wjmyTRrjLV5SQIOa3zNWjfJWUwpPySqRKV9W+6xRYDN/o7tbejPqUOqgFQDVwsVh3ceryMG48WsFSnzgeqqIHOBJ5tocOz0d9JRr8Rcm4F4+uzOPHmVgyP5GG7dYSocBNvmwBSgiqgfQQ1B7d+voN7D6ZQDzrIDAAhBUvSsobUr7eG8T1D2LHvGPxUDx7fuY9vv/wKM/NNNFoF1FopVJoRynXq6EC9i+vIeTZ6s2Xs3r0Ob548hEJ/FywrgWKxiR++v4y/fHkJi5UMmlYeHulnuW2hAnLU/zWZSCDlOuhM+bDDEjoSFWwb68TBozvRPUxFDWUF5MRIVeabVDML6BegxbFWGDkRi5s6shVI0OikoHd8BhG6ura9u6lpyG813h8Du1WfKZ+xAtzo98YMkQRu5bivrlkXP0jlZVz1Toc+fTGrgacAOPovGwprho3Xwn/hugRwihZPbo7eS8yxUtErLMlsulFAwddhVAkLwIgBoC7BNuODSCbUtrgSDK8YD/m5DLNINqToiSrsCGxKSzENwhiYSWcN/ezjjZXuiSpv9GuE0eN0kq5Apmdq2lgoqkj94nFkPRGPDbWbWpgp4tsvz+P+/ZfI5btx5NhObB3vQSZRgkUttxSFb8QuVb6opo9RwCX7Ie/36juFYTJyHPweJTHSPrQKNXG8il+vD7IKhyo5kkbLGlQqxKHgjWAU5c2mlo4monSmkT0hQwdB4OHp6xB/+foOvr80g2qYRmin+W7YwYJlTwq7u2gg51Yx0pvAP57agoN71iHBJvOqLzsBPU6Z6mIvYv+jyMFMKYVLt8u4/DjEXN1Hs+UxXlCpV1WsRvNaAVKVCTRZxnhtyrw2DnRmGlbu0/rg3ffi/u+S9+YBE+sqPQgyuAS06GJNNCgHQdW2StWEqOei8uAkXiacyw9Dn0IC8mezgfmwgkUSUWvhNj0WzjIrSg+JVoThQh+O7T+C2Ylp1nP19vRgbn6OJ8PY2Bjm5ua4nyn1LaWK0HxnJ+qNBhYWF1GtVVGr1zBXWsIytalKJ9migFgpKkBgFw3WIjmKadBMHbUqKeQ6MJDvxNLULBKpFKYrRTQdxS4qVk9Vv6jxUgEm6XjwqyGi5SKZbMBLJtDd249MIsPjkEj4aFRr3FFi167d6CwU8PjJU/x84TLu3r+HZtBQaeNUhhkY0uVk0ikkE2nsO3AYB4++he6BYYQgds+HwyxAjK1iNCGHMEVCtRgw1qqLaFSX2PzYCuu4cul7zE49QZZKA2lJcLyke6JNiYTdTbYjSXuL6O9JYMvWDeju7UC1NIfifAlLC1U0AxJ+O5jiLhsVZBPAyNoBVMvz6B3Mo29oEBZ9f6mCj//6NSZezuJ3/9W7GN3SC8smSJzD1KsqvvvyZ0y+msGW8WG8+c5x5DrSKC/P4eYvd3H31hMGvqShTPgtbNwwgD2Ht6GzLwvLkmIHAmT6tGgAI6XP4afVDkLcG1bdKwczDv58fGjvaea/cWA3rEboeXPbTZPNUAuyLcrQWhwKpnJA0LY6cpDR0aZdeKE3btUAWolmuTKU+w8SKCaPRRLWEo0fMDtUa6bw9HWAb84+x9mL01yZGtg+WgTidNCQSZFMprB+/Sju3L0TAzkaFXIlX99j4z//xyPYtMZC1HyNVqA84kgDSpWY7OuoORUhG2mYCcizUS61zdVDScxuvUkdEKjdlotaSN1RWvjl7hzuPy+zETFZ09i2C8cK2R8un/TQn3fQlw1QSDWwY7wPR46OobePOi8r5opSw1aStGm+2rCo6dVCBfduPMHz52UsFckHLsOCY9eqo6vTxra9G7F+105E9SRuX72JH878iKl5en4FLmqoN4G55TJXtSecEB1ODYN5B8ePr8f+oweQLeRYLjA3X8ZXX17Bl6fvYaGagO11wvYycFwCcS24lsuXRNZCpK0lEJeMSujwi9i6uQ+7D42jYyCnjbepqEEfMCRFL6BNa3UV86Tn7IqTGc07w28tBiz69CYSgb9j2gyjX9kUxEBQ5Z9WnQB1ipLL9o0DiTBMavK2QYwEnFW4UF6m9R2CJPR6FIAk37+quwMDOgGhAsQETch6lTTq6i82UtFy+OJxFL83/vD2wWxFnBBQJTFCVpAekxhLrm6XpZ9XnNrWf5fxFsYuBu5tNkaxg0YGQO47BmT0zD20AmoPR/Eggus7cF1yJpDsghgs63HksK4XpaS5+bFJ3KNDmoeJF4s498Ml3H/wEr19fTh0ZA+2jg9wf24rIsNfPeYMclYzj2brMxNka+ClAbNIspTGVqVLVQGDBjIy1eMhU38QcCPLQ/1Xf4/GEvxXzcbxT4RY4fskWZcGjax/zeDpiwo+/u4Bzl6bwnw9gRbZdFE3Fp7PdHim8Q2o9wXyXhNbhn18eGIr9ox3I+WTbKjMeypJR9j+SuuGFQ6iqvwEJhezOH9tGVdehBz/2LOT7Yn0utHrto2rRLam7i0+C6zIkMbbe7syV69H64N3323RhzGdKOlGvajbLSI0stUGv4q9U7/iXC2na9pAjjcr6immUR4xAvxzDQK5X6EVYSGoYjGsxv1LmR2M50qEZNTCukIfju49jIXZRd7YqNiBeqxSFWqSihCouX2jwa24iBmkNCsxS5S+nJyc5HQkaXDmaiUEvstgTjXzlvJn2iRVcIxPAxFBJQvbxjYjn0jj2o0bCD2yMlFBh6pnydw30KkmYgjpJN5qNpEgS5JKDQnbwfadu7B79z705HsZJJLWjTRxBOT6+geQTCV5or2emsWPP/6MH878gKmJCfQWCujr7UE2k8LwyHocf+MEtm7fh0yujzVPDLRUyeKKYqs4ZsQUXZsdajbrKC1NY3lpganyZ0/u4eGdS+jwIzg2bdpUoeuju480dy5mZl4jCqvwrBpct8JNvru6kmi1KpidW8LMbAWp3ADWDu9ApVwEqtPwg1mE1XlMTD7DmjV9OP7WfnR1ZRDWA1y8dB1nvjmPbVvW4/3fvQuP/L+oXUmYxrOHc/jy03PccPnNd45i845NsO0K6qUqpp/PcmcMKgjp6sphcLQf2a4EzSCAfbekQk6nGBhQ6dSqnHTjbhRyGmWqsr2hxBuZONTLZ0lgMHIG+pARp0t5JUgFq5wMNRPB6T1hMQ1HewmKsmpXnbhYaMtxQbW6UvNSVfQRyAtsB5UwgzuPyvj028e4dmcRpbrLOi9VgEPXQcFSgVh6O7HDyVQai4uLGiOoAxmdOntTTfx3f9iDA1tzQGMKrZCAHNmSUN9Uiv0KEKtOB+rEyua+TWKyWmzqqypTWwzu6mwv4qAa+Xg1Xccvd6a5qKFGjemJQaaqTlDv1gg9aR+DeR95v4r+jgCHDgxj994R5KnpPYE47q1LpyQf8BO6hZxmqSwf9VIL088XcPf2M7x6OQfX8tDTn8f2Q/swtGUnGuU6Lpw+jyvX72G2aKPSyHN9LsWIUq2BKrXssy10uhU29Hzzzb3Yvn8TEkllPfDi0SQ+++Iifr45jeVGBpbdAdelfosW9/71bIcLp2zfRcq1kbOBzmQTudQS9u8fxebtG5HpTqv5SmwcFzas8omTgBqzDqZuU/CP7HbtFkZxKlI2Nx2f4nNLrFsTBspI/wn2Wc0oxQydrvg0zYnNXcbcXVeDTV5Pmv0R5o2/Tx+qOD7pVKwwAZJiVVtZu7WVVGKa3ydpRmHJYqZQ5oXeRYRV4yVqMIV8z5rtkxSrxJG48IGuwXhOMSuqQXN8L2YKxAClAs405tR7t3qY5mFTxk7ugdgs8/74DR6aTRdP7j7Ho0ev+Ljd19eDjWMj6OIDrW7rxnuzjj10fWS3xXFOs3e8jnU8iiy8fjaNc2dv4vHjaXQPDuLYsX0YHe2C79G6K2kmjmKhOQ6iD9YgzmQNFCiIAY5Ca7KvtmNRPN1ln9L33h76NshVZvvtFCq9lDGInkrqle3WVm0JiDb6ZTmJjUaQxL0nJXz81R1cuFfEMmni7BS33OJkDkE5em1IIK6JfLKJ7Rs68OFbW7FtUw+SzhKAqsrihGSeTiCRsIP0fFVZtFqQxpPXHs5eW8T9OdLmky2aYqeVdIbicTtlqqa12l/afrzt+5eGCSqNbGRN9SAyMCYgRzfO6c/4RbHyu035GX2/FAOkBldVumrrEO6zqk4pEo+0iocHWgFGpZ2jy6Zq0GKrgZlGGU3N3il/FSUgJzVaumXj2M4DOLz7IF6+mIDl2FhcWkS9WmUd3XKJKj6JZiaX+AYzcuSeTr/Ip21+bg5LS0tIJKmlbYBSq4kwSVV8ZOCpGJRIWoMxtau815QaXIG90TVr2e9tmlJSVFDgONzUvVytcqEGrTlqu5NPZ1EvlUg2jYzrY9+uvdi37wC6C/3wKQVK7Xlcl82BmRHUtizc/NbxUKs2cO/eA3z857/g2dPHGBrsx8kTJ/HuB/+AvqF1CJGAZSdZQ8iHDS11WR1DJT7r9RQfnDl+hMRUzmJ2dgrzc9O48tPX6M8DSc+Cl8hgYP0mbNu+D46XxKMHd3H96gVEzSX4Xo3bCtGTy2STGB4dQ7VO6TMX5WKEqLwAq/wEfdkamrV5XLv9AL7r4cDBzTj65m44rRa3HPv6s68x83IKH3z4DnYe3Q7YRXUaCjO49vMTnD93Bju2jeHwiQNIZmj8qRhEU9KULiMyx6V/JwDXUBq3WGshc0cLoIkJo2fIgVGOetoKgedpe64poQWPkHr2ItA20xZ6vqgVZ6SFhKvSH2eIyPSGZJ68JaDGgg0jnyoRf2Vls0qFaF0a9/nzUY3SuHRnEX/59CHuPauwBgNumk+JqvG00rXJ+mP9KfXetS2ey2qeqwo0YsVSaODDI/34b367Ha3aS1g8vkrvQQBN4jN7wwUhe8ORLo5cHAjQUSsf2iOoWIVablWjBIqBj8evy7hyawbTcyEaSKmu78EC2wAAIABJREFUC2xNFCHtgnuNDmRdZOwy1vYCp94ew5ZtfUimafOpwaJm8rSeOZVKPVGJkdT7HD0nl7rAJtEKXVQWynh0/Qazzxt3HUbX6DbW1H77189x+94klus51FpZNKhfYkQFRnXU6xGSNvWRncfW0RTee/8QRraNkgIDkW3j4f2X+NO/n8XtR2VUnS4+vXtuGg51nCCXKYesUhwkk0lm3AsZD1nMoS9fw6EDY9i4ewscn4AbmYSSjrSm5o7MFZPhEsAjRq4moNDYRjBO3EVA5qS0X5INW0CPsEC6KMV4kGobWMGw6cghwE6ASyzQN17fpgz+XmdngiozfcrXZHRKiX/GOS91LZIC5fvS4MEEcnJf5rXr1mgCDtQ9GYbAYrIrwCrWmlG6iEzPhU3nMmyjs01MP62cc3JQjFlTAdj6AGmaCIvmT8aZ/QE1cy8A0gRysSZQyBLFSJKFzt1fHuP8uVuYXSRdpYWk72FsbASH3tyJ3oG0tooi3a8hCWE/UPHMkzHV8a3l4PGtRzh75io68v04cOww+vppfi8rf072AlRVmEqiIshh1aFW5pwcmjWIZ/pHm4Orx6aeJ7NxPH+EEBVPOMVum4BF0qkmkFNXobIVIv439WVM0jAWUQfPVuShEaRw8/48/vjFHdx8UsYiVak7PkLuq0qZDl0MEUVwojqyThX7xjvwu1PbMLauA55NOmzSxalUaisidEJTh2Kp+jc60NI0Xq6n8HDCxU93inix6LOnJ5ukc4ZEkj9cZmkUlWoGkqUmYjkiS7RNnAnRJI8iNgQmICd0ZDs/TUFe6XLM6ggGYlyM0BbcxR+ohf+qbY2RzNJ/ZkZOByZV6BIxmCojwHxU576jLF/ghvSqFtQLmtg6sgF/eO8fsWt8L+7cvY+h4TX46cfzuHXzJvIdqn/q9MwMm+3RA6RNhq6bNXSEjqtVlMtl/juBxblqCU3K5SRVs2t6DadXuTWYceLVh0fOgwchB+tmEMAiHQx1i+D0qkqA0SclbQcJy0E2kcSmkRHs2LoVm0Y3cYsfq+Uil81zipSq2uhaEokEjy0xiVTUQZPb9YhlchiwXrxwEf39vXjn5G+QL/SxE37L9pUW0YgbK+KZft4UK6kOQWJeTPaI96XVwvzSIu7fu4OL57/EYLeDnkIPNm7ZhZFNW9FyUsyqUAuSmclnuHj2EzTqM2pOUAVi1EShdwi79x+C7Xq4+uOPCGfuYl1XBflcA2tH1+HClae4dPkWslkX775/ENu3jSEI6rh74wa+/fQHdKV9/OE//QO61nZSjQ+L8ksLCXz+yeewwhpOfvAGCmvzQLCsT4M6RcnaEG0vEp80jRSCpEc5pSDVbEbKlH3aZBcVk18d2GKwp8Eh4z8DHDLAEyG1ZhP4AUghg2zQkmKV7zFSJsKc8I/MlJWkedQhiYpiVLBToJ3+q3zZEliuJ3H51iz++OlDPHkVoOWmlL+fY4MkC7wG9cYtEFKx5SqQ0GGHTqgsuCVrW4tKDurYOujgv/9vjyDnzXNJfStssvaDTpMyDPQ5lNohFjkIFJCjKmwGdlSxyulUD8vNBO4+X2YWa5GkdnaSm88TMKNODXTQGeiw0J+zkHPKWDeUwLvv7cKG0azyh2MNWaA2WipqcFRj+xUbtAjQnaSqprZ9oFpHUG/CzfVh/tUCvvn0W/apC+1e1IKcYg6jJvdLJa1ostVE1l7G7h2dOPXbYxjcMEzKQ1Cd1c3rj/Bvfz6PJ6+acN1+hLozCR3GWBfHjJyLbCaNpOcg22ogkyhjoCfA4QMbMbpjHLZNqRgyUaY5rtvY8ZzR98LARi9W2dD57/LkjOpo0R8xODM1cu2Dd4w4zCwXf5y0wTJ/oIEbf682II5BnLDHZn/fVUBOAsxqMLhiXhuHYt7gJUUqjdR1CpneQ5NJqm7j06kGU5xKFyChxybuZKB9GbmCVeQO7OTeXq+xRkxrBfkj6Lv156o8ny6W0tILzZLEujxz/ceB11zDPCD6EehnsqKqVsgyff0mUylzQq/5WBNJ4+C4WJ6t45tPf8TziRqynQPcqae8OI9Go4Z1Y/1478PjyPdQBb+ea0xEaKPzuFBADp9ECtN8tFAp1vHy6Sv09K5BZ18na2MdYp1CYvgkPip2n38xSDLnwao4Js+IOkURox+qVCqTJmJvxvq4dlGD6Fnal6lBTXwgWDlnOROl92ohlSQMqw416vNJEkKGvtVGkn0qCcRdf1JGMSL5RYJ3b3Xw1fMmCJFyG8g4Newe68IfPtiOsXVJTi+rin2Kl2recH9mBooBg0+2XgrpkEwG5xlcuFvC1Sc1FJs5BMzcqZSwwvAK+Cl1sM5qcgaGMh3UFEHmugGY27Nf7+tyuNZX9P6pk/wvqlZD/FikLUT7g1Zo5H4VyLFoiNkA8aOjWEO2B4xg6c55rxK7D9V+o261sBQ1MNcso9GKKAMKjzeXCIl6HQd37MUffvsHBPUWHjx8glQ2jV+uXGZd3JqhIQZE1LKrVq+juExWCUI9asaQ5myTrApoIwwxt7yIsh3CyiaJHVVAjhvXagcofZpS8UC3DJFKGo51qrKK7pTWqBeSKW+ErJ/AyNBaHD5wCNu2bEM+36keVstia4ZyWVXYZjNZLtYgY2Df9+EnEswgNBsNftg2bUig8mcbhUIfXC/DpwY/4StQbcR4WU8SG/UBSE0Oo3BLh5eYyKA/0LUXyyX8/NNpuFYNO7btRt/ACCt36LtpXKh4gcyC7187j9u3z3M1K03GZthALWgik+9GX38fph7fQq/zCht66+gfyGDt5q2Ym4vw8Sdn8OTZa/QPdeL99w5hdG0/lpcX8fO5H3H13GVsHluHk785ge6hLgYVQTOHn05fwOSLR3jr1EH0bxoC6vPErcZ0PXvUCZsWL/SYClOBlBe5eWo02ThageKUbqR3eDB1h3RpJ8dBQfZU+QwBbTqdK6dy2XgkfROLsk0wZ4jM9CbIJ0laGDSneC6KNxx5k9Hd0LOgn/uohR6mF8Dttr46+wyT8y0EVhKWTZWpiuHl+B1Xcum9SjMQsi4p6FAZvE0aOD5NOvDQwGCqgf/8H/dibC1gU4Vy2OD0I72WuzUIM0gZm4B84dQJlAg76kVaDx2UGi7mSxYevijh5sN5LFYsRI6ni6HIYjNgU9z+ziz6Uw10ZZvYOpbH0aObMbye1swyWlQlR2DddwGPWDxVjMT/x4yFNjdVOV/VCo6DH1HU1DbPQdhs4O7FGzj7zX28rnSgZnWhBg+1eoBGWXV38e06+nJ17NlZwMn3j6Nz7SA/oHKpios/3sVfPr2EF3M09D1wqKUcAzf6bp1dsCwUsjkUOlKwqKjBXsDwcAoHD23H0OhaOG4NiCgdQ6tKqqMFuGm9lmz8pq4qBkbGvJVAHi9243DQ9s4xwr0GQAIKZRoK+GFQKBukofWUz9e7gjq4GGuJ5vevVXebwGZFtbbe/OX+FEOgAZYhX+B1a/Q8joX6BqA1gaAJ6lazXsLG8QYkulkR+6/y0uPPMdt8CVMuTL+kUQ3hksaAsdZV4vKKALxKcygZHjl8rNqY28BcrsfQ+NkeZiaK+Ozjs0jk1uDkqffhWE08uHMTd27cYSP58e2bcfjEPmQ6Qu4woEzSdYW+MHJKD6HWEcVRJlmIXSLihiqv6dDRgM0pZh1DmUWmv6r2lrGRejz+q8bFiGuMGSTbp+BHfDyJJUztk2as9W7r4ox0aTxedL2q+EHyF2qmq840CuMRQCOQlUS57uHynRl8+t0D3H5SRSlKsyWTdI+jbIKKhQ2krCZ6003s3tqDfzi1AyMDLlfuUxaLx0ljgribDXXX4WlCQI78M8l6KYWX0xZ+vFPC41nV4osBo7C+fLFStKNBGOEpDeg4u8lT9u9ZuL+3hmtPIkuAHA2CovoEwKiBV32+ViJk01U4pvY4iNIgqgWg8ZvaTlmkrVOY1M+Uq7xUbCbioGIFmKgXUWk12YCT/N2Tjo2hjg4c238YoyObkM0UMDUzh59+Os9N78vFMvLUwzSVUkCIjYDrLHQmuwSFehVlS99DXSfIu61crWCxUUYrm0Tg6nQyVYTyNareicQc8DThalBl9hmTOLqyJZv0kbJthOUyerIZ7N29G4cPHsKaNcNIeBmlUyKWT8cFmliKHazwVRHQow4V5LHneT4zlNUagTkb6WwXkslO2HaKGS9qth1Xv5tn9V+rxjfijhnrzLhNxIAYhVcbFbSCJtIpsmxwmIEh35woaKBRK6FWXsT8zHP8cuUbZio4a9cK2MuO7sNPeIga8xgfbKDHn8bm8RFkc91sOXHzzjS++PYGFovL3P7rdx+8gXxnBrOzszj37RncvXYHO3eM4dg7x9E91IsoSOHCDz9j8vk9vP3uQfRtHAKaCyodxZsO0T8C5PRA8GpepWsTwbiEDTmNixcVW5RoDZKcsuOuDnqTkRQPb4CmCbCcRuXfaJRNMbBegMyI6d1T/sinA5321VVYinVTVccC4jjgiRaNn4mnPI9mwUUN31+Y5CpV0sOxgJYTlVoKwJFM91OhQGOmuTjmqmBKLJvFljEkDnCQcIAOlPFP76zDicN9QHOZgxutZ6pCZSBHdiMsBqbihkgBOe7iYKMW2liq25haauHWo3k8fllGsU72O9TMnh5fgIRjM4gb6vTQkwW6/Rr27xnCgYPD6O5xYTt1tFo1Nry2kgnAI9Np/Zufl0x4sc+QZyAbsQZ5DOo8VOZquPHTbZz7aRJTlSyWIp/tifwmadmqGOxu4OjhTTj01iFkCxmOUwtzJXz3zUV8df4hFkpUz5uHZSfge5SWVkwcr0cAaWoRmM0gbVWQxDI2bkxg/6Ed6F3bA5u8FyNlpKzmgRi1CoMjqT+T5ZVdbdUuv5rxkr/HDNHq4ofVKMEMGppZWd2NgKetcUrkqavZstWHmRjI/Nr3SKw0wGHMOorEwTgU6RSb+iRJ+Sm5iqI/TEBqeOQJcBSGXA5S/HI9trzW9GfEmFXYef0FMQNmpJEEdMWMnLHm5Tr584TdMxj5XxmS+J/k4NHelNT9yWZpVvqKhIBZQxevXy7g80/OontwI959712kMhaq1SJuX7yB6z/fQuS42Hl4K3bsWYu0r/v18qPWLCPFPM5GsKhJHWaZXVNrhnue8/3SmlfSC9X7VJVvqm4E7cODFPjRvq6GXApVVLZNZavUROECR4477SJJtaXqZ8shVusX9bvMFKJgDOU0oT8zbr+l+kpLBym6TopJxPtXqhlcuD6Bj757gIeviHzIcIEY+cnyLw3CKMalqH9zDji+Zy1OHN+EvkITvl1T9yKqG90ijNKp6lxJzJ9yb6BbJBPhajONBy9D/HSvglelJAIdL9t7sbQ5JeJMrUUlf2kDN2WObPa4Nw4zq+ZXTLB9cOpUXLXaFgyK6E73QaUb0MiLv0OVpKqHpx+WuhZTZ0d0qonApVRYRwH9fnpbzYow2SxhOarBbzWQQwt92Q58+O77eOPI22jUI8zMzOGXX37ByxfP8Hpykl3iCQSR1owa37PxMPm2Oao1Do8zxzcSZOuG3i1qgF3HUqUEK5OgSIw6aYmqNaRgI+PRpmOh3mqhEoUsSVaHNeUZR4NGD51Soz1JHz25DHzLwhtHjmL/3gOcPvW8JOtnZHKr6au5SgJIIVCp1LmbQzabQXd3QbGUNn13Ap6fZ60aNZan7yHEtfqALs88fvT6OZsddPTjiOOjHvV4ypgaaGN9KiPEZhWNWhnVMrU4qnCBxNXLp1moTal19gLkah01oT03Qnd6AWNDAXZtHwG1YyeDllI9iW/OPsW5Cw+4Bdgb+9fg7bf2wPOTmJuax9dffI+FxQVs37EVgwN9sAIX925cRMZv4o13jyI3lAFC0mrolkV0iuR2XXrii47N1BJxQJdpabBnfBI1Ahu1H+B5ol9Mf2TAp0/ivFkbFgFmusv8MwcgsSXhI4N+n7AO+inJ5iDpHw52ip2hw4dqbaPAHAEmJRC2WftWiTJ4OlnDx58/xJVb81hqUFFDUrOUKo1Az4Q/gt8n968CQjtuqXFTl6LTaZrJoxNH1q7j6JYc/tM/jCPRmoMTNRBQgOK0AYE+ulYHjQalJ6nAIWQ9XBBSuy0Pz17X8cu9OTyfrrD1CayEshskmYTdQldGVab2pGrozYV46/gW7Nw1jFyWOoGQVjLgpiGq6T0x0zo9JnGG9AJiGyETOp7R0tpJb7oEclspNBZruHr+Fr754QWeLzjcdifbCrB2sIU3T27DjkO7kcpl0QobmJ6Yw8d//Qlnr75A1Sqg1UoDLY87NHguxRUXrke/leFvV8JHMqgg5xexY1cf9u3fhmx/WlVSU8stPnuIxyF1QDGYH5mnfwdEBNjp+5BdRMZAAEv8XwPEyYM2gV4c+PW8FMCmC6VUKtIAJCuAhRxERMwvc3nFvtMGgCZjIyAzfk4aGMrnM1ukwZQANl6OWqdmtrzjeaD3mpiRXH0twoDJxwoSNNLOfH3igya2DDpGcPcDDVQEwMWaL8Hi2iaEP9ocExO0GsDcDKxm7NFhSGkCZU7oue1Qa0UP85PzKC6X0DPQh2xnAa9fTOObz0/Dz3bhvQ9OobM/B2oOXlmq4sxfv8X9+y9Q6C9ww/uh4Sws6ttLHprcRYZ+kzZTx01upShAju5bYoYqhOCOL2KtJVCDp0k7vSqaNCkYNIGcum09dzistXFB+2cKUIuLheAIjk0yj42KTZEuc0swBqdEklAVKBFEZM2kxp0OpY0wgWLVwblLr/DRVw/xePr/o+s9m+S4sizB4+7hoVMiM6G1liRAgpos6iqyurt6Zmw+7Ic1W1sbs91/smbb+w9mP6ztjFnPTnfXVHV1FVkki1qCJAgQgiRAaC1SZ2h3j7Wrnr8IoEADM5EZ4eH+xH3nnnvvuRnSaBQZFR1wSFQLMdM+wjRFKepi7UgHv3h8E15+ZgemJ+h+yQkjx1Ka3Gsza+3iImNKlatUKNFj4XP6d4zZRgUnL3Vx4nIHc+0yEyPCF+oTasBICkZlDRuMy8HrIBPpyDJN55KhtVZkEgENrNeqLyfCIRQGFypESp/HgJvEQEUzKcePejzyWs6T9zixkXPqdBKtB5odp6boDKCJDPfTFhpZE3HSxEy5gheOPolfvvEbjI6swvJSA598+gneefdtDkuuNJqcVE0FDDQgLWK5kgQhtz2iwgMqyybRWgIdmRRD8ABS+C7BSrOJtBShsmoc7aSDrNnGqnIFU7URfu9yu4PlbgftNMVKtyV9HGPRvIppDaTUxqiItTNT+PWv3sShfQeYni5EFP7MhYKpTyOHRClsxmCYQKUwG51OE3Nz91Gt1rF6zVoEYQWVyirEhREOlbl2g+YMOoOcf+Mwi62Sv/JaEyTnMfAWFNtYm0j9SuPTbS0jS1oM4ohF7HYaOPHNR2iu3EGxSImYyqbSpqd8xH6CUryC9TN9HNm/GlPj1G4pQy+r4vsfFvHbPxxDr93GzEgLr758GHv27eYG5JeuzuLO/RU0FpdQJQmKuIOluQvYsX0NdhzZiyimPCnJ5WCwxECOjJCvxWYo1oyrYTPX7Fd+QPk3woPLvzm52gRCzegoI0AMn1Hb6h0NLHj/wHTgT+/DzyUZYsMspCQeq5xwnHpAOWjc9oaMqORTcMiSGi/3arh4q4//578dw7krXfRIgiCq6fupyipkVlvYMjOgYiSs2omZPtViEiBHOooSfuDeJKQfmGaoRm3sXh3hf/7NAUzXWwjTFpKM9pDm61F3BsJcaYxWr4tO1mfpmU5SxuXZBF9/fx03qTUWgzgqBpA0pUoETJcL2DRVQQmL2Lw2wmuvPIrde1YjpM4R6RIC1oeLAdJ65GR/NXSUI8eSEVok4nKZNOHTzYXmnBlLworBhAqL6C2l+OLD4/jLhxfQ6QaYmgjw5m+ex+4jBzldgMb/zu0F/Nf/+ha+OzePNJpEEtSBjABczCCOuqZQpTqFoMqlCIW0jZl6EcVgFocPrsbhJx9FeZQ+bwEIiBEh4FvI29vRMw0za3zvXgjOgQM178bceEbfofIBIOcDMWdg88/jj7G8GwVufIrq926Ne4aELqNJ43bI+qyBi4P5donvycv5c+/3GAXLC/PnjcGZ5YKYho21BdQP4E4yBsoeZvC88n269nA+pQMW9DvtdODuXSVOzLBZ6Jg2oe1vemBuS+hVxNP7PSbKfe9yc33AR99bqoaG1gzI8VjbHEWYv76At9/6mNMVDhw+gMNPHEFjqYWP3vkYN+/O4dU3XsOOgzuAsMf77NaZi/jLO59hfmERjz6+F088cwClMuWZNsTu8T1rVSvbJ7KFGj5l/0+jcRCRXmO3xMgMhXj0+R3ocBWlSux4uW+8fE0iRM97002T5SWnkbsWO7VCvrjQqX1vdlXJIS7WYsfS+CwpbOj2i1hsl/DVt9fw27fP4fpcimZG7fuoalyIGIpgEC6I0h5KQQdT9RSvP78Lv3x+N8bKLdbPpL6pJOsi0WgJ57pmB7SW0pRJj5R6fHNUIkC7XcC5Gym+PreMW8slBo/cwUmLGgkUWm6t38lh+GgX3y6PhNr3rFShsM8VgWinreCNV17vm96bozDVwMi/VTjUeCW2qaZJZCAu9/TztW1HlSY16iZ0SJ7XuBC3bfSxkraw0pzH9EgFh/fuxt++8SZWb9yF69dv4y9/eQ9fHPsCjU4TaRghisnbFkqSc9UI1JE0VEqteGL2Qkhsl7KGgrggzJ02Iyfk3Oy00Q77KI0R1dpH0Opg9eg4KkHIDa7DqMBq9STFMd9exmK3hV5E5wuJlhZRDULs2bqNK0p3btspFWyEkKmilUKqQeSEfwlETk5OysRQu+GegAUKaLXa1E6si+mp9aiNrkEYkrgvlU6QWGreUYO3U85cPwDpzEkdxg26DQdyCcxmO5Po2Vh6P7GXndYyh1SztI2k12Ev5srl07hy6XtQJzpmeSi3gPOgExY+jsIMYaGNmcku9u0Yx9T0Kly/PodPPjmDK1eXEYUxZiZi7Nq+GqvXTyMtVHD9dguV0iTiHvVtuoXJ0j1MTGbYsGsDSqM0x1QCr8wZd40gQE4HJN20F9p0VaveE/vtdEz+g5GOMmg2is4d8hg7tkCel83e3lDiqRl03ReuTJuBhhU9GMj08oK0x66sXQL9wgRQgY40vSdwR61iSlhsFXDih2X80x9+xKWbCRJO+C+DZCrJo2bHisOqmjzsjKZWk+tncV6nKYJbClCfetdqgw5y2Pp9lKIO1pQz/E9v7sCujTGCLuWcSgUtgcFuj6pVaR1HfMg0U5IYKePitWV8fuY2llqkcF5kD5bybIpRhnI5wsxIjA21EJOlNnZsqePZ53Zj89Yx9LHMoIcKICIKo1apVzABMCtIMRbJ6x85kOBuXolDPAKe7A8DCzq0YzTm2zh97AfcuTmLR55+DBv37UZYiLgZ+KXzN/H//fYTnL3SBIqrkFFfxH7E3VLiIunxkS8XolouSd/UuI9yOoc1UykeeXQTdh/YjnKNtO2oqkPlCZjxNBZpaO0MsHAPbGdDYjnQGn4JzTNXYntOiy19/mqHr+9ue0DOLIIDPMYueYm1w+ye/x5lj3Pq17vBASZOr2tOkS8F4l/f2EEeF93bzABLXrXbWw7Me4ygebM5waEUh+WY2Vd11pwxtXHSMXJpF5LqwH8IBLnqdR1vdiw0n89n5h5mfJ2NUQA3zMIaiPdlTQLg8onLeOedb9Bs9bBt92a8/jevISoUcfrY9/j2xFms27wJL7z6LOoTZWZ8s04fX3/8Lb7+9ntMz0zi5defwfQM2RyS67JoAeUZEzClOdHnEnZDgqD8/NYqU+3XwMGj4VF9ThfSG8L+fkjUp3vs/JXzP2+hJZfLowYWkLXlLPlyWhCgzGGezqXtCpk1I0AVY74R4YsTd/Gv75zD5XspqCdDGpBklpABdP7Ts1L1aTloYN14Hy8+vQ0vPrUDE7UEAcsD5Zqhtmr4bOSCB8ISNISSL06h014Wod0r4OrdBN+eW8ble0CnP8JtE5lBtNZgLtSfg9eHFZP6QG7g97bvzELwstJIzK9efo115MxZ9HPi3PbUG2Fwzs6TbNDB5DszGjKzksSd/xmabyddwvWpQZ8FTqmh+/ZNa/DrN36FHXv2otEr4KuvjuGf/um/497iffSpXyqBpLjETF8vTUCtPorkJWdAMe2jVq4hDiK0G00QIyYVqcR45MrQ3TRBs58grJDxDVHoJpiqj6JK8gaUREl5MNTAOwjR6Sdopz1m7pK0izWTk3jy8BE88+RTmJleyyCOFbEoBMqdVGj5RtJzMSbR3pTZQUvgFLKTypFpYVA/xjFh4aKKVgSrHfIGb5g1G7brvqPv2xMGeOoImn3n1C0lnAbep1ENtl/dLpaXZtFqLiIhRhIRbtw4hwvnvuWKJjoqKTeAHjiKtcyb2MeYilWWUSl1MT45jgvnL+Hm9XuYmVqPifFJrF2/FhVSu48LqE6sRmOlj97CPErtqyinV7FtWxXja0sIqQclh1aESXX5caxEbtpvesP8EJ6R9lkOC/UoiHdMHCds2yFoTJrbsjmTYd42e455X1K3Wdyh5eU9KcXvKlLt8iyGTcLTuRHjnFQmCCmnU3Ixhaqv4fZihM+P38S7H9/A1TsJkrCGTCsdTVFcjjwBcpbIYbvO1psNh+RzeAaT2Gn2agkKijGPWE8uwW9e2IDH940h6i6yR033xiCOc+IodBFiJQkx24px+ucFnL0wx5pxZLiohpuGvRiQjlqA6TqJ/PYxUergKOXDPb4ZM6tJRqeBrN9CVCT9tVjy4eiQ9N0Ov6LQvBV/0foHKR+SCtx4PDQfiMeMpLlL6C63kbZ7qEyt5dBtu5Hgu69/wm//9BWu3w8YxPXDGgJi80iGIKK+zjFKxTIz/pOjNVTCHirhItbPBHjy6DZs3L0JxSp9HgE4ShbXdWIQBxo+AAAgAElEQVSMIqek+NXRBkIUefiG8WFgwDE+g4VOThrAnXgGSAbtsGPR/LwLl5thAO6vgMlhoz3wMs9JEYM/WIXtv5ZvyTNowyDRfY5d0/I9PYkgBp2sLq/AzjNs9lmO0bRqVA0l+ffCAsx2Etp9WWswDb3yWgtzIJcHv7THtLbms1xcN+TOK8yf1xxAW6uG6dkh8QG3GqQoxNzVBXz8wfeYm1/Bzj2b8OQvnkJcreHe5dv49MMvcH9hBU89/yT2P7pLKkzDCAv3GvjDv7zFXYNeJB3OXRMIgwXteU3Poy0U2WgYQPVNp+QfUsGVcHQPO7z99lkCwEy2TP5loFvfayoQA/m/eRcD/+W2JAaWHEcOlJ2yOWDnSAgmzfHiqEQvK2GhWcD7X17Gn96/ghuzQKtfQUaOYSi9pZkdpDz4fopqoYvNMyFeeWoLnn5sA+plKvIgJk4YTE5R0YY7TBeR48uhVPq5FG/SGUg9pJvtAm7PA1+euYtL90N0KK+Wiq4Eouo05/vXWMph1k3OaC81RofRvc53Vmx6+NgiHbmXXu2TntQwMvRBmuxDjfMqfa6pjwrafALDqu5ynTmjSu1GB/a4ekLURaAUZ/iP//5v8czzLyCNSzh/4Sr+z//rH3DhymXE9TL6pQKSkFSSZdHbfyQrVkgyxATmEKIUFBjcEcvRy6iFUMp9RCW2DnSyBB0qTK5Ky65CkmKkWMYYNeBmvS0KpRCQE408WtzVaol1oh57/DE8/vjjmBifYJYpDChfhhK1RZeLvHhqPUT5bQTg/MmiD+fk8H6MrF9EIaZG9yTmKFV4ttctksJmwWPMHmZu7VwbIJBsAej7/fOBgbhGqgzc5Zswt5FU7LC8NI/FxVl02x3cuXsJly58hzBZZk24uDyKiclp7NyzB0GxjBPffIleYw5x0EM37SKIMu62Ua0UMTO1CmvXrsf49FqUauPC5jR6KLRbWL7+HUqt09i4toOZnWuBgORGTPFdw5+cLEthBAVvDyQh20AZoLKRMoNrHqYeEFzR5RCWvNgAoT+gjv0xo2HWyju4BsJh3s+HNlrGkh/5nhA7JAaJIJXQ/TG6aYWLGt7++Co+/uoO5huUbVhEPyoLqOKOE2LDCNhRo2aeX/NaXejUB21CyHPKhFloqrKS9hQocJ4c7egEY8UuXnp0Gq8+tQbl/jJ7nt2k53TjWkmIVhrj+nyG7y8u4NyVZdDPCmGR2WgCU8Wwj/FKgNWTMaaLHaydAI4+vgWPHNmI+ijNEekxdREWQ4TlOrfakvvSsJyteZfDOAxSdB78OeOFrZpXvF609ZrkhKisBeUVEtPbR2epjW8+Poe3P/wZV5YidKNJypKV1Ig4YhafW26R9mNYwGg5xmQtQJzOYuu6Eo4+cwBrt5MMBAE4r1OD22wm9aDh/IetK954lmQ/BIx8cOJOPB0H3uz6XqtacptY1/LwunTX83LGjJ6XxSOvcPdvLI2Xs+cQkGeJfMMzDETt3y5NwbLG/ZyOocPfXUOZOWPp7CvrKukGGDaILjRhIQx9rR/+tHHhn9EFvBZgFra3sbAcOWb/3amagzkOvVoo2cuNe2ActNLX5siAokMtJssiIde0E+DW9UUszC1i7aa1mNy0lp84TUKc/ORbfHPse4xPTeL5l57GmnWjHAKknNlP3voMJ06cxv5DO/HCs3sRR/MISf+MwY92f3BOjg6jeXo2j+y0es6tsoiSbpWL0QpRo7m9StzYdFhY1Kqic6fScIZqzyrA91k8cjYFe0h+sg0lF1HyT4UtZQJIGd40i3Fnvo/3v7iMP35wDXeXQvSCOkc2KMWH3kXhUbpe1O8hRgu7N1Tx+vO7cfTANGrU5pFyCLWIgVKgRP9OwptsqimMmlp+sUw7Vek3eiFu3svw5cmb+PFGB2FtPcKI7IiMDUU6OOXMK+0YzAt86Kk+QJI5LObAgDKUtp5o+/7q5Vfy5aRx2UGmTW2sKStzJeYQ2+Z5+jbZBtooOd4m0n6W2yiZMNmWHawar+B/+0//Kw4++jhWsgD/9sff4//4h39AVK0B5QKyQoAev5pCLeodcDEbEashN/8uUtShl6GYUTunIoM4KnDo9npSzUqJ28QAxiEKtQoC7WtKJNBUZQRlYtI4ROo1q+1nmJmZxrPPPYvtO3YiLpY0d4YAmwgIE2grEENFCu8E4Ei5PpJkTJ5UGr+A1KWpP2YZUVRHWKgwCLQcbnM6LHVLV+wDqTX+1Jtd8u2pMXF+1M/tU03rMJ05B3n0vGPPRdNjyCVprizj9q0ruHrzZ1y+eBLViI7/EBu27MHeQ0cxPr6aNeCWF+7ju2PvYvbOJRSIwicPMOijVisiChLsO3AYazbv5ST4kdFx/HDsGLLZi+je/RpTI3exff804ioZRary81k4DUv6SvgeGMkLFhRsOdfOZwAUAJqREvdMvQ/NV/EH1Yw8DYQJDhvjoJvcvdwfeDPqlgdEjoD2G+Q9Y7I9JqLNpe+US0iB9gq6vRqu3e7jt2+dwpcnl9Hux1o0QP2BRZiXWzNzhbXsHfq3A2leHqrYPSl7F2rfy7nQhUWVXTRHseVxZCkqYRuP7xrDGy9swkiwjDTposciwNQvNUSbOjUspvjmzD0uwOhmpItYZCeHwuzlqI9V1SLWTUSoRdSnt4BXfrEfu3ZNoVRNkFK4nMLxJONRqQHxCAt23rp4gcV1pzdtQlCkPo2WnG3ih3bge/IRxn66/C/LN7MEb7MVxOIq60L5USSTcmcRf/7TcRw7voBFrEUrmBBtyCzh56mQziOlU4QBKoUCpqsB4uwu9u4Yw9EnD2JyCx2ui5J7RAwH59p5a46FX7215a8fA6jMEHjA62HAxH7mgARX5RiqkK9sBHx9NB2rYareDkj76hih4YPbA84+sHLs0kPYteF7H/As1dOwg8dCiu7ZtHpScgx0XyoYk9JCZZFUZ04F3x/Yg37xHX+WB9Lo37yvGQHrmOlruNBh2Ikg7EOJql7KhRIBqkqugvH2Pn2dVxAwAPIGmFULOVvnDG/wSCU/pu4sBfQTYfADaqHIRFSMhSuz+Oidz3Hz9j3s3LcbR585jJGRAEGxgh9OXMC7b7+PjVvW4s03n0Qc3kcUUHGY9PeUAgcL88qcE9MshQq2v+hclc8lFGVtNRm0efjAzjU7233MkEuDyDoxuQ4H0Ab5PrkPXWdiywR8SfWm/TEWztpoUjU/MfhF3J/v408f/IS3P72Bu40AaTSClJxfflTSwiVQJnJL1aiBLTMxfvPqIzi8fx13ayA1W85/06pheSYB6VwcwccFRQBlaXJHmyTESreMS7cb+Oy7qzh/s4uoth7FyqSkV1nil9UOGJBzeczDGyb/t2ydwfF2+5yHJD9LqF6Bx8qAXJ67lgMYFwe3alStvpBuRxa7NidO4JiPrnNK0CZEUPzAdRng0EB1QJHOl1/8BZ57/iVMrVmP//z//mf83//lv2BkehpJFAgAUy+KVekd4ySUNv1XJvadxGzbPcQkshsVeGG0WpS4TSEsqnKhSEuMqFxCUBDphjgNMFWqYbRQRJGTWs1DBlavXYMXfvECNm7YiEIhRqlURlHDuyIrF7IwKDXMJiDHm4906VRvTiaGwqkFpCREGNZRiKsM9FwxlrLylkbicuL+iqP+15eBAm+1nbY/za4yG6cpR2zSzBlX++ayefTntPeTtIGTZ77FqZNfoFbqY8+uvdh36ClE5Qmu6kNPFMM77Xs48/2HuHHhewZvVEOU9bucu752/VY89vSrqI6MoxgHOP3hn7B89RjqhRvYsW8S4zM1ILmvieK02ukmyZM1Fo3uzHKOzCnP54gtkVWc+mDOLT0L/egTWsGE5bPxYhpmK9Q7dQncOklaiTRwkIg14r/WtFmKf6QxtMiIyVonsV9JT4m4yIDAbbNbxbkLK/gfb13A9z810Y1IdLqMlI2CtMXiljC870jwl5wN0W2UyqqcTOHH17wjA3LSHkaNN589pEEnua7EyMmfPkphF3s3VPDrF7ZgrLDCMjRtuscsxkpawJXbK9wz9dYcuKKW8klZxDsKUI4yTFaAdeMlrCq1sHvrCJ5/YRe2bplAISTZHfqbISRpkVKZQVynHeDn7y/g1IkfUC6GOHBwHzbt24wiybZRPiZPiQcELJ/Hfmxzxo8mB4CFXGQNabjWQjEUmsuKQFbCbUoq/9fjOHGmi5XCanSLclhUoiqqlSoKBfLgE4yVQ6yqtLBrSxVHntyH0dWUCkFVqVr9R2wxd3ix9aObiQ9POkTJYHpFAHyrxh4PJekrSyH0vJcH5xgkY5/9sJxXsekzRw8wQ570hoWiGdTYuPEmUELG/5mtdOfzD546A6BtiGGjV/qacLxHvGfWdScfquFFxwpZbohWlFOOLNll9nwfAoBdBa4BUZWjcdp3lnPpLSlNV3CMvN2G2RMG257jx2PqdY2wMeZqdOvZPMTMG4nIz+rdg61lfRbSi1y4t8T5oqNTEwjYRpE3oXPO91LB5ZMX8dFHX6Kd9nH4ycM4dGQP4lIJZ0+cw3vv/AVbtq7Dr998ClF4T0KvdH06OG0NsmNn4rZ2r5rby6ZDzmlhfUVY1wdybjWYPbHCRS108PPn/BSPHMj5yydfU2I+PZkSJUJV4VXAFQuUU1SriCwrY3a2g7c/uoC/fHETd1sFtIM6V65yJI3zjynvj2SBM9SiLrbMBPj1S/txeN80ynEHYb/FCgtMTXERJ9lYKeIjO06RPLLTFEbtpfTZlBJFBV5F/Hy1iU++uYyfb3fRr84grk6hWKio0DqdfpIFbfhfsqIF/wxG6gZPcwNy/k957LRbhYyjMi6awhH88uVXpNeq770JRHKTJ+XAeogxZShWVOYxpz8FKQ5OEk+qgjVGmXri5HShLBimIbMug4yJyTFs2bIJn584iZ9vXkc8SghbhP6c/Vb618fs9FFcq0YHW7uLIMlQDCkPrchq9q1uR2QayJhT6IQER4k1o4umGUYLJYwXy6iyzECIuBRj27btePTRR7Fu3XoGcAQMiX1jEBYELOpLOnAM4rTaSe7JjIkcwElalMqZiABchV9vJIH3UPKtn2evw+me02yxZw99Vo4/2c+t9aKNroDCzpkcX4t50X/75IF4NSSYv4KLl35CuRRjx67ddOTnLU6V8IrCPtLePM6d/RoXTn+FbneBdYnoGpT7tefAAWzfuQdLty/i/vmPMFacxaYtI5haN8KCqsjmNS9OpQn4wZTZGJhoWwU5ttMkCG23o9V4jMP8SjErQvBCJYN7SP7lH4C29u3gcBvIJslDzJoHpxcRnaBAdQi58knqngRwUgcEUuYrY7lTxvFTc/jT+5fw07U2Uq76JJFfksvQoh7Gn1TRSkBRAdnAQa1hAP6VDBaDONuf2uvY7Z9QKsToElLvKQCxEKbYuirEr1/YijUjXSS9Jjr9EhbawM+3Wjh17j7u3KdcBhK6JEckQxRkqBUDbrU1XU25z+jhg9N49ukdWLuB5Dia6GctBBEVH1UQVMaBqIKV+Q7OnvwBP/54C2m3ipA6I1Ta2L93PbYd3IrSKkJzNmfc9kXDp/SQqjvF40KpCYbhFKird50vahsXeqGIB/dRxfULi3jrt8dw9lqGTmkSiIooFkvcgq8YpChlS1g90cWhfVM4ePQgahMkSULq+ZS/qe2PeB48FXxbUwbK1HSKWTBJG11nvhCwrTULvflCv8OhTyewa4ycHcj6nH5RiGOS6IaMldKVwJ5aB4iLWmjixeoftjfsZ75n6Fe3Du8dXmAmsWGrzw+xaucIM2KOkTMg4YM50T0UoK7A2B04vlHTsLB9LiUkEwPsmEh1dHheOLFZN4KXt8Z7VNtSMS2jII2Now2C91wW1rXKV/4sr8jF2MCUck2BpaUVVOt1VEbH+LOpvdOVn2/hyy9PYPX0JJ565ijqq0ak7RZ9oMsNLiDpFvD1+8dw6vRF7lu8e98eTKyawqmTJ3Hj5lU88/SjeO7ZXUB/ASH3KtYKah6z3F7lnQrM5nkVqt4hwGf4UCWlz8RZpEFsm1yLlz774JJzzie8jtsDBJFbM5QzTB8kjqXcggZwCVwyOUscWwG9rIZ7sxne/eAM/nzsFmZbETog/VZKQRFdN4af/RSFfgejxR52r6/iTZIc2r0KxYiEx+lsktxl2TUSbWTVAH1mAnIJkXMMDil6UsBiK8Dlm018dOwyfr7ZRlaa4R7oxTJ12CFLSp9s3XB8oEpybuJQ01f6Y5W7YhryjlkG9Ox1suJMisw/DBVtvP7yy+JjWA6crlFWF35IpakMcJ5TZzcyDODsxhxDp0YtJ0hMh06sHLMOSNFIWlhsL6PZo7BNH31qRB8TIlYsKW5Cvlh4nxu6kUgYH0yUE0fy8z0S9pN8NdLCMgeLQqqUdE/xcCsAKPYDTJQqqEcFlOMCV5uS+OK2bds4nEpsHDWTp8ElHSkabAJyVClLIK7AbWSUJVFPPEHGyeEBJVEXRhBFZRYnNmPgernn5+8D5tM5nzmWHsAaw28wEoPPjOEOQH5nH2eU5eh3Grg++DO7zhOXiuI06/fZfMhF+HN4A3eRJsu4cfEUvvvmI3Qas4gjkbcgT7NcjVHIZrG6PIc9WytYv2kUEeUZUScBCqvyJjYDSBdV9WKj2e0Asa+0Ify2W85aeLlHbFNNesQ78B17ocyHFxJ1ydtmUezr8IHqV8yaEddxZWPHt0FdG4SFYc23IOP+e9TEeblZwifHruOtD2/i2myCjPUECyI0qZpHlmxLFVNiQMVK+hiTmUDem87NcsUNzg/jfaIg0MK7JvTJThhBswQbJ4FXn9qEteN9JL0u5tsxzl6aw0+Xl7FADR+oyRa1muPShhS1OML6iQAz9QAzoxmOHt6II0c2YmqKkoyXROQ3jiQfLh4FohHM3prFqeOncfX6MjoJ9S6toJC2UIlmsWXTCPY9sR+19ZOScK5Qk9eCjb+dFGRl6Y+1cOKHtaosn+0yy2Pl4NIFop+N4eIP1/H733+Om/OjyOJV7KwVQ3ICW9gwk+GJx9Zj54GtKI0Rk9cUAEfskDsYNQznmh/73pgebgZU1CDLPeoCtN+Zp22Aw9b8sJM9MAbeZ1m+nRjf3Cw4z9D2hPe7bhNYXgLqdQl1++vdrjPgMAxZmwF2ID+0BgyUgRw+HC13UMGUrUm7X+dd6Nz5UWR+rxZCqeC7G84BsCjAgQ2anRsE5Bza19+L1dOQK62hWNcRneTabN5VfXoFGApW8jE2L8IDRDYujIBszZEdyHD57EWcPnsR67fswMGjT/Itnjt7Hse+OIs7d5exaqyM5188jN2PbEUYkIyItdrSeQ2LWL7XxKmvf8TJkz9jcWWFO78kSRsbN83gpZeOYsN6qramDg9d6V/KYebB9BPJcxNbIvbO8+zZOVeAo2lVPtCwc91wg3QuUBCnzkqeUmXjrYybrieKWJgds1QQtWxD61AcJWPi0rSCK9eJiTuHj7+7jdlWGUlYQRZQhrxIObEeatpHHHQxWmzh0M4JvPbcHuzbPopCsMLnFLcg1ew1Bom6fJl1M3vN4I2gGYkmF7DULuDU+fv4/PgVXL2XIolXoTIyjVKZSBrNq+cCMrHVg2lq3v5Q4OaiJN5rBcTJEMi2GJwXAXSePaNXvPrSS30/HutvU36xJjVS5wP/jx9C9b+3xT2MuuV+5BqM0jXsKCydatb1M7SQ4F57GQtJS5rDkzQC56702SHXoC4fOgbg3IBx9boAPe6gRodbp4ugm0i41DTtaKDpICqSXhuleEsYgfQTR+MSRsKYe6dSRezq1TN48cUX8diRxxzipnun3qvUrkeSGqnKNWIgJ1W/onbfaHSR0QFTKKNAB1hAlanE5MlQqBnh7zlkbBGSIUbOgJyNPz+hl1vrnxH0vYtG6Rt859ls/cB0KmllERADgOZMM0jzUnD8/W6rwkVDOCeL+s+t4Mzxj3H2xKeI+x0ExEyxGe6iGC5j9cgKXntxD6qVJtCdZTVB1kUaMND05JJrp7StPpFVaSpDwyXlut5tMCz/yKEdQ6c+Q2dUydCh5x9mdj2/wMJ+bxpGXFMhzJFgRjFqvM4jAjMB56KwY00SNGRG+nXcXYjx9vs/4f3P7mGuGaAXVbVgQKI5Eh6Q9cymzEIP2sJFEpClGkvOFum84KJj+g3fj1VRmqOhAya4Tk47TgdAiumRDK8+sx1rJyMsLjdw4twczlxY5Hw4qgCjXDIKV1TCDOMlqkyNsb7ew7rpGM8/vQMHDq5DudrjVlvEXFFValCuAnENKIzg1qU7+OqzbzE3TwayhgB1ZhxK4Ry2baxj3xP7MLaOevCSHhvdOx22tLB1nnm7KvjmpuCWTK4/c46Szav/1VgHei21AKOOJqM4+eEpvPfBWcw3RhAVa6hEy1i/NsazT+7Flr1bUKiQZV9SFk5D7gYmeQNL+Fy0xnyD7bwFj+kdvi9b1oM2diAEaZvRDl6HYHTd2/yasaDxcvldNsc0zaadqJ9FrFO7KYwc/fX/WF6XGRtngDzmxn5m4GbwCoOA0u0rLZt3lb3em9wJZkZOw61m9EwawoA0GzfPC2Uj6nurZmgJuHv6hC6kKnw0/yEgR9JW9M9uW8GcSeHwRsvz4pyHrIaHx91C4VZUpGPshdwzFHHu67P4/KsfkZUmcPSZF7CysoLvvj2OxcUEcTSCejHFvoOr8dQvDnL4j/v0uipsiR5RblhruY8LZ6/iuxOnMb+0go2b1uORR3dh/foRFCNqDdfWFCgFFSxXII4FV9D7URj+t91/ziTmZ7vaIV8njg8KiRi4ZaB4wUDg8NIxhk7ObK3a9w42tmEO64tzaXdDzm/WH8HFKyv4/Z9/wmen7mMxq3GbQnJBCbxJqy4pCitmfZSCBg7vGsNvXjuIHZuqrKpA1eVcfaq9U/nJeGpzO0sMqfkUXWpJSBIjnRLOXJzH+19exO2FAN1gBFFlgnO+mdghzKAONWMXX2NPgX1OfD2s/ZgMhADcQcJMfiPjbEBPwJy8NniNGDlfQXl4I/JLhTHjv7q5h4GcUYG+CfPjwD6mZGqRQpqqZC8HiGxcSre632tiNqHYtRz+9Dr7vWhnGeiRqxpVyQNHTjsVIHB+KGnMpRxmpcXPnRKc3aPQKeWrURN46VBQCguoULuipA+qhKVKw3a7yflvv3z9dfz93/89xsYnmJUjY80hVgupqtIysXXtTorFhQ7StIBSpYpidQxBocqHoANw6jAaeHJZSgriHPHzsPkYqFTMuz754Ey2nS2MBy/yAJDTPezmyYCijdew5qieq7Qo7LyQFDXpQZsmDSzdv4pjH/0JjfmrCCkUxShTxCkr8QIe3T+OHVvLqJYWEaRUKk9Gy3pSmkGmFeDTf5aobE9neUlDzAdZEKtMZaNrB4OiUstRMvbDDhnf8jgQp/FH81z5oa13oxgyHjeuKhWngM9djaJxxTTLi9CTFNFOSrh5v8CClR98NYseVz1XJBeDAaA4KXn1vjRTNoPm51g4AlKxmuSYyG51+SnmJeTmlploWyAqIKNOSYbxah9PP7YN47UAJ079jMu3u2j1Sew64i4NZGgqUYipaoD1ExGqYQN7N5Xx4gv7sHP3FKJCCwkVNRB3R0UDlPBWqHFBx+WfruObr06j1aGw8iS3xaP21VG/gR07J3Hw6YMoT40CPQq1U1iJDh9hup0RMpZFBktypsxr5Q3mhchYuylvReRyS4wlYkZmHL1mHV+/9xVOfn8RjSzAuukifvHSM1i3fSMCFqZeEDfdcjeN6rEDfGDDGUvmsb8DN29WyGNw6EcuYdYa1nuenf97nyHjefTy5Xyvz8BGTslqoZgBXvrqsZy0pjnXyxL4hz1KjyZwQMa3+FolznvBC30O7CPLxbL3+ULFBorsJLc1asUB+l5ORKf71pAngVG6b2bg9Lps682oGaDyWDkH5Cw6EgAkPxUVASqmoM/oUCWj9OXl8KQdpvxv3f8KZmR6TV9VmUdOn7FnUmYurmP5fg+fvHsCpy7MoYsS0l4blUqIzVu2YrQygasXT2PrjlV47sVHUStTZxANr3KaiUowsXGgFn0ltFfaaDfaqFSpMxAxxSsIuJKa2i36AFMYOQMY8jhe+JfGix1xDYfqvDk74uV25b6KVXbmIMO6PQiBkBc7OsygkYUHTiWebppTs+kCorm4ADGytIzrN3v4l7dO4bNTc1hKqkgCEvuVzk3UgYbPH6oXCTKMRm3s2zqC//Drx7BzYxlhsoiUi6i0sEFBHy9XTr+T/DwpLKNpp8JEkiAroNGNODf48+OXcHOujzQcQ1SsY2RsEjEVp1j0RR1pRky6FAfBsP/Ug2ohhmV8xu0BQoxNgmfvrAfsL196WfL8zE5y7oyBJbkZCf9piy0vVj5cxWK36NOJA2BuoIWXFgP4RomAHPpYSLuYzzroZJTTJgaBTbOJANu+VDQyzMhxQrW+hx2QNEG/m6Bg1xENfRRLZRYMTjLqLUdVaSGylQ7SRguBsjyk5l4uxqiWYrz4/HN44fkXONRarFA8XKpSSXKEw6Vsn0O0Wn3cvrnAWjK1+igK5SpXqJLHJzIlOcAyYOezcXwZc5gNSBl55NtWz676zqBPyw4Atr8G7OzaHonr5lKdXRe1MWfT7LDhJZcTnCKhsHh3BUlrGT+e/BzXLp5AjI7mYfHWRCFqo1JewraNEXZvK2Gs3uPDnHOPGPTxyaUDQUZUZTcMcLkbtHLbIeRKB4l/mFhYh4GWV6Krc+aMmoUIFJjlbqvbla6ggW6Ri2f0c6iziO9xCu4TsV36S8UBjW4N56808af3L+Pr0/NopkXWEBSAQcUhJEMiBtA6rIhx4QeX27TwqjF0tg88Vs6V8VO+iBVa6DV4T7q51sJ4Rwb1USkG2LJhEq2VRdy4tYyoVEJ1ZALdVhv9pIMydWqolbC63sfMSBc7ttTw0os7sWnjOM59vn4AACAASURBVOvDpf2mtMqj/UVFDYUyOq0IF3+4iZPHL6LZIQeowrmjJAUwVu1h954N2H5oLwoTJSAlRXo6wAhYULJ3GRl5yL0uCtS+i3OXEu3yoQDIbSTbPJ5oOY+PFh3IJrWdoDlSlJM4gcadFr7//FM0uz08cvRZTG3ZAITz0q2B15N6M7YGXehTr8mXHcoxcw6E3pcDfLqeHMi0tZ4fAHKrQ8ZieP3bgTGw0f178BAmGwYtAHD7x0J/xjJalbgyWa76yttffniUgYzlb3hAatgIOTuvn2PL2e848UAIycbTt0aK4pmhoqpSDTvy9KrOHN0za87ZnHtAdwDAKQg2kE0yOPSXHXWPlSNwQYw6h4TUYbRUDc13FfbUALKF9IeAKV00pLVcx5kTt/HOh2ex2OqjXMzw5JMHcPSZx7F45xb+9Id/xup1M3j51ScwWiXgoQULfFOEMLriVHArP0sroLAtVaW2EYSqZ2jsq1BwzuPn4isDBMqwSfRtaO06e5LnwbPt8JheFxp09kMcWvm5pB/ZaxhXMGOn+WMepuGXOyAnbBnnmoUFpP0ymt0Srl5v4rf/dhLfnFvGYlJEGkoLPe7WwLlt4kjQWTNZzfDY3gm8+cohbFpTREg9uzMSRdbol6XE8LmQM3IiUxayWDp1bWgl1HYrwKnzt/DZtzdwf4nyfMdQrIxjdGwcYRRLGFZF2eUZVEpMRdhznJSPh+jgeTIi3lg8DMi5HWA2xpkGZRa5atUpD6sivB5m4txRWFP7eXHY0LzIgU8ekNmww2bwFVLdmcfNlRFXe8ZKWhzm7GMpSzCXddBMqHmXvMBUolmY2kumdHvfpxzVVMt7NJ8uFaqVNKGIYet0u0hZsp3CRdTMJyR9BXQXGtwhgt/GFZ4RylGAiXoFTxw+jO1btmD/vn3YuXc/qiMjXAnLCY7mdYYROp0AN6/Po93MUKpWUK7WUKmO8IFGoTa6Jm8cy+M1W62TY4vaP3J8G+c7/wMTPPQLHwyyo+0VQfim0WyTP18+6GcwrOcLmyZLqdCv1kSB+t52KDm+vYyM+7W2cOPyOfx0+guUozaR33yckh0gYDNSIxb0PlZPdrBz+yhWT5NCICXnkpacSkawgj2tgTwHw+Ma829zS5Affj4o40Wp4M4Mt7FvjlTQHe1oLutK4qFqD0zRJcU4ychxdw9XQSrVq5zXwZlnMVY6FXx7Zhn/+s55/HSjiV5K+mllSQfgoggBfmKYNJTqsWty9qnnqz/n0n6t9BJjkvcq5Lt2aUl5y64BLECVrwOhQDkDi5GEJ8g7LVI3k0oJSbuDUpRiut7H2tEIq0f6OLx/Bk89tQWT0xECCo9TGD0OEXE+HLXbqmN5sYOz3/2MCz/fRbtDLeuqzBoW+01MTgB7D27Fpn27EJWoC4OEPoSBo/6kFXSTIs6fPI/Fm3ex/+gjGJsZ1a4fBPyNiVVGxgCCa1JvTJfH0PhFBPy9hN2oI0Xj3jyTHrWZTUBI+Ul0P/QZInk0UH3q2FvL0fU8ZQdc8vxdt78GGDLd5Y65Gdj1gwn6Blb9a9tatoNUaJCcjTYg6YCT5WsZuDFw521sZZVzwDtsyRXQ8OP64G34dcaCeyw6vceR6F4Oo92fMQruUrb3PCNp48eefU9BvwJEYmc5X87rQetXoxuod8DLHHDr60ugXgEggzTNlbOG8/yZFq7QxCqLvhoTzE69VolT6g1HsUxWhbqM9PHlR+dx4vwiFnvA+EiMN998ETt3b8HKwg387r//I8ojY3jl1WcwNU57YUV7prLrOFhkw90GBKTxCDFzSM6wDLQwXKKbwXqlzDp5YNqbMmORDGTkTFwOOHg5uciDvlnXpWOeXChBgIs5twbkONXEy9125lYtvaRHSWFG0i+h3S3jh3Nz+P27P+HkxQaW0xp6fdKElOVHIVV7pELQxapKB08fXIPXntuFDWuqQEYRH6oyF9vJAQqeQgVTROwkUkRGEiPcX5rtdhH3Fvv48uQNfH3qGhqdKvpRFfXRKYyMToqcGKuUCLOW91XVw/IhTRPy3DZ36AxsGhlDT/rMkVXyMs5R5z85k8JO+69efpUtoU0CgS2e5oEyYNJikT5hTH4qK5cL/jkr4T7EZ+XEtsgNcMsvvRkBZGR0Aq7SNxyy0k8wl7ax2CO5AqFK+b1sNOQROC+NbQj1f80fy0Ylr9zUQUlTxCRk2yeZhAKiQgGNdhtdmsyYDpUIhXYfjblljrFzTiDdH+nBhfRZfUyO1HF4/z7s27Edjxx+BPv2HeCqo06aoEMl2pzkKFU1164tYG62wYnTpXIJo6MTiKukHae5KJQYSb6JYzw9s+lFFPg8870de0D1YHyHXZ0LZyd9IOfGZajYQfIOh9J37PO8NeM+x9RAdB7s/kgvrdtuottbQae9gqTd4NLtubs3cPKbD1AKWmxWuJkKHZpcDELh6SaK8RLGR7vYu6OEzZuoWnABoI1HKzEiT9hj0fxF7NOEblzsgegHtnA89sM80wdAnB06YuTc2uTr5l6l/E72B9tNSpjluSAgQzFlAVYEVIlfJsXxBGOYa0T47Nub+N07V3BrPkESUKiS1oAaVxWeNHmeHJBJziV/loV23V6S+2SyaOg+BwgRAngqIcD8m200NoQsrSlmgQ837mKIMBDnjfYcrX2q4KzHIdZNFDFd62LDKuDo4U147PAG1Efoqk3O/ouKIYJSFSjU0Q8qmLu1gpPfnMW12ytIIZpxBYa2LaydLmDfkb2Y2bYRUUwLS4CgYKsSgDLa7RBffXYaH71/Gs3lNvbt3YjX33weqzfUEfRntZuCLkoOr1niuc880c+pnt1EYHWxOG/FD91aCyZ6jTLB1vhYTjGvL6h6OL4DZcDGyRd5TA3bOttslqtpYEi/8kQaaPEavJvX537tAVhn1y0vQ+fSc0hse3goKv8RXzMvhBGg4o2RC78pKHVA0h9H73IO4Ho/o/Fgqpnm1nKxfMOWc8SD1lxBGR++Q7mJTK9o6z4GOJpPS9d3QM4H2f79KoBn0KVsFDN6kgfK4J7HoKc9nr3qeS5j1Ko6Y2D98SKXtRfh6rkrLPGzacdmlEr0GXR/RSzeXcYXH5/GldspVjokV9XFvgM78PQLT7Kg+u/+2z8iC0O8+MqzWL+GqjWXvGItA2aWnS+eGidU2Pr083mtswjfn6VbeNIjetbnAEM7IBhTZaSJ08OSMTRQJkvHriufISStoiVdy2KnbF1xi3v+IyL9Vokv8kwWbO/2C1hul3D67H3863vn8dPVFlayMrrU5YZTmfRe6RrUEAAJxittvHh0A157didWT9DdmNCvtHbMQaPk4rEd7wfoJuI8UyiV/nazGHcXU3z1/XUcP3sHS20qdqxhfGISY2OT6GVAu9dHQskmlONvudHusBYCbGiT8RP7NQkumqjjKKDXPB0bTyHQ5NK5KLNtW/6ddXbglyhwIeMtD6wTzgOgQEUb0VvlpdyrgCWxYTllSDfFwFARq32GeNsy0UKzSuNvOgrpx+0gw2zSxGzWdpUlYnONCpfX1ilsgz5a3RY6dI9ayW6DF5CSMxcghJzvFgcBSkGIKml0UbeHfh+NbhdJ1Ec5K6AeFNFabHCjeG60pRpxvSRFVKCWLT1UCyGePPIo9u/ZicOPPIpDjx5BcXQEbcrFI1o2y1CIy5hdSHDu3A0HCIulCsYmJlEdqaNfiBEVq5xs7ReR+MUGDwVvw8tiCODZIjW9UfNYfLs7kAesig66o9zVuYrXqFvve5XxkWnQ44auTUxcq7mEXqeBjELi7RWk3TZXqrabi/jm0z8z+1KkVmWcKC8VrjQHVBhRLKaIgiZq5UXs2lbG7u0VVGNiW2gTNkRTxoVg6M5UnoQPRjMY/uBYvNdLPh7Ik/O8IRdO8Bg7ZaF1FHQT6cbUiXFl9ao+TlyiMHIUyhS9Ieq80EpLmFup4Y9/uYi33r+GhW6GflRBn8PyPBJOW1HmSdXDddIMxMlulDCu7ySREbHCCLfuvRQGZ2gJyKkOkXyMzgMDOZlN/r8BOZMjKYSIgxSjpRDrJ0oYLbaxeTrAKy/sxv69MyiW2sj6TRSKfYQlChNTnlEZ/XAMt67N4dgnx7G4BKThOKca9NMmYixi07oRPPbMYdTWz0g+Dymrc8UyeXQU4ioj6cR474/H8Ie3T6HRpgM54n6wRw6ux7/7989hZj0VSVChTBdod4S1IAmAYlGLO1RaQhm3nNjVpFuey6EmxoJo88Xk2B+fffJCibJThl5vm0OT+iXeomFNE18dykOTwZfr8JI2YCVrhP+4HDpjp73fuck3UKbUg20PTtj08tYGwJiXf2ifz77TkCNkp4mc1Ln35+f20WvsAFPH340nyYDQH7KlToRWb5zfo6eVk06hn5lorjlolu+q3gvdIoXhmbjXSmIujLEcW835s/Gzaxt4o0PD+qfS/Rqw4wpkAnMKFImR499rUjDnExob6YUkedyKuHHhFj587xgKlVE88+Iz2LBxlYQ8OWWigPvXF9HpVrDU6OOTjz/m+3/mpRewZfMW/OFf/hHdpIFXXn0BG9eFCIgV1lIxkRLRsaD1buCWR08yraX/prYEdI6FrBVm++lcHhb3VUfBWDjm91yINAdr1jPVDxfSe+jnkl6kTqfNp7c3JK3QGEHaB+pAKQsl099HP4rQ6wZod0v4/twC/unfzuKH600kUQ3dtISUujZZoQLZXG7TmWCs1MOLT23Gr1/ei8laF1myxGeFC/96DoYURggA5aYBxMhRjnIWcVHX/aUQn3x7CV+fuYVmQilYo5hatQqrV69Br5diqdFCL6M0GGLy83074JroPNlY+RFJHzjzlvMaB/h5hXk+nFyZtfTYFAxFN/PODi5JzgVv6D5EX0pr53hylMblRezftrilfujUNFCMLrQNLTdtuTky+TyslKhI+zIMsNzv4n7WQrMnCfDOJvCBKfc1UiiiRj0Tkw6W0y7aek1m41Szjk21lqYT+0SO//ToONatXo2fL1zg9kNUFRulQJUCrL0+2s0WWg1iGAQISo/KPjuSBVJQi0Ls270DRx45hMeOPIrDR4+iXB/lfpSJqnEvrfRx+swlydVWqYdiqYTxyUnUanUUSnXuGdung48ZELXV9tUDUsMOcH5q5PZ9AKwNATx7vSsa8S4wcBR4IVR3Lmhk084zZ8sZ95A8RQ+t5gp6vQa6nRX0ugS+e0h7PQ47p2kHp49/iu7SbQbBJNAaFsg49bj1GdmiiNoisahsG6V4AZs3B9i3p4qJWhMhhRU4VOB5N3YzbLAsbOGfpwbk7Om8cMjAIa2HsG1wF/6Qg8pYKvrqN4AW71Luh0ObVJrO24cqpqQOoteP0ElHcGM2wR8+uIAPv7iDRjvmHp8ZAypfSkT6oMoHmh6ceY+6gdXLdYnIvKkt0XiwP5+fp+eIAgVpZjT4k9TDy/NY1CGj45OxDq31vvRLHQkZxG1bX8ZrL+7D5vUlxHELcYkqczNENSpqKANhFSQPcPnHWzhx/CcsrdCFxhD0KXmhi0p5BVs2jeHQYwdQWjMtRQ2WGxkSACMtqAoW7y7ivT9/iQ++uI5GZwRhPCZ7MFtCqbCCR/atxq9//QzWbaOCiXmgR2HQBChRuJrWhFYjchWpsSv6c2afDDB5lLetg4HDz5JC3S7KAYcdQAPM719JYrVQHhdf6Kzw8lSgkbvc+kF2OGj8yPfsLLdhIEQ8+DapttE8wQF2zQOpFt7g13r37ZgTj4HjMXsIsHOGYgjMOtDIXpu8ihtfe/0BfSdK6BUBKU5KRJl42/qyEbX4wCqVNcxJ7Cl7mpo75wM3mycHOLW6mLGjAT61FfSF79OAnF3TWwfiOek6UEeAaXFjHEu4e3Ue77/7LWYXeti+cweefvEwxkbpumTLCMhKAVCWFPDRH/6CMz9cwOjMejz5/Cs4cfxDLN6/jF+99hI2rifKglJNtK2AZOXreEqqiJgN027Te6ACvgFGaABiDMli5MyUMGQyxgwirDJeHVQfdMhN5GycgQ4fA+QgSsaaf8cyKLTufebJUnb66IYVrLSKOHNmFv/yp5P46W6CJiocZg1QFI03HocUYZah3O9gzWSIl57ehtee34l6qYl+b1Hz7B7UZqNzi1tnsVQJhVMlN5m6LnV6Me4tZPjLF+fxw5VFLPeKiOIRrJqawZqZKWbiFpfb6CrwYyupDrIgLWPcdXS02MOvJ5AxHMyRG2Tm8nGx8cvHNn/fwHuo2IH3qJEXnKsoCflc3aJlDmL4DRX6xmAQVrg4uf7YD9n6E+yDC/vwUMpYuX9kBynuZS0sJ22uXTUbQi0pZBn0UQ9jTBbLbEYX2k0s9xP0GMxppa0WaQhbSJWsIYKEIt/AxrXreNTv3r3HhQ8UGC9nIQoptfIAep0OGisrSJNEctoYARPvIuXN9XIR+3ZvxxOPPYID+/fjyBNPoVwbRbvdRZqlaCcxzv5wBc2VDrfhEl+EkvwLmBgb52qXQmUEYamKlMSJ1Sg7QGcOsdqJHMjm4+07yP4sDLN5Pt4e3DqDc+f/y59hPe9zooIFLBOkvQ6HU3s9+tvmv91ui38n4okUZuzhxx++QWPuJkYKEgqheaZ+nBK+l8RXcW5pvbURxwtYtzbB/l0lrJnMUIiInaO/mjfnqvQMyHlwxSFOY0Vsd3kHgPYYzXl2PUSM3bPNyCxJzur5np0BZylZ93sCFjj3rZnEOH85xe/e+RHf/LiAZkahwpLbQyYlIpva8uEEX/A1XXRLi4wkh1irkkSOx9kNBXVmZN196qozCe9BfD9YMSXYRg5a+kRyWKjd1vRoEdP1FNPVBLu21PCLZ3dj3eoCikVi4YSpDitU0EDFPBUu9Ll45jLOfn8ZnR7p4dUQRiVE6KJc7GLXnvXY8cgulMapr7FWBXJxCy2CEtJOhNuX7+GzD77HN6fuok2hlLSMfr+gKukpgqyNYtTCI/un8drrj2PdtimEoRbKWIK75inJgWwhVXbrBsOGA4t+iInjQTGgYI6C5UcpKFHwrRZcXvQwR8oAg2PINMfBQJOfpyjhB/nrgzBbLKaPZoDTGVO3kbzcOgv/Kms0ABi9Z2M6xBlt9ZsM7XpsoL1/mLk0ls4Hwc4QGfDQvEfO5/CIAAPQLv/H9q4iN/qSl3DnjOkANrFeogRuCCxppbnTTTIQaV81V1BZcVddquDEdQSxXWYbnudPASeBRic7QIm/Ci7DItJujFPE6Hx7kSthH3/qAPYf3IRikQoR9PlZmL6Mu5fn8NE7X+D63S627HsCneQ+Zm+exhsvP4ct2yoIg/lclklbR8k9GBD1GGD9uTE37rMGTL1+vi4uO5etJZZ/hps8kb3G/50RNG5oBrZP3r1ATHKensKdI7hy1daX1f0HSLIiFhpFfPntTfzp/XO4MttHM6ij16cOTXQdKTAkmSTqBlVED1uni3j+ic14/uh6TNYThGkTWUbtAHW9qU01+2h5zSQuzNET0lTIimh2Qly+3cKx76/j+3OzaAc1FIp1TE9OYmZ6Ct00w+JKG52EWFWRsmFmkzMm8oeXMXtQXmQgfD3Azsh8OIwzEFrN2TofRPsAjx33N16RHDkJ9csBQuPFH6onjLsB3gP5IWJrYxhtDh8ow3DBZwAkLSdPmOUb5MqSPu7325jvtdBD4hg2TgZnW0k9IoF1YxNYOzGF+cUF3FqYwzKVSzh2K68SISDH7bMoOTQRXbl6tYYuhVYpxJdmKKYBikmAQhYijiJ0e120mk10Ol3O65NxEONHDNLYSBVPHX0U2zZswBNHj+LIM8/y4qTXd/slXLs+h6tXbiEOY01Sp3wqDsJhbGwCo5OrUKyNIijSAU9MAgFGOXaJEeFhkTUhZl0/3obLB3IPOPRucrz3DYWePVzgxeBzZkuj32IvTKot6KPXaaPbaaHbbSLpKnhLqZdtD71eF2na5zGlcvAkzPDDz6dw8/o5zIyWUclSlEiokZg40t2hkaE+ldTSi0A0EwMJCiHlzS1h55YY2zaXUK4Qc0N/SQ7ADBh3js9v2NCPDZx91WRfscm2ufUQsw1Fl+F4qOZreHmd9LY8UVc2nYy3zBXlyVGCLDFzSVrDUruM42fu4vd/vozz1xpoBxVkJGvAcgD0fm0ho4eh5bc5UJcqW82rLWcKTOeIPtyxbq7lyyDV7jY6FSjxY8s2zzu4iLq4PIcw4QxzOHqUolYAZsZiTNWBqVoXh/etxpFD67BuTQmlUhtRgfThIoTcaosa0VewPL+C86fO4+rlO0gS6rZQQhRQp4QQxbiPnXt3Yv3eHYhrtMG1oIVBuYTa6FlnL13HDycv4uatLhqdGBk1uVetRiIlumnARTT9tI1i3MHG9UU8dnQf1mxbj6BkVaW8gzRPyp7MQIqNp60bD5gNGFeHjpS9M4Eg/XludeUHvCy8xH8fZPDPvfCqzzqxsdVrWvjfqrV9b4rtgOU06Oc8DDCyjVB2zTcKmv/onBe+Zwvv2j14IVtzavznHBgfY+g8MOh+byyXBzCM6TFw7ECqPoTa/UG8oYCDQaI+l+WNOLbJWEONFllFMzMepg6fC7A74MX3QT+3KjCSH9HsLJ4T6f7hxtzApo2vtfjjt3CJI+dpCZtI/XwLaLWK+PyjM/j555sYWzWKF14+inWbx6R6kv4SY0DhuWAEZ78+h88+PoOlTh1RtYAgvYO/efUodu4epV2Rg1P6LKuYNTDM92Qai7ae5Wc2rIYdLZyYRwMtPy0XsR04v+2NTj+OzkEKRxpNKvvoYSSNn0Nvskx8bTaaBlzUEQ7IAS5gdinG519dxZ8/uYhr8320ILJFJu0kJpOY+Q5KYRvrpor4m5f24vFDazFSbiLk3sciQ2KKF6IAINX7FJI1XU2aQsqH6yHGUquAi9cW8PnJazh/nVBEFXF5DDPT05haNY5Oq43FZoJOj0pFiJihvzr33M0h36wmBvww3GNjK9vZz73OXy1bTvbFg0zeYI6dO+bffPV1tvD0gGKMNDOOY9Byc3kRkxgQCoX5k00HwvBN+ewFvfZh8WFuv+Hl1dn5LHu+jwV0Mddropl1eUPRIS+SWISExbWthAU8feAwS4ucPPsDZkn2goGpyJvw/XMLMhLipYNLCjdkMwTMkFmPzkISoJpGzMyRDehS7D2O0Wo20Gw0RapIY9O8FtMe1lA7lcOHsH/nLhw+chj7jxxBNwEaHeDeXAs//XAFMYdPCayQ2jRR3iJ3MjE5idHxScSlKkr1MQQRK2rl+UuWu21nh2fz3QSqHXTOr2/8hwy9yMjo8ht20A04qh3gkdPv7awhsEvALUta6HWbCuba6HS0j632pmMg18+4N10z6eLk+dP4+uSn2L5lBlsnx1Fq91AkME26ehzvFW+acogLJFtB5d896tG6jNH6CrZtDLFnVxWVClUQUqNyCqPQXZmWm3nXSm35jAY9B3cHMJLDq+izB7QDSKsGxIPMPSHfGxU62wCQeHRkEKitVpKVsNCq4b3PruKtD67g5gI5FSVkIekM0TqU8IixkKINp8BQbzCvCPZ/l4OxgbCp5+X6m36AFVcPwBkEA6DOWBiIy3gPUbutapxg7ZjIi4yUOnjuqU04fGg9JsepgrXHIfCgECCskshvhfdR4/4ifj5zHivLXZRKI6iNjqFaH0OlUka5UkZcr6E0NoKQBBq5upVy4mgRKuDijQokK210m4Q4a+hHVJlGFd7KyLBdiJAm1D0kRdprIUsXUB+torqK2n7Z4jdwaGychvOMSXGyNh7o0QNi2PhKKgnfgFcRZF6V95UnwEJu3sZlKQxNvuecJq2qtEWm+0wMqoVRvdxOMZ5/xQJ4h7bduK+lNsDYKXD16RMzGgws1TIYQPJL3P3Xufs19s8Dg7xp7HOM+ZJ8LXe4yIOqEbJNqeNoIMkOHR9EilyB7mP1aHWfCuOq9oA9QfpM2pSUk2YhYx13PRvy8faKY6wIQ1xpZW+HQ8pmFFMREOZn5h5OmoOoj0e4Px7BnSsr+PSjU7g7t4zNuzbi5deeQLlG97Ys4cEe5ftU0FzJ8Om7X+Obr6+jVxxHudLE375+CHv2jCLsz+W6eeI5yljYcrc5N7DJAC9vPeUPuYuq6dCbLiudkSSIb3bPXElj3ahATcDQw/upD0fibHzllixBX+xm7g9QMWGAlMBUWsJyq4B3P72Ctz64gDsrATrhCNK+CKpL6yzSlEsQZQlGog7Wjvbxd788jMcfmUGlRNJIy9o0gFoZCpjj+yJJNVZrEQAqIFSKGnpZjFZaxtkL8/j8m0u4eIeIoxLq9RHMTM9gctUqrDTamF9cQRqQHZd+rJJvSCSEOPMW5jQHn0PTyrLlzz/g3YnFdwe3b3k8O+Zde5jRM5vOn/3GK6/3WT3ZJEf45izvyKphpMqEb0x1LBwg0L5h1KJDLizHviVT2u3JremmYtFYYSXkOWR2maL06KZGkLIMyUKX2jdxZ0f+Pb2PuzZopWs9iLF21RTa3R7uLM2zwC8/9EDbMSmkEG0aAp4SYqHX0bXoT5wSkAtRTqiWMEIvTbjBeRwV0Om00W5R3pyiZK71o8Ovj+mROh47sBd7dm7Hi6+8jI079qGZRlhuBTh1/EfJr3IhGlpIXX43ff7E+ATGJlahWBlBuTaOfkjdJqjFrxR3mW3Rx3GpYuacu8IGbx3YkBqe8bGdC616UmoO9+g1XHGY2k4+fxTEpd0VZGkHndYKur02h1GTlMLJ9Fy0USjnION/d5IeFttt/HD1PP744R8ws2YE+7ZsxMbRMZQ7bcRd2pQ0/lIpyU2GA+p9QHlmxKBSjuISysV5bFid4JEDIxgdoTkgr4tEMqkFm4m9KphjJsEzvpSw5ufr8CFhjIWXa0KDwA9KYFvAvyiPi6dr+0NPEg0Hh5wTmWYFbhEz1yji7Q8u4K2PbuDeSoSEZDaYTaJwIOkvSVFPRoBeJ0X6GBv5RPYP6QAAIABJREFUbakMUkfK9lodkdxQWMhCbflQA+aHGVRjqC3ESnuTWspZxRhLbgUZigFQK4XYNFXGWNzG2pEMr7+0D9u3jaJao5B3DzElmcYBgiKp4BPQKvC4tedm0Y9KKNUnEZZHAGLqLI+W9lpCMg7avYO+p83L+Wv08NqWjfPaqA0WSUDoWcoHaqx6clxBoowszaHmv1Hz+pRy5Ax06eHsh1V5UyhLYyynuTVmc/yEe6PB+ZoWdlRHwXK4xBIrKFFUYQDZGDoJb8hfXpte2bgZUQN7BoLsurZIKFxsm9hCjNZ1wc8dNU/cB3Vmdx2WGmIN7f4GruNoE1lkD7Q/GwK3/mHknkHZUQNVcmzpKa7j6V6re9YvrqBxJ+PHz+1X+3onimnC8QZS9s0AnekMslgwDbTJkWjuIN+XWkOTG+F50s+0ylV3z4Y/dZ4pYtNM0Zq7j+r4GLdw5HVMaIiYOa7QLSBNR3H2xHV8/e1PXJD35HMH8OgRar21DHRb6BNpQELESYD7Nxfwu3/+FD9f66A2EeDf/d1h7N87gTCl0Kq3Do0N9BhSlgijPa02jBMyPMNv9sONnlu2Wn5ABRBki71+ny4lh6drUNh3MLRniNo7hLQIy0COEHsWzVOCiAAanXV9KvqI8f4nP+Ff37+I280InXAMKWlskrMbUJhUUk7CrIdK2MWG8QD/8ZeH8PTh9YjCRaDfQtanqA6frNJdiJlC+TcVN9OZxGk//YA7NVCSVSst4uyF+3jn43OYXQ7RC4kwqGL9mtWYnBjHSquL2aU2OmyTIlGZ4OtnglU0dJ+3M8tJLs4W8RU6PAbOzyccBnR5/tygfIu9LvdnhNHjyJCEVjX0YuhPjTzrzVihg86q9F+VfDEO/NDEex4dX5jndbDPmKuEVEBoq2wYkcrBJouwG/RZGHg+baJLMg+Wx6PGSV/JAI+EHOIChWL6DCCGF66Pd/1GtPT5cUAhsRRRP0QlC1Du9lFQfZhej5rmJiiWYn6mVqOh5d75Fakx7/RYHQe2b8WRg/vx0htvYmT9Niw2gQtnLiLr0AbPwTGF4kT7R6qOatUaJiamUBkZR1wdRRhTwrf0bXOSSJ5jafbfgTsfqVk0wycLhpg5NY0uEmSV5W7jm9HXFybdBD2qDG4uoZ920CONuG6HvaNekrjKHwJxtNnI46F8gpV2E/MrS7h+7wb+/NHb6MUJJtZMYN3UJLaNjmEqJNCcIugRoOuD+t/SHHDokCU8qCE7PVwLUTSL1dMtHNpbx9oZYlJp8zYA6p8iMUMNXxlUNc9ZK7v8w8YWo+8eWrhCL2dSUbaeuScvGWpagwTKSDyaoCQZhbSGK3dT/O69y/jgyztoZ7E0b2Yg4eW8qePgwJm2hGHw6CUy0mfq7hLBYWU6cudpkC301/ZAfgvds64HV6WmIIENDLPTkk9K7bam6iHWjBcwVupi24YKnn9iCzZtrKNSTlAuJoiKGcJyUapCKQeNhVMVWNFhxEr2CqIMVIl1UZDlDS4nfOvhx+r5JM1AT0gsh+YA6HiLsaTPGvY+TCZC59gqFUPaq+aVKKPFc63AnQfSY7nYfima9gte+CJe6NUHfjyOXlcCu4YPVuwzGL8pU2WOhk2agUgbN7eXNW+TJ0gLN/gztLcwj5XHyNk8uHWuXRqcl0D36zN7Ro34xsN+ZuycGh0eV+9ndk2mH7zcOgNrMphaGOfNg8+48TW8MAADKz0YvTBVzvB5VI57RmOl9N6MreLohxY90LqyELIB5GGGk22MsqaWZMBATueMx1aBuJ51JBr/5btf4sbdeWzbewgHjhxEudgGWIyXkqx1jQVlbmX75Wdncf7SPVTHq3jp5SewceMoktYsrl06j9VrNrBwPPmcX3z0LT755ATGJibw6uuPY8eOUUTZgovoDFfps33S+bD0CeH8NdypNtyISdaAcyG7fD9wPrzDYwKs2Q5pOM51ZfUZXZ5aAb5Om47BsRQvSpTPKmuFDOLcPbYNlG5UEq22+T7e++Qi3v74Iu52ikj6FcrQZcAlsTlK06HzOcFI2MW2tWW88eJePHFoNQok1p12XPEAV7NSKJU+l85Z0ndLIyYYSIIpoQK9fgG9rIz5TorTF2bx0eeXMLsUoR9XUK/XsH7dGozUR7G00sJio4duRilAVKyla1C3jKv3/ytpsTI8QiDlZ64QUS40pmk7ctbnYNmAnm/b5WceUOTcfwVzBOSoMpNKcH0KkBISmW7lPqfCxuXgKJcnUTPt8tLoNaLBlt+CbOlc/0RuZxBd+IwD3weH0QMsBQlm0yZWEmlTwu+TdSZwzvLHWLpEPtQ++uG0ZR4elXEOuG8qXzLto5SGKHYzFCkRMsnQozgpLaV+hlKphLRLIDFjICMJirRoEhCHNlYuYsvaNXj99dfw3GtvoFCZxIWfb6O53EGBKja5FJqoaa1AolHRg6NUqWFkfBLVsQlU6hOIChXWGAvIGzaNy+FIjnt2f7p10XiOt09QDQyQXc93lN1mlmKXXtJD0m2i3VrmrxTWoqIGAr60WZIk1eR8or1ps0h+XKvXw3K7ibnFBdxbuIcvvvscsyv3UR4po1SOMTU5jq2Tq7CpVke120XYo54e9MQq46zMAx8JVIEVdFEsrmC02sTeHWVs3pShUqO2SdRTUJkaqpIx9tOSyP2D0SVMe4NjYI6+ashCfuTllhHgYlJAQu70hwqCqHVLMynhp4st/PHdS/j61CKaWQH9QpHFIjkkYKkJdp6Jayrrm0MVyvx5WRa5bpzm5rEnq0BjaKof8LSHRSi1J7EV09haoM+XytREOjWMFDiUSmX7e3dO4PFHN2Dz+hoq5RSFQoKY5EXKBYAcGgZhWtXHIEuBhh2U7gA0cGThLj0wfRBFA8pzZYeKsWw6H8TaxbE2n6V9Q59l+TmUFmHVQMZ8qWbcwKFkg2YWVdeJWdecHs37+hpI8Q0ZGwyvYwQd9r4zQI7ZgO1zLtdgNZlPlbjNaQbNm2CJ0+Tg2MbXP0wdoDOwqBbQQJPPEOaGUe/bpDzMS/RSE5hB1DEdYMrsFPNBpN6zY7Q8kDhcXZXTCQoCPKDs2XVnp/jjfNbTPNU8kT23aR5658pIkg7Rv5YrwlOv7JzzhBWouYNSD0y+Hxt/zaUjQ1CI0VtcwVv/9B7OXWuiWB3HU0/tx6HHtqFcpRheSzovGGAJ67hyYQ6ffHwC9xa62H9wD5594XHM3rmA997+H3j8sSPYu3c7S/jM3Z3Dl59/h5k1a7F77wbUaz1EUHCoe2SAddfxzJkvGQMnoC96EDkTqiCOV4nXN1XyxrzcSpNBMiCncyPLXVp/SW67CR/LXudtR46uyozk4DAHKSTLRI5ZlpVw614Xf/7oIt49dgNz7Ri9PomFS6tC1sZj8WBh4qpRB3s21PDLX+zFI/umUS2sIO2RNEtemep2OqsJSJpYL6H0FwKlgYC4foyFRobvfryDL4/fwL2FgFto1sZGsG7dWlaVWFhuYmmlzdEWyokb0HazcXMyOTnY8TEHk1yqZPAAl8JrzXLkhLjy2bsBpKdz9jBwpyEN0pF7uU89Q/34N6M8Dy+5SXOHkeW2qbXUPW+DKGArFxmmzcAPZOgx35oe3f5gThLRuStRhvtpE0sptesiIVGZXANxEj4VA8RD46HUYXhjqJeelyhWBp1UkarnDdG41bCI0aiE9nyDU256bUL78iyVGkkrCAijalaSKBHKjI92FLIUtbiAzWtX42//7m/x9Auv4/5ygLt3FlFkr1bajkiZvHyVMQGyAvVlraE+Oo5ytY56fRzFIrE6UgRhbfvkGXPazTnLzkjbJMlXs40+ITUwLuYUK3MvjBPZvxRtKmjoNNDPuuh2mshSAnFd9ChHSfMlrMKSQJyFV4nBbHa7WGm3Mbcwj9nFezj10/e4eucKqvUyM299AnPjozi0YQPWlUsIGw2EXcnTYmeaO32QTIkc8llA2mwJioUexuvL2L6lg507Y1Sr1M6J/lICsRcuUWZXwjl69huj4R++HoBThKYMo3BZ4lRYhS1VTBFwp157FTTScXxx4jZ+/+efceVal/WG+lGBOyUYGOTNrHkl8lH5oclaRnqYyBrTdW0G0atmFUSY76lhJ+WhOSr+2c7K73wRV/BQCDLU4z5WjxUxUU4wXe/gqcMbcOjQWkxNFFBmEJehwEUN1MCQwgu6+Ix9I6NM33OHE11ttthYu0y8atd4lp/RTnfNcWRvzA50r0iB+s8GJSzfnUWhEKE2OaaLWtX2ec1bGFWT1x2YtLw6TztNcikGDyz7N5syz/sUmmOoalUBq4Ej915T9TaQ44MP+95jteQU1XsZUugeAHmWHzfoGOfMmgeqfOTj7s97Jl/Q1T2m77V5z+4DSKv6tHu2eL9O64A/bvNu48KPrp8xABLUAx94swIzfp3n/TjWUz/Qhc91XIfHy1hH/lwCU9pw3qRJeLmoHtyAw/GQcDwvZxMXVoaO708ciON/+R4ffnkdK50Y1Tpw5LFNeOrJ3ahWaOO2REiYb7OEbjvGV5+fwbfHr6EyOoHHnjqKudkb+Pard/HoI9vxixcOo1Tk+B8azRbiuIBCnKIQdl2Eyzkw1olJwZgPElzIk2wX2R1dC6SjSo9NBWa2zi1B3843B4O9tl30uNK2yvsUdYgFIA4m7Mt0aIstEhXnYhJbLAzNkJGESFDC9Ttd/PG9n/DZ8Xu41ymhTVX9FM0I6SxJRQowpf7pCSpBC3s21/D3rz+CPVtrKBWaCPodZGmCTPP3hJ007CH9VKkIjeRF6J7ShCSDK1hsBfjq9BV8+d1NzC7HCAoVjI3WMb16BuVyjZm4lVbCOXRW8CIoY1DmaYBTMmA7BDps2YtZ8ip3ve1mvxvGK/6/hwGify1+/+svviTmkIV7xdNlio+ZZKFbnV/p0ICxc/JRXAmi7xNWLFc1dkwb/14GwosiSQh26KHEZghgawUZ68ktZh10STemn6HgPCUN69IQe4UNwwNC1yLmzQaDwBv/TIs0OGmRQqtBiHqphi1r1uPu1RvoLjXQ7yTodjpc8UodGgSsyGtpXBrNhnScoOtn1D2CRCZSbNmwBv/Lf/rfMbNpP27fa7AYMcNZXmxUOk0MFL2NoCm1NKphdHycP4cO+FKxxL3c4lKdk0EJfDLI8vKoJQavZ6vZdGPphp1Y07LU4jubSht6zpMSgWzeHK2VJS5ooJAXFTP0ugRoU5A4MgE10dYTRon+EGVNY0O/7/V6aLRbWG40sLiygsXleVy7fQnfnT6O2ngNUTFGWIgRxAFG6mVsXb0KmyYnUG8mKBIrSnDd5YHQUS3CwVQmTmNQLrRRju9h7XSCI4fHUKu2gN4doN+kqgOgT5WOvDLzfCq36KzKw0teN2DH3ou21uJKV0rE1TBvmiAIKXQfcZVTO5vEOx9dxT//8Wfcp65i/SoXNQQhjQ1VQVOSriTzclGDUxWXibFydTG8Ao4Y8A30JlSv2bxozzmS9SuhPV9b7gFjwI8U6lpnc8YhghhU1NDH/8/Xm3XJcV7Xgjtjyrkqay5UYR4IgABIggBBgIM4U6Ik27Jk2Vf3Xrev113dD/3Q/6Qf+r1XP9htL7utK0u2JoqDQBIECRAkRhLEPKMw1JzzEBG9zjnfifgyAV9oQShmZUZGfOP+9tlnn7WjWYzlQ4yXe3jz5W3YtX0CuVwXQdCDF0RwCcT5niRpUfhU5x79y3VQrRqm/CzKrFlMRrKCGOZUdjfDwunqQqFAA1x4HSoizs7i9PHz+MPv/ohSuYinnnkKe57aKCW6etTnxNIbLKd2IwoElOHrWw3NJm4D+UEwYdtcCB1sukdDxmbSJRo18wV8SDDXZ7BuUVF6TdvjSdtR9XHSkamezmauFITpvxov79/BzeFcMydJ86m1o0x726J43VvlGDtQvy9Z8dPFn/GYMqF8s9KHDIrMs9qZrto+ie7QVrkbMG+DO/qZxpK+X8eIgi2eNGqwbJ6H/mFjXkvrlswnPo1KiJULzRtAx6a59F3G/JfaVLWLBpiIKbBek9Zdkg1kZXEkCyUeEz6W7rbxi385ilvzGTTDDsrBKl57YTeeO7gTARW7p4QeMqvm8VBEdaGD3//mNK7dWUWhMol6Yxmt+i289p3dOHToCXgZAies6BJzX9J50f1L8eU0Uc8GWkYbZxYCs7+YdUzHPqsoVKzRX3HAjsJp1Cw9FNoHSzEio/Ck/JG9XEO4+pruBzJCZL4TJqDnkagG6cyG8bAK/N0vT+DIySXUuyV0QBVwBHzJyKLM3R78sIWs28TuzWX81Z+9iI3TFLUhWQ0lPAmY6B+VRudsslS7xMQRmOPEhgKqzQAnzlzH4RPXUevmEXt5lIbzWDe7BkFQwspKC9V6C73YR4b6nQ8lxOsRxknLrglelL1v0GNUD+8i4ZI2ZP0iPT3hLNOG2laKSxKiy2zOdrRFlqzUDH7wIJ95+7XXjdBAWLYMI3Z2bjMdJYEgzZZTBkkuJA/CmxTPaRlAfLhWB/oBhizJhrEQKgMS876+0h9RBl0HWApbWIxaaLKPmCT/6obCd2FOKIqQdfzaDcFLR6KNkHtls18CZiT0ZDmnZLMGro+A5mwnAhpddDtdTnhgHYFD2S7EVHjIZ7P8nCu1qpwgaNCGdK0QQSbC7l278Vf/5b/DCSiFnDZ26kwxriSgQpCOqkDkCkPIl4bhUOUDE24jxi+Xy6FULsOn4uOOD8fx5BlUR2z2vSRCMAiSrU0s2SOsQ7yFhxnE0WSnGrRk7NvrEgNHerg2h5fJpoWeMfE4o6ai8Kp5jp7JCCKQ12l30GzTqaaFpeUVrFaX8WBxDp+f/AxBOYtCocD2Lk7gsa49l/cxMzmG9cMVlKIMhqIMvC61p4AqjuzwmCT9HT1+BM9pIRc0MToyj107SDdHfUR6CfImE8pfF7dkptund/1ZaDITapJxxeOJx4UsAvSXtXBxgHZcwMMlB79+/xLe+/g+J7XQ6ZL0YtK0BDrpOpKwogabMmlThk8W5pQE4ttI3i/fK9qTlH1NTtImESNZp82iopNbx31CxZtDB5Xd8uIuqKTpaMHFSD7CRCnCuqksXnx+M7ZvraBQ6LC1iOfH8HM+MrmCAWzpnEuijTQWuU4e6yBMe2uIRpkM2709eUhjhKsaLJPYwKdB0t8V0Gz6OPbJN/jX357GAuU6ZWLknC7WrRvB/r3bsGf3JkxODSNLpzpeEGiDNtnJmq1jHxAV4HF72qcci5LWB+P3mknGPytbpGCC9IGWXo+ZO9NRylja361p/7bWLZmbNhozL+q1E2bLBlZ6ELFAH6+HA2FSXZ8TYKTXsAGVbEMantHN2Fo20kForffJvOLn1soYCnwGwKgOcv682XLtkzy9rvNPkypkEhqwb8adLmDqoWcDS21zm3XkNjEsMdl8hFRqi+QwonPlx+ZSXiaRJDmgWKFs+p0ToNuMcen4N3D8PDY9vRvZEmk7I3R6WXzy62M4eX4BXScPj8yqUcPevVux98AOlIaJuasBXapcQqW/SrhxoYp33z+J2/eaaLXaGK708NO/eBlbtpThRKt80OJxzDYqKjswi4Ey2/Y6xs85YMSvoUYzzoloEcAlIVFBFgakGc9K2fxN8XlbgsJ7f1oUgDZ6zdrXBJ5Hognm/rjruculnnOUCdAL87gz18PPf3cKR86toB4VEUY5s9DF7BFMYVDC3tlYSm7t3lrBD9/agy3rhxB3Fhkg8+E4NPoz8iRVHMBOMHKAF9KFetxHs+txMsOnX13HF2duo9ErwM0SeVLG2nXTPI6XVruoN6S6DEdHuPqOFC+QQ5bRp5n2S9hP06Z2NFAqXYjlGev1+GfKuGfxpJD91iEyIbweqc+q3aXaOJlDjwC5t14nQ+AUeadvMhPfaHP4YZIxoKdNE+rRUKypNcrXsNmD5HPq7KxZgSnw0++1Q0SyP2RQDbtYjJqooWtwMY05gYSyfiqK75PmPZLwoGDRZuaowWnDJm0WafvYpz/jwI9i+J0YbitEt9VB1vPFqoQK5ZJXGoBSMc85dY0mhSA7CDs9Y+xLo0hq9B06+ALe+cGPUShPsr0IJQhoOr4XZFEoj8APClzaSDNfGBwxkAgRBD6GhoZBJb5cMlZ1ffGaGzgMDzJsj4ty6LLNoGFgH6BqweTP1e40mImLQspIJSDX4cxM9tozzBJdh0X4BnTSzVA5LvKNo0zfdovKdDVRb7SwsrqKam0V1dYyPj95FD2nBz+Xhee7zHASEGhRmwQOxqcr2FAewaZcGcV2yGCOQna0cEjmL7GBlLFM5s4RfK8Hz1vGULGOJzY52DCbQSFHTA3ZlBhLAA5hW4uXyaruQ1EcLtcFUQ4h1EYcPmbLG9LD5dGMivj6cgPvfXQDX55bQLXrInYDLu0ibSLaOl0nhYlTLycFbuYoYyxM5BAiZbboJoTbNhS+7mWJJtlGB1bGUoJL+k1+ebzL3TAYdlkPF2K05GO67KKSa2HHpgoOHdiA2ZkCCoUu/KAL13eFNc3mAb/E5pcE2pl88UiKoKwUH/XNTkvtTHokpXw1DGkBDz6hD9JJmo1HIVUq7VXEwsMOPvn4G7z/ySUsNkuI3WGe626mi6zTRiHXxdqpHJ7ePosnd23G9OwYskV6VrNRU4oas7EK0nTlMu1na1tUZCsDIAVkyjYpKNRFl95mHQgN8rfCFqmOkl/k8DJ/yCzggxPPMHFJFQbLJkMBDY8DBUoWYE5W5GQnSQ7Xya/4Gtrm5tUECAgTrI8u5NcAsLRBrw2Gkw/ZjJZpvwQzWuNVGUsFcXoP2j6DQM2M2yR1m6eHGXdJX9j9JePcNLLVH3xClXHJYVYynzaJZvxseuDQPW0AyLk53D1zHe///hgifxi79z/L9YELeZIjxbh87ib++OFJjE1vRXGojAtnj8LPNPHU09ux/+Au5ItdoFc1ZsF5dLt5fP7Jtzh67AqWV2rYvn0Sf/4XL6JUbMKJyCeTVgNiEqUyg0SmDWlih64UADOGN3uhqWaUAAwS+nPlB42sSX9or0gX2AJ7BYTWIdIknrHUhT+s41jkVzKlUylJOpiUXJUQUeR4aHSyuHK9jl++dwFfnV9CLcqjl8kbexEahxSdomu14Gd6qAQh9u+cwNuvbMPGNVm4MWX5dniNVCZRjoly8OV1lJIZaN1lfTdFOHy0e1ncm+/gs1M38eW382iEtP8UuMrSzPQURzYeLlfR6BJJYwgdA7S4LV2DL0zDyT/pPOnvFut1Hl8CBvmeuSk0OYWWBgVn5ooDvnJp+FTmqUzF/jVe5zkzcgQM9FSmliB8EXqVD9j6YflCza6QuUUslTQmbWJKMyojZ/aiZKPiQ6bmuJjGItA3GPOla4dGc9OOQiz0WuwrF0qATbrPLAY2OlW5TTJgdQ5oAMswf4yWqW5sGLJdhu95XAuUa7IaVjJsd5DrOCBjOKdHrLoL3ye/MBLzd/g+fM9lvR2FQokyrVfJYd5MnKjLoeC33n4H+/a9wA7fdDYiDdzw8BjKlRG4VNnBsBkycQUg0X0JOxkxezU0NMSALsPhOzrdZSRxUNk5a/3VdV8P6dyRGoI1ZUp1EjIA6XXRbdbRawuQYwDXa6NH5cuohiwNQ2bHpL95cTD7k9pOERNHYI70CGTV0mm1WetRrdawWltGrb2KU9+exEpjBY7vwPM9FIoFvm476qFHDhX5GKVsgD1rN2BHZRy5RgfoUhsS6UKWGWYxZ2wmIRMqD+W7LZSyq5iZbGP39hLKHGqlxdOENvhoaJghPu2mlDc/FG38htKXMLuQMCGzcD46cQ6rrQI+OnYTf/xsDpfvNNEmESxR71QCPhT4xdM04fkNq2bmSAolUp0FT3BLD8e32bdI9FsIJEswv8+knZvQE9cZ5nCMKbOlLDdvDDEC32EX9OkhD+NFYCxPdi5T2L93FhMTJBugzOwQftZhAEfiXyp832nFuHD2IlZWasxGe4GHwA847E9jslAqIl/MwynQIkCibNKv0SGGNiM1KRXj0zRMySc96RM+rdL7AsT+FO7equG3vz+GL889QL1dYbNU8ZKjTGUfXqaNwIvgumQIWse6CRfP7pzBzp1rMTJVglekxAjasK1Bb0LmAtRU+D2Yamb9twmnJCBN+8QGU30MlQY1FLTKBplmUluhVptNUSYpRV0WE/gY0JXQ6mZ102vZ99J3olMmwVD1+lzm0CJRVdE5ycJuMX8KIhW02mFaOT33i3XtayZtbO13rKE07aK/181B4lQWiDbX53szNU5NtCQB0ebgk4Dl5PuN3jKBLOYaPLkozGnAHM1YzXLmyUMHCToA0NpAB3aaQBRSLWL5+gJ++4sjuFvLIhgawv59T2D/C3vgezGW7tdw+L1PuWbqS698D3N3LuL08U8Q9zp46tntOHBwN/IFysomWtlFHPq4f6eKP7z7Oe4/WMYrr+3H3n0b2TOT7HkEFIiSjA70stfZ7WMNFrNgiFzHgDTzeR0aduhU9kx7sPXLRQnsspxKEx2UTbXaUvYUWT/pUrL+mwNoAvJMbIH3GjrsZtGOcjhzfgG/fu8CTt+oo97NISQ5Cq+PtP5SNMpHHHfhoYpKrotDe2bx3e/sxJqxmMPOdFDkg7FJ/qI2EmxD62iGI9CShGd84yJau33cWujg42NXceF6lfWMVOd8dGwYk1PTnFixsLiKdi+DiI37dT6YRAvdRDn71Bx67PlmtacdGpVjIYumFK2kViE6fWzZgHmXhmXlsdT814R0ec2X5Djz2GneASU78HUHXYbNnLbpv/4hIJ9hXR1tqPyzoMxk8FgUINOdRidHo1XYDvGt0YOw6taEpZASwAQMKWy3gh4WwyaaUUcyaa0MnkEgp4kP9umS9w0z2CksykkO1PHkg0bwynVRzOURd7pc9YFO9FRH1G1FIKNgtwd0GuSl5SObzzItTlow1yXz2i5yQY6BVq1eQ3U6BlfmAAAgAElEQVSVJqWEgClBoFIZwVtvfA+FUgVuvoydu5/B5NRaOETbk+8Nt4FkOTETZypNiMhUkiLa7QamJyYwNj4N188iYh8u0j6ZNViBmhkk3NEq77HXXYuoIAo7DjvMxHVbdTH57bQ4qaRHlRrIdJXBJFWkMNFH1tGJwov6T9ZPKdlFdWvJjoTunypiNJotLC+voFZfxUp9Cbce3Mbth7eQcSVEXRwqwfN9rDaqaLU76KILLx/Az7rYs3UrnhidRLnZQ7Yj2kM9zXCVDaPRo3v1GcQ04TrzmJ1q4entwxirUGh2CQgFWAuQo0EtWchJNg9Tbwbdqhs4BcfpZWRRbedw5U4Lv3n/Jo6fmsdqK4PQy4rfH2Vn0QJCFtQmFMT/GmYuJR90tveDOJUEECOsEzOh75PwhHUCM0c/nidK++tCz9mpwrzQQssZUGYjCNwYBR+YGStgLNfFRKmLQ/vXY8/uNRga6sH32lycIcj5cHJU9L7IG9jKchuffHAct28vIsrk0QsplV/YYseNTcUGD2OjFWxYO4E1M+MYmSgjN1wSk2fydyMfBipqTvOftT6GqeONmxA6bbx5IDOC2zdX8Y//9CG+vraC0BlBJjPCoS1ZvKjWugfPdREE5PIYI+7WMBysYmZoFVs3lrD/hadR2TBpNmvDYimgU6DQBzLMKc/0nTSlhlQN8FAGUe1BZLGUSWczWPYOmbAoOvGsOntMh6uOzRwoknvSkK65vq3Xk8Uz1ZCZW++z1kiAqlmpeQyYk4V1wHgEoFpaHrNIK9WSgoiErTTPxCDMYsDoZf2uwWw+vle1iNHSZNbnZQfqI9SSjNkkgcZcf5AxFBwhfxJgq9c2SSjsrUav0RrbNkkIGmI1/pMsPjaelKGxlSFNKDFGKOOL3xzHRyfuoh75qAw7eOnQLjy9byfinosvjn+Br746ixdfehvbtm3GyeNH8NWxz+E6MZ7dvwfPPEdsner0Mui2M7h4/irqjQ6e2vsksgGFCmuUX5ls7bKJWwk79rizGFU+/JvfsVwnIV1s+xBtnpT5kebSdcc0oBlvg6a/2jFyjpD2Yn823sPNPE6iCCZSII6tiEhiEhfw9aUl/MMvz+HCnRaamQJ6EbkykFKXrkHrJzM3CNBGpdDBwT3T+NHbz2K01EUmXEYcd5BxRcev1W4oSiDPQGFWIj3FXYI05VHko4s8bj9s4XcffY0LN5qIXYp8BZiansLE1Di6PWBxuY5mm/ALWUbp+qxUUTq+WdJkifEep0vuA3J6NjJVfLi2vBU2TTFLSqKl5HcqZVPMlRQi0Plghnvynd97/Y3Y/gK7g/sA0gCUVxDH7zFATrCVCKvZZkMntgnFCfNnjIOp3wzQEDo5pZQUCFIXkTUIWcRWnZCB3CrpDQwy1Yfs+9dQ9fYSw02VsB0CIuxno8HBIkTWx7nYuG498kGA5cUlLC0sw+3F8Hoxs3K0WDEr1yNwRbYikgXUajSRzeZQGRnh0Gt1eRU9siiJQuT8HJ56ah+ee+lV7Hn2eZSGxhHRYONSTJTcQA0nVDoPTgvQ8Qkk7KLdqrE2bGZmFhWq0+rnELk5mVhWEoRGinSPMeM8OfBqSJYmPYU/ey0qdk8gThg4gs80sYhZI+8dCTPSlBTAreFGumMtGcVALgzR6XbRaotJcKPRYHBGjFy9UUWttYo7D+7g2t0riBnIZRBks8h4DmrNBnpRT6JQiNB1InQDYMuGdXh+7RasiQMELUrDp4QM0k+Q0J9wLJnsyulPant14XvLGClXsXOjj/VrqKarnHR5I+HxacIqHBE0u6FqdEgYSz2R8dlGZH7ZxecnF/DbD67j6v0un9CjTIGtR3RO82WNtoTnjuZXsGWJXD9h2sx6qeBXwttWyNWEWXU895+mZRAn41ZDuNwvNKcEBGgYmiF23EPWy2A4G3PR+7FyzH9ff2Erdj05hmKJav+2kM06cLMBMmTwy3CwiAcP6vj00zOYm6sj44wgypTR6ZKGktzyCeR20WpRRnMP5KOYy7SQDRyMjJSwbv0sNmxYi6nZCRTLWQaJTob8F+mvYUQ17BlU0AvLuPztHP7hn97HlTvkVTeBDEibR+wzPROVbCNGLkCQy6GY9RE1WhwmHsnXsHGmh0MvbsPkpkk4ZADJ32Ft5omvmQ0+dFGwOqVvs9TFKUFsck07rKpAyRxGU+2d+R4pQ/OYcKUBcMqwDSZOJAPgsSvcwIuykaV/DOvY9y5bm8inS/kt3Tf7W1pMgy4QPNlNLVEVbCbhZt1FtG2sUx7PL7WksW/LzFP9XtWz8eRQxklZTFPyisGzhmvTDc/ynErBm36VZrUqa6KhW04qocvRjq81fjV5wnwHRUw6XbQWa8gNjcEpUtUSCruMYOl6Db/4+ceYW8lwPtVwKcJLB5/Grj17cOvONXz4/ruYGJ3G29//AZxMByeOHsXXJ86hE3ew/8W92Ld/B/JUZzVDXnMOYjIyZ3siAiMNASo0vxkwSHv2RZz6DgrJZpb0IxMAva7xHqW9zHKNsMcCrxtChLB2S8cODRGWT8jOKV9nxm9C9BgrMl6zDJAzmmDOTtXogPG+DJ0A7U4WFy8t4x9/cQrf3o3Q9KhaA8mIaH0kw3Ulflrw0cZEPsZL+zfgT97YjZFCG1FnGREoskLmwaJpZ/6RzwXyjPqsvA9Ricyeh2YnwLWHTXxw5AIuXW8h45fg57OYmZnC5OQkVhsdLK000GwRu0/OEFb2LUtSpGSgrNUmyYAT4KV9bNClmKlPt6bsNp/ZHg2hPo4dVdwkUdE0OTMdB4PaOOkDTtokHzl94+CyYb8u66KBRwOgjrG3oem5hIWp8KDlvs12ZnSxqqsjGwcZMTK0+ovMSlyZgBxtmhnU4h6W4zZWek30KHtVD8UDTKIojkzZDGsoJtm3aldinocaoeRR/D1Gs93izTdfyHNyQ9TtotFqwwkjZGOPAR0RDVyFgNgynmx0L8yBcI3VIBugUCwiDmPUVlfRbjVwYN9z+Muf/mdMzD4BvzjKGTTchCaWr8bLpJ8jYCKsnBSep3AtUc/s4dYh0WzE9d+mp2fg5iucQEExVq4gYEgntSkV2jld5nmNjmPRvXVazJS0mjV02w10iYGL5DvpmaiciWofEjCS6CGkb0QnR3+Fkm93O2i1qPZqh0Fcs9VCrV5Hs1FFo93A3Pxd3Lx3A52oJdU3XIeBHGmyGi0p+0TJIqQNbAeAl/MwOzKKZ9ZuwMbSCPxWiBKZP1Mok+7VIRhMvCcVZWN1I+tL/MwKKuUatq51sHGdg2KwKLU9WSdjzGaN9tN0hDjCUPHk2Ee1W8D563W8+xEJY1ew0nTR5c3J56QV0b3JgqKspCbIMhDSk64JiaTh05R5S8gDM36V0dPl0z4tJ1IGBXKWzihRwfFaIUJkqlRC1iK+Q96GGcyOuBgrkMlvAYcObMKmjUPI5egQQocSqhAUwPGo8H0RYezixtX7OHnyCh4s0DOW0Q0DNu7skCs6AXbSQ/IJmMaXw1Y8IQuQ29SCwoiFHYyOFLBx7Ti2bF2PtRsnMDJaQJ7IOtrMOIuwhHorixMnLuDXfziJuw8pO3aCtXJ6OskGFObqIecHKOSLXAzC7bXhdWuoFHvMxB18cQcm1lWQoetyeNc6OveFQM0KnDS+giBl5iygxnS2FXakn/syWpW5UybJXhsNMOLOHAzh0j1oDU8DwP5nLNOji3L6Sh8jltBSA8kcClTN/SftYV6ng6hMZskatdlBbUc9DfJKbfn2KcupO799atRs5sRuxwbOql3Ue7YqOPBZ3yTMJEkfpt84MUHD2PSlVj8n4NeAyiRMbMBI0ud08jJjlLNa9bvoi3O4f+UGjh89i21PPoWtzz0Djwx+Mz6iqIQP//UTfH2tjvL4OlSX7yIb1/Hs8wcwMzuLI4ffx9LiA3zvh9/F+o2TaK1W8dXnZ/HVyZPMjh889AyeenYDslmj46TvZvkMZabKGi8YWqsfpMSGJBWkInfBXypHMiWzEvNe7f5+WxDBa6mWTWU79KqYg+vvtE8U0Im7A69rdLAfOHyyYwWTcsaSDLR+07DPot4OcPzkffzb+xdx436EBvLoEPseSR0ffgxiPyl5MK5hYjjCK/vW4fUXn8BEuQs3rHFyoAU3E5cEKXgv8hUuucUJlw46oYvVToDLN1fx4fGruHWvjSguIcjnsWZ2HOPjY2g2eni4SvsUfZ72DxPANlWFEmaEqZP0kER7cwqw+rVqj5Bh5oxDpc30M48ynSlQtsEhB68tc+AUKBpGdCBEzte3gVzfCcBMDAmdKk9o/jWebcmKwuaLynCk8Vy5ObPVGG2cfoeIE00gKCk+buw5zPfRyUeiSSRjjrEctbAStdCOKalAN8W0QYUdJBsQ0R5JNR95H7to6WHVWjjJV2e6UEbRzzLooNqgpNni8JV5QCJ7/Njh8KpLmTLGZ03QsNkEkEEQUC02Cjll2a+H7EiorNeGtevxN3/937Fu89PoZvLosheZOR0ytSwTRNg4CbESO0YAKeyKVUmnVUOzvoJGvcrvm52dxdYdu5DNFdmniOr+MZhTW7vkfGQewqC6bqvFRe/DLtVMbUtYlXzhwq7YyMSizePJY21cmr3JQW+jlaNHYDo7pFBsyGwNZb0SUKQEkFanw/YszXoNjVYdD5ce4Oqty8gP51BrkjXJKmI3A4fMkvkQL6WjSHwaexm0uy1UKmWsn5zCTGkI6wojGIEHv0v3SKLlGG5MZo202FKWUBYRhcHjDgK/g0KuhtnJFjav72F0qAknpAwy+pyOY/Hzk5ItPkJayJeBw8fv44Ojd3Fzro12FCBySJArwFUnFe99XO1BwLECZv7RsEEC9GWc6wlX95MEqCWmkEYToSGPx23ujAn0RJguvjzHOAGGUvOpNkKIvBeiks9gLB9hzWgGT28fxf59GzE54SOf68ALuvACH242y1YwpFHr9gJ8++11nDt1HctVF1FmBFGcZdcFWk67XckaJhExzUDSdvJwpfajADPpJGnsdkNUyc6efP8yHRRzMaYni9i8YRJPPrkWWzavxfDQELumf3L4Cxw9dhl3V7IIvVGQkk8XNZpbgeeikM8hTyW/wphyYuBGixjONbF3z3o8e2gXymM+MmQ9QyCOTWBFlCE7o0JjCxHZAIQZJJs1szZQuZP0g4YpEVZOkxIUwFmhPfszKWI332PrMx/Hng0QbI87POvGni49VlhStWbm1vWezTqartnKdJn70ehJX1voYLY2d2UfE81bgqCsEKdSFhZA7gOd5jPKSPLz0GeshBCZaRazan6vz8y/HwByej21KdH/TogHPj0bfzlibSmDUME8zZwAN89fxofvfYmMV8KbP3gTMxvHkfGpXFgeV09excdHLmHr7kNc1OTMFx+zfdTOnfvQavdw8tQRvPDS03j+wA54ToRWM8QXnx7H+VNfY2Kqgtfe2ofR6bKUF6TvprWI71HuK84Yg3BuPqNDk8U2YR4TfVoCmtPap7a+yhrtIoXUsKnqcplAMSUI7TdbP6fkJr1Pb8Ou2CTJFGkyBnl9ElufQ63h4tPjd/Cbj27g+nzM2f500OaoQkwrlOyxFO3OootKrom3XtmO1w6ux3ChBydchUN7ERO2ZEdlLEzMgkrmvrT3MDPIVYCoXquDZpTH6Yvz+Pjza5hbDHntzmXzmFk3ieFKGaurbdSqIZp8oBdfUANerOxUekW1bbKG0MGdU+7UCzc5tz0++UBIZqlLr1GXtGl1ECswpvfIeBdA2M/g2d1js3spO5hB5nuU7KCTjE8DWjM1Lb/FGxLTZib+nbDdsnnQ5q8ecYlBYMKYGSbPGAcqY8aSGVOpwffkYUlzliBbDt+YqBnh9xioo4uFqIl62JYH1/040d85DMgoA7XVIdYnQqgyFGt9U4Apy3QGRWQwXRnl8lBL9VXUSORPJUG4BqXUAiVjQi924PUcHnzM/YQ9Bi0k3CeNXbdL4UEX2SBgQThhPEp2IP3cd158DS++/D0UhqcQUVjUeKVJTpFkSjJoZouPkGlyAmyUgNDrNFGvr6BaXUSv20an3cLZs+ewe88uvPX29zEyMsUnIKlSKhuY6S7JNGT9ogCtTn2Vw2Fhh0KgHX6NnlUqTpBGXbIQqdRZqowVE1xW7BkmkRlTA25IF0fh1Fa7zaCOwqutZgvNThuNRg2tRgOrqytYba7i3KUzaIVNbNy6EUsrZEvyABnKknQc3rSJFchQe2YcLgs2OT6GP/n+O4hbLZw5dgI7127EaJCD2yGmVDzRMmxRIqFFBlshTSC6VBe+s4KRoSp2bc9heqQFP6RKEBLyJtBMYKSXKaLVK+HK7Qb+/f1L+OzUIpbIko68o8j8kxc84/2mBs6kj9PJx+BWNhX2QTIbiJSY6dei6PjWsLT9+wHY0Bcwk8mskgCjN02AiiwMVM6M5LpFt8eltibLHsYKbTy3dy2efWYNRkYcOB6B3B78bAZensKXVBM1h0YtxMkTF3Dh2zvohEMIM0V0Qt/oTaR+bqNBjC25oJPlSoZBG1u0RJTt5aJJYSkKvzLZIMyuHEzacOI23LiF0bKD9WuGsXXretx9sIwr1xbQCUfQQQEhnZhil+cQRfxyvodhst8h38ewg6jbQdnrYqTUwnP7NmDXgSdRoCQLEGikzdEYbXNzmELMVhWtdEM0i4Fu8InthQWi6HeJP1l6gJVuMOEv1c3pYmRJSdLF1wIjGnLU7+XrGyCRZNhqmFJZKMPG2MBewWkCUMxamJIHcl1uBz1JDIwus1SYAWpF0YxOQ4HC4KC0gZy9wyQnFAv42hUhzFrehxn0rfQvD2nNGOUF0QA5A8b7Djb6QWUbbRBtmD9lFm2wqNfkTCbVysqaqzVWux3gk3eP4uSp29i2Yxtee+dVPiiQH9zKYhcf/vtnCEpr8OKbb+P6pW9w7NMj6HYLmJjdgZPnjuPJJ8bwg3cOYITknXGE6mIDF89dQHkoh007NsAPjE6PDhxsRaFA0ipGn0RRhP2UuqlmfaGsSsPW8MavYXKFI6YfaD+ltZj3drqe2dd5HTdZzEkynFqNWTja7n4LRybDRTdfNjU36xy732WyqLUL+ODwRfzuoxu4sxqjlSmjFwdiE2kYPMbtUZd4fkyVQ3zvle149eAWlAKq5d3g7FSxTDFJFcYSShhU0eP3epLkQFIX8vastj2cvvwAh49e52oNpPXNF3JYu3aabUYWl2tYXCaGLkBkSmDq+iusmRA/muyhY5UlYUYfqOu3DK9U96YAT7GFAjmBKfL/adSFvkvGrmAvax0w+0Ua4n4UKD7yXTRGvmsMgfWDtl+cgDRlFUQ4ysbBNEASZkBmqHxOkWWKLrWhaHHW2K/8VsJSNGE18zLRxhEb5pLgXEpy8XdRdqMTY75Xx3KvxWE1WajMCmFiymXHRylXQJ3YtbCLrmNqy0mrSd9YokMJi8aYqYxivFTBcrWK+dVlDhNypJKNaChU5SBwfPiUP0lyKaMR4xBfHCOby6HT7aHZbKKQIyuHgnjjkfYLGYxXxvHnf/6fMDW7GbnKJNygaE4TBAjo+UxYk8BF2ONSWATauqQvW11AtS4GvXP37uLUqa9w/949VIZLeOmlV/GTn/4MY2Mz6JBBouNxViuzM8ampNvpsJ6vQ/omrpPaRNhtM7hjLZwKu8wBVwyedYERAMGZxqxXT94ktDYxMJT52+syC0fWI/Qz6eXqjQabKTcbNXS6LSyuLuLUNyc5g5XCqBu3bka718atO7c4vJrLBioPgR/4fL++k8Hm2Rn8H//b/45T587g448OY//OJzGVzcOpN+CFNOEDOLGLyKEKEGI9Qbplls4xwKmjMrSMbZsibJ7NIBsvIu5R+ZWI09870RhOnV/G3//zl7h4q422Q8tLXrQsbKlBrI3L2crE8vKIIa8jBrsmvCo0HA+vhGE1YQidA8lEtqo99G1sHLYyMoUBYkYuL0kMsrBTyEMBOyUNkS1LD0UvwrrRLCYKISbKMV7YvwF7n5lBqdQF3BaXAcrmPWbiKJQEbwjVag8nPjuLq5ceApkKOnGBS9i2+DBB+00G7Q5YI0cgjnQ8tAJwKKMbo9OL0OxELEOghAjiBCkMQ21PByn2pKTwSYZOtcQE1+D7EfJBCbFf4UWetLAZkhxQZqzrIhf4DOxLhTzPwbhXRyasYU2liVde3oudz2yBl6ONcFVMV5NwKjWUqQ6RsB2G+UrYKa00YcayhhR18+duHKjrqv2rjJWGt/l9phdtfVa6S8ovOZyqp3+r13kN14iG7us6lqzTcPIRa14qSNG5yvdmhT7VVieR0JuL2OxYaiyWhlW1HfoSEPQkbLyL7IFrA0qbjdTTZALyFG0Y4KULP08a3tqF3Ul0M0bbx+1n2obCaOylqbYppm9t5tNuD/t1RSf0fHRgNVru5du3UKxUEFDGcyZA9V4dv/yXP2BhOcTLb72Mpw9sh+c00esFOHX0HL759iZe/cFPMLthPc5+9jFrSe8uOVhtNzEz6uBHf/ocnniiBJe0uaAoDT2TerjVJLRLjJzqe02pRtFxG1mQ+Vl8KBmJafwqHQmsXdYogbBGZntL2B1O/LNNxlmHK8a7Gu2SEylZOsm1JIRqM290OVN2KzE2T21HOIJCEouMh1o7i3cPX8BvPriOey1aR8nol6QSHplxCjdgAHUctjBdifCjN5/E6wfWIu+sIhM2EWcIEhp8zeSBYea4KSQixHsRRQT44Byg1gtw9PR1fHD0Ouo9IkqGkM/nsH7DNMrlIpZX6lhc6aBDERzH53rZ7JbLpUgNdlE/DDNm5Lk0pC2HdIERagViprblgStoRMiZJBpp1gfBRymoU/ZNXlNNoynZaJn/6v5hM3CKlZShy3z3NUp2SB2DDdLRGZ/8a3gjc5PpA/GDJTdKDSyngARjmXhucjJIxJWm6IVBtjzYLKZcB1LMYlyx8yA7kpW4g4VuAy2QyNqKKBh2Pud6GM8WUXI8Tox40KqjTRmkWoqrf+c09xqDPrd763bW4ly+dAlLKysMhLiYe08E9uQj58FlexIW2ZvJRuwD/Y4yWAm80GJaLBR5cxKgSOyQi+1btuONN99BeXgShaFxeHliPiRIzOFgNionlkho9zrZdiw9RHVlHp1uHbfu3sAXX32Fep180mI4xGQBeJ41eD/D9PQGOJQA4WbZPJhah2xESJQedoXha7epPl3X1NYVM2Q7ZKgDxGBn0R5Y4T9m5YzPGl1fqjl0OFmh0Wih2WgxS0kh1kajyVUhqrVlPFy8j68vnMFybZE1WSxidzOYnp5GNhdgYXEeI5PjuHXnNteXpcxiuk+qiEE1bIccD3/zv/wtHqws4+uzZzA1NITRUhHFThtul2rxyRQiJpHTvmnj5I27J+yc00CpWMW6GWDLbBeB3+AFYmHZwUefPcC//eES7i5EzJZKBQkSDFuECaeBEDNsfID4JExj1kxMM4Hpc7wIGWdxexHtXxxTMbKeRXS/4v3MGqfJ6YyBgBgk0ylYKpPI3CCQVM4B06UMxvMdbFuXw8uHtmHDhmH2hwsoMzWAmPyS7sylzNsSHs5V8dXxC7hzt4bYKSNCFm0CZ90eh0gJC1CpGrL0i6k+YuwaDQwZHmdQa3fRIBauReOAauJSnURJ4KHTN92sFK6OODGIWWpK8XFcZLOkOSThs7ie0+MVi0UGpRRtJ2BPnUChl2y0jLUTLl5+ZTc2bl8HN0sAu8YJLlKKyQpTKlBRkT5R6AkQU9rB0q7xGqMNrmJ9SxOn2CnRLVi6OP6cZTvCui57+RwAYwlIMnYfCviUOWMwqCnolpZM71839UQDZg0U0958P8zuW5YifWyddag1Apf+DFTzfAnwMdmyqvdLQGp6eEnZe9NYytxx81h6D20r2RFNvyhraDNyBrzQ5dKTvglFWm1ug0W7ba0oU9+9KdPKpaNcXPv6W3zx2TFs2b4dTx/cCy9L7Z/F9dN38W+/fB/l0WG8/YPvYHZ2jF+/cfUW/vj+YWx9Yi9eeP1NdLpNnD5xEkc/u4T5hRCBX8err2zDoYObEHgrkr1NOixuKsMY038wU208GJPDscXKCWQwHmRpgSzeV9XVh6MoBnDZ7L9h4OSwlzJHvLYPgvoU+fE8VECRYnMj/NfqDPwLXRspOYMkGHTI9fBwOcZ7n1zFe5/exEIrQCsu8nohFRE0wSJNbgkyTXxn3yx++t0dmC434IZ1YfFTKMRtIMa+EjEiTS7bc3E4lYCcj+WahxPf3sNHX97AaoPqXBdQLpUwMzPGFkkLKw0srXbQC+mzMsYEAKnwSueQDdRSjWESsbQOKelrRhKTTPPU39NOWpB+SudqX+1Wg5Z0r1DA+DgNqP29yV0T3iL7kUGh3iACTDqVEZs9GNLFkweNah0eExTSa/Ihz9Si7FvxTEjKphR5PTKIkA4L9HOdbEh6TdTCjkm20nuS9ZRCnuOFIWydmWVm6/z1q6hSNibvftKSqk8SZC1fQCL7cr6AtVNrUFtZxfzDh5IlScxCFCPnBcjnCxijECwymJubswaXbKosCDUMFYVWydWZ2DgCeMyeRCG2bN6GV77zFianNyJfHoebIzCXMjkU5iTxOOnXqksLuD93HXduXcbNm5dx9/4dtLptuBSCJME/+w5Lyvrep5/Bn/3JT7F1yw54PrFJxGh1pTJDr42YWT7SMbUR0ibdI6GvmVxWmwhwS9uI2kvtMQQqpYwTtSOFwznEzCFVSnYg4CghVfru5ZV5nDt/BjduX4XnO2h1mwxA2WSRLSXIyHcGQ6Ui5muruH3/Hvw83b8cBrKOi0oQIFquIufnsf/FQxgZH8Xd2zdRGipiJJ9D0O4haHXYxJlukDg5Dinzc1DYnwSntLGtwndXMTURYs1MgNX6CocAPv5sDku1GBmfdIZBYtDLe59GeGiBYcPoNGMrSdMxJ0V+u2FdFOwKSMVXxbQAACAASURBVDMnNDPzZM82J2lrIbUnpn3e6F9IhLGj0LOE/sm3PMZQ1sFExcFUOcLuLcN44fmNmJnOIp/rst1LkKWkBgqtiqUC1R28ff0+Tn91AUtLPQZ1McjcmMZwS/TVXFOYTqwC5NqtGK0u6VBcdOCh0c6g2XXRCalfO/xE1NZkqpmEmGXd52vRPKAQOrHbbAHk0fwQ50k61tGwLhUK/N2+76KUzSFs15F1F7FtQx4Hn9uN2e3TcJyO1NelxApmYBMIbH602Bq+KxvIGW2bHJnTv4MasXTRS6NffUbA1uJvyKRENycTKL0X/R67UxNAofdm/dKc2i3tiFm7VPT+iE5Evo9BoPlubneNK1v3Y+9ZfF/CttjRirQ51cDZtG96OrdPOI8mV9C9EDhm/ZT5LK+/OgEUwFkTIglTD1TMUErA3gU1gsBtaO2OOpeS9htArwlbSa97XEbvmy/O4NMjXyBXKODl11/Chm1T3GztGvDhbz7CmbNX8eRT2/D2O6+wKXut0cAf330PywstfP/HP8X4GhLPV3Hy829w/LPzaDbmsXvPNF57cx9KJbLdIZcF28RTa+sSpWSygukAZPn0pRt6ukZIuC9lOlTzxnu3VoxJMLS0L5EqOjN0BeJhksQOUt0bv7GPSNHhK4l5FImhtVQOLQLkqOXpldAp4va9Dt7/5Co+OTGHhaaLNkklYkoSESAvQ8E8DwPNEFmngTcOrseP39yK8UINXtgyrjNqTCxYQxLq1IpFKqX1YhedKIvleoQvzt3B56fn8KBKeusihoaHMDszzZWXFperqDZof6LdQHziEoyhK4c9tv6nr6WM+iCQYwzRd50Ua6jsTH+dEOnWvei0lGVDJ5q01+PCrIrZEluS771OQE4uo6GflEV4ND6bMGU6GHhzM1Sslrkya6SUJUpPbXJ9MRBOqUT6WU6xyY1Y850NClnETWxIhDYiLHebqIYdNpElls5wRibKGiPvB3hyy1ZsnV2Pzz7/HPdqq+gwZdOPuE0KjikiTqEpIOv6yDkuOvUGA7hMt4sgQ1qdIZTLQ+xlRXq5ldVlNFuiCaP5RaBNynpouEtoVM4iNCFOh0vFRJiZmMELh17Bjp37EJTG4OVKiD0JPdPko5AiZZIuL87j3JkvcJ7CkdVFeAFl5YjHG4dtY1cE5r0OAs/Hnp1P4c9++CNs2ryds3FIlE5WKD0CvezvRicZ0cOxHs8SvqanoH7BsZzidHzQmi8nDjYs5moOIVux0EbeJo2U8der11bw4OFdnDx9DLfnbrDvWGWkglqjJvlKnK0qbT2UzaIUBBiaHMN8rYYbD+7By0nmIoXVCnEGxV4GQeyg52QwOTOF2XWzWG7VUGvXsWN2FlN+Fn6bRLLkeWdYXLLFITlAxpMKi2TQTBDEbyNfDnH3wT388tfHsLDUgp/LC+DT+qp6YFE6X2aIMUQWgT/bfTAqkzGeEHhGP5jOKXt+KS5QLZ1ZiIXeTRJseBwllRmSkWvIDZkPnhMi60UYCYCJIRcTQ13s3z2N/c/MYnLKRzbbYdDjZ7PwC5TUQCGpHLptF9fO3cC5MxdRa3SQ8QvI5QooDxUxPjaCfKmEbC4v1jocXiCCOEJtpY6H81VcvfEAt+5W8WApRBNltDJ5CU+YUATNA2KgKbuVcwkY4Ep2HOndyHibDz5cA1YIm3w2QM7zmcWjz+YDD253BTl3CU/unMDzL+zBxMwIHIcsTCxTV25aM2Y13KYbOq+YJmSgq6fNFNkaOBu48WZlNi1xO5c+TvzWTJ/zM9jZoBb7NgjkdKVW1kjBHemklFV6BIhYgCfZBSxKhld5o6/RTE/dA/j6pl2SkK81kZMkDyMitp8xaTfxIjSjNwWnPNxtwGXaWEFkH+gaBFMmfGrvakkf2qDM1uhq49n3PxBStdt38Gedo33+djTwcqg9bOLI4eO4dPkaNm3ZiBdfeQYjo+LGf+fmMn79i4+xUm3iuz98DXv27uJkmhNHP8cXn32JQ6+8ib3P7kHGaaHd7uHLI6dw99ZV7NqzEdt2rYfvt8RLUYEy67vUmsWqb0vacB4H6fP36a8Mi6n6toSA0NJZiVQjjdJLVxjrKANs6ZqsKVPQoUlrZqyq1k1XG8UDcnhPs2OFMZIa4WSBdet+D7/8w7f44uwilpsemnEWEaQus0RzFDDqGkqvUSJUHa88N42/ePsJTBXr8Kh+qprj84eFhWPykp5H0mE5QkCVdh6sZnDizE0c+/ouluseIreE0dFhTK8Zg+8FWFqmet+kiZMogawTMqfECk3+PI7lGnxdQ6K6pqckkDxT/x/bgSMNbdtJDHaY1L4m73nsxWv33cDlDVbrA3hvG42cxlq1JqSMKTtObgn7FPRZ9DUDAV43aeOUBaSvbqphvjSMK4FE/YzQpXZGBg9kNv4lpk82TPpfJwrR6HVR7XXQiLsIPTLUlQWbxetGsFjwAsxWxtFttbHQqKHB2WxWo5oO1A5hg+BMBr7jwCc/sUYLLt1Tj4xlgfHKGAM5uRfK3OswSGq1OqjXG5y9RP3peZJ1JwPBZGDSszKgoBAYmR46XJf1xZdex76DLyEoDCGbLUnyAJnptltcYWF5ZREnvvgcF745g4nxYZTKBSytrmB5aZnBm5vxuI0InHVaLZSLJfzsJ3+FF154Fa02gTaHrUAouYEtQjjzR0T7nCFrjQ9ZxxWQ2wkq8n4dNGy4aIwYSRtHP7c7ysi1ONGh0ajj4YM7OPzx+1ipPYQXEN8SolQaYg0hhWEjAnKexyzaWCGPsh8gk/NRHB1FLY5w+cYNBq1SLg0Yc7PIhaTDkGlD4tXdB/bi6twt1hE+sX4txvMF+J0QuV4GjkngYJ0gFa4nDQdnEdEaFMH1HDiBj4tXr+FXv36fK4bksjlJDGHaXnVLArTIb5xS5qmoNZ0I2czaMEnMYhmmUrglGfv6R9bJtLUlE2tg05KTjClFJuyFMFWWwyIncND4y8CPIs5MHR8OMFnqYTjbwluv7sSeJ8cxXO7By1H5sghBNgcvazYPv4xOrYuLp7/Glcu3Wds2MT2LqZl1mFwzhdJwEX6BQvMK5iWDmikKWlz40JJBfbmHr8/cwHuHz+Dy7QZamWF4uRG0Q/ITJA1LV9rcsJecuWWumQuyMpaoBB7V23VjrhaRDXJ8kBoqZFHKeWw90KtdxwsHNmL/oadRHC1QIJcK4plQqravceWnJrbZmQRgK03BM1K6REEdaeP0fQlgM7/nOpzK7Okh2QIP3H/aTubaNniTBSD9m3yPxX4x+NLKBdZkVEbJnqAKABlEmcHB4WR7aJkdc5BhSMCjGYd8LyYNkRhaG4wmLJ0ewtN5kLQb36qaE5v7VrKCUXtCDaUPlQBlc/+2tlC43DTUmjILj7KmPHm0KsMAs6ffZuw0UoZUG1JNHk27OXkqJ4Ole1X87jfvY6VaxTP7tuO5V3bD7ayi283i8Lun8cknpzE2XcFf/+1fYnSshHu3buG3//Zr9gN95/tvYmiYJmYP3XoHjZVllEbzXK+Yk6okvi1/VdOu/UNREdMXPLeMxMnwHXI4skPR5vlkCEj0x/ZqVeBFzclsmWH5hJhR3tuYglnkTaLVssKzygzJniCASqcN3RfFATJuCTfnuvinX53AifN11MI8m/CSlxtfipl51fOacCxPL3qdrrCKV59bgx+/tQVTxSbciKJsokvjezYWX/QYtMdzdCDKcKWdB1UH7x85j68vLaPeyyJ2iyhXhrB50zQvtQ/na6g2KElTIiyaBZzuzbpHp8zZfxS2TAdxyual19EQrNq0SFRCyTBlRZO+6Zvmj4JJeV+axWq93Sxd/S4dus9kFMjJuiOdzZuRFos1r2tn8nusbA3NZNXBpanI9uaVNlAKBhPNnQF/sr4qlSirAkfLteAvv0Fi5V0qkRX2UA+7aGV6IqimNZmFi2QKKAsJMThUI7WXidHhjDbDeiQpxFJSTNgCqbVKWrmc6yKiSgP1BgJiFMIYY8OjKJbLrIXLB1mpt8qZTxlOrKjVGnxvvL2TdwwfWh3OZhWQK+nevkv35DLbR2DgmWf34cWXXoXvFThJgY2GCSTGxHI1cfz45zjz1Qnkgwx2bt/OIYD79x9gaXGBQRGBIbo2Z6C2Oti0fgP+88/+GpMTa1nPSwOfQFSSfm7uRb3N7IFiDzZpQmmvRNdtTmZUiovDqsZ2pNnqcIJDt9vC6uoSrly5iKNHD6MTkjdcDMejCdhDoVBk7Rz7kRE7Q8xMHKHgZrBz8yY889RT+Pizz7gMTuj7uHj9Bocy/IyLUTePMnvyEHuTw+jIKNZt3YwoyGB+cR4Ly/OYnZ7AurFxFMnAudtjIO7yc1AShJEEmAMBnYxjx2PN2EJ1Cb/41e+wWlsR3RkdIPTUY9qBSrlQrVI6HpJ9TI84MXPYIcCs+ID3MJVXmc8aCXKyKJtRrvnK1vKcGkGay5g6DfIWh3zzyBgXEQpOiDXDLsaKMdZOZPDSoc3YvXMN8vk2l9pyAwJIPlyPTHUJLLggG8LLZy/hwb2HqIxPY2bjZgxPTiM7RBY2hE7J340yesX0V4CM+qkZFsalDD6qLFLA3ZtV/Obfj+PU2buohcOohQFiL8ssMRVsECk2ZSPTZ4QhoAMTgWWy58kRkM8SmHNQKpThkSza6yGIqxjK1rH/mfXY+/xeBMM+EFKxbAJx9masIStL4J8AHrNTmQNkCnis122Wy6x7CdizAVLSFkbLxTulFluXbOlkACh4s3eMRxiqZBc1LJf29gBIU9Ami3P/wT8BZ2YzoN2uD4SZG0gO2xoNNbVt9Zr6HAlgsMGqAWT2QSQBqxYI5sGpIFkf3DId1snRBzANM8e/M2NL9zU9BGkli6SfrPBxP4K191rdoRP2hV/gtpGMdjklmQMKGU9nyjh//Bsc+fQzriX85ndfwLoNI8jEWZw9eQ0//+cPUa038Nrb+/Hq64cQeBm8+9vf4NqlO/jhn72FLdsmkHEoc5pYW9LmUgY1VTUx1Sw4+UY9+sx8YrbagGQNrTLGT7Mb7QjVYLSKHkmJkr7f6ZptIgl8ZuJFiXY6mS99IU7z/kFSSW+NWTyTyKiayxAumt08rt6o4X/89hxOX66iiTy6mRLr1ihKIzhBQFnC7Km1Bh2qKWM1U2VG7idvbcVksQWXkhgt6w0+5xjyoRtTpcwMumEeD1YifPLFZXx1/iFaPR+BP4ThsRHMrJ3ipMEHD1dRbxMLRzISAdH9UcY0+ph6dMp+neT+DCAom5GzAZ/8nJ64KDJHBQNYYkX9agv/kxB4f6RTySTtR05E0Szavs9bw9wyDObh/farbxj7EZm0is71I7z9mfISQvsJUlb2TAcUP5CZcILeNZTZz+rJnEqFhBqq1evIdU2WJLWq8ayTGL04fnNBXMpijXtoRATmQvTcGOQtyHJwYlR0feDwlBwnFGzSRqLAhk8uxNR4LrKex5qsAtWSLBbRWFlBr1pH1O6iVChxqS0CWuVCibU+ZN1BiJs6jsyAFxeX+V+azJRsoB2kqR90/+yThgyygc/1WWnQb9y4Gfv3H8LExDTa3RB1shjJRLh8/Qo+eO936DWrKJEwPCYxeBmVoQq6bdKhNXhT5GL2nLQgyQt/+Rd/hWee2s9lSnjdMsyObqaJ5Uly8jVDUU9kSQZNOnD0ZEV93CMfsV6PATWxZpQRSwzl4uJ9nP/mDD7//AhKw1n4gYdqvYYuZ2lFGB4e5vtbqVV50hAIpaoAWReYHhvBy889x3q841+dBnI55EdHce3ObawurWDEyaEQAaVSEYVsDps3bcJrb70FL5vDxStXcPn2DVy/cw1jwyVsWTOJErGr7R489v2TerGy2ZqMI0P7c+gw8FHrNvHRkSO4cvUah66phi6zwdRnDF1C5J0YQS7Aw1oXVRpsJrzEDuXGikVmkYzfVC4gnZDsgdZ98Jjm8lrmPWa/prGjRe+p3+lnn4BcJkQ5C6wZymB2OMLOjWUc2L8eGzZWkMsTC0fWIi4c32OzZSGhXDSqDczdvMN2IpOzGzA0NgWHMlfJmJSNUYkdkPq1fcjdgNXk5pkNoVq/OSAzjJXlDH77u2P46JPLWOkVuRA2bVrEPGeIMSbmkjSiZmGiueu5DorEnrpUc1dsZ2jO5Rwqx7OA6RHg+f1PYMdTG6ncKxBVhd0IieWwMj/7mCarRt0jzJi9Kg+wWDb71edjZtge+j1XB7A0Xnq64e+xGDb9mkFGTL0mE5BpgWP1akywnJ2NqUygslgyk9MkAQV4VqjXrHXJE+t3ygi0gLkJFRMrqYuEgiN7oKoYSjer5HdpmKpPD6jUjQw7M+cek4iibcfOBRZzad+/vsdGGUpXqVlw36Sy+lnpI2VhtU/YXJTGCh3CabyT83gZjRUXn334MS5cuoGRsWG8/sbzqIyO49OPT+Dwh1+g3Y5RHPLwpz96DTt2bMM3X5/EkXc/wjPP7sKh7+yBn6MKMsTAWayviX/014dNdbfaJayVC8nU3F5vrZ9tkkNfZhwoprp9CN9g73QvF42ZlNYyVRRYliMAT10qkvW970BjEttk5+R1jbSFja6PM98u4/cfXMbpK3U0qYqzS2W3aL4bX02J5wmJYbLG+Hec+EDrYw8+VvDKgWn8+I0tmCy04ZJJeLKW0j5PayZZGxE546AVZjG3GOHIias4d/khVls+/KCEybEKpmemWEr08MEKGt0MQjdrfPKs0KlOVdZPW6VEFbvw63akxF43hGlLySabTUuHOeGXQTNfuydT0J2ye3aIVN6r1K3uG/2VHngVSLCWoQXeflVqrfYPGwkL0h+1obDBF8eYbb2ZFWpNwnMW66XXthtBxdApSLRvTj7BLIqZqPwvFzSnagfGwwwxWmEX9biLthuhZ7FyNF85eMuhWangpMySGAMbSlXJ7wxQzucxUamg3WhwSG+4UERjcRG1pRW2HhmrjMEnjzgyUSW1VYeE/Q1kSYNEQvk4g4WFRVRrFGr1DcUqRreC9CVzhcKzJPbOlwrMmlCCw/SatVg3u4HLJN2an8fcwhzu3L2O2uoS1xkdyuWRzZBDnsNJF4VcHosLC3ydgJIBGOCSDUgPr738Gt54/XvoxR6fkJRn5WgKmzfLiE4nbwo0KGwnh7SYs0oFuEnJIy7XRSoRdvbvoRPGUlu118XtW1fw5ZdHUa0t4M7cLeRKeQYT5CVH7UQXJRPYfD6P+/MPzeFVNFIumQIjwusHD/IGf+7rb3F/eRlxPoehiXHcu30XY0EBlKjYa7YwVCphy5ZN2PPMU9j79H5m1k6cOYuL1y/jwtVvMT42hPVT4xgldrUTwiGlvtlMCZjJYiLhAgqJh24GkZ9BOw5x8vRZfPrpMS4LRVmVuShEMY4wNezg6V2bsHb9Ovzuk2/w1eX7iPysOd2KwTO3jnrZcXcbBocPbeoFZQ5DOhmZzTNAjsZ7oo2Tkx4laXDCDIF/hBjNA7NjLiaKXTy9YwQvHtiImTVFeH4PXhDCzarBMp1qqP9CdJodLM+vcAi/NDLOY04K2xtDUo+AGU8esxFp2NJOC1ckarRXPH+otE0FK1UHv/zXo/jo6FUstkcQ+jlmnWPSphjyioCxBooJuFWGy/J8UciHlKJLTsPzWDfj4sD+Hdi8fSP8PG22y5LUoKsU/5vEndMVlF+zSjwlq5q9vJnTc1ISS39nxQUTixALyNG3EIOShJxtAPcfLfx2JqvZbDV7U8EIb7p64B1gtPQknlze9I0mbQ2MLYlOmudTTVzfsj6QICG7QT8o1GuYDPAUIyg6sNuS+jM5JfZnDSdgy8pK1XuxLVjkZJ0ycmaNNJ1qtIk2iFXdnH4vH9stMG3mW8JiGBCut81gRplNag/6LM0Tqptcxtz1ORz56ARu3prDmplJjI6O4NzZixiuVLBu4xYc+fhjbNu6hlk4CqUe/vUvMDM9jn2HdiFbJDAm5SOF0LCePWEaldE1Y1Vd1mkV4eQzOWhqDFO2PPHvlL4QmRFbHnGymzonmI0+6W8Fb/b+mVbPUJZIK/NIBE5tj0wYloGeeopSOxLDlUM3zOHk6Tn8+sMr+PZWG7WwgB5lqYvRk4kUm/3ExHjpOsrKSaiY6RMEWMEbB9fiT1/djIlCEw6FVvn3EhbmwzE8TlRoZ7K4+aCFPx69im+vL6MdepzYMD05g+npCntY3nu4gnojQsbNiR8p05EpltESh8IWplIiBl7JdOgTs/Tp5/ozTdPJpeyZRjJTn79+ZCWQQ+aoTWDJPmTwiBINyRltAJ6ZSw4aA3PWqoyR/ounY8J8AY8vuSijVvOzjQwV7OlN2pSvDQTT9xkTPjuNOgGFKRDT+xN0R+FVKQ1F90CDsRX30CKdGLnPeyGHUllLZSaQvdRqN8mcEeEnhThpjc57HvY9/RQmx8Zw9vQZlPIFTFcquHjuGzRX6xgbqmDtuvXI5vNYWVrhjE0qa0UibgJUI5VRRuOXr17H/fsLcJ1ALI8MC0doksCQ63jIFwvIFrLoxiGanSaHbXN+ATF53BSLuHbnGqqr82JdEsUoegGGggKzgyTkpOdeWVriJqlUKqgMD6NWqzHo2rvrKfzkJ/8JHQTMwMjaYowgmf0hWGCAHA8rTc2URpM6eNp+xL6JbyAvKhRS7Yn3XKvTZXPiu7ev41f/+k9otVeRLwZYXl2Clye9BGkae2LjQoyS62FyehoLiwus3eOxw20nm0LOczAzPsknsZV6A/erK3ACSS6ZKlXI2AwrDxdQKZawadM6jE2MYd3ajdjx5B5UxiZQa7XwwSd/RL3bQKO5ijWjQ5jMBci2OnB6UsBLZQEiLxKQy/paSpyh+wgC3Jq7i//vn/4VRb+DiSywa10F77y1C+vXDCF2Avz74Uv453e/Ri0maCWLr1QRMY4num/rtOW5YlkLMJlhdDNU0o7fJwtp7NC5V3RwYskRIiDgH5OWMIN1Iy6mym28eGA9Dh7YiJHhCL7Xg+tRpo4p05Zcn5+OdaIZPw8vN2QmFZUoInCkdggZIMiL1xO3kSko3sfu6CZkwkTMZlC/0ZitYO5eG//49x/g2LkaosIEPI/AMmWwAj5nKIvsgFjoYj5A4InMwM9EyGWoVusyNq3z8NLLz2Jq4xRctyn2IuwRp8BJWTdbC2bAi2nzJCSsQFoBC2MR8zn1jdPno9eNXU+6aAwwKzbLpxv1INuTgC8FDDb6HGClErChDKiZcOZRk3Rpw4Yk4dukkowFrPU9umhb+s4+9o4Xb4vRTMCVgk7D0ikQVFAhC6/8TUCKtbhq2/DjaqUMsxPxRDPMsHrF2ayH6tnoPWoho0DQrPd9LCw/6yCQ0w3StEkf+NXXLMaWdZ+adGDagzK5wwAXvrqEIx8fw927D1FbDVEoOvjBn72Opw8cwC/+4Z9x7cJVvP7WQex/8Wk8uHkO5XKA8gjpSunQYRv8Wpu4to8BKQLUzPOaZ4w6xEaJvlyxvUnCZ5skBgs8hERrxsbtJhHwUUaHnpmeT/TM0jpp4UYGaEb+obcmWivaDU0okhk/8kgVEBcyoCri8xO38Kv3LuHmPJXcKqHHMovUU06mmWjk5GchLyS8q8It+mUX2Uwd77y8Ce+8OIuxfBMxuSvw/iPavx6Z7scBh0+v3W/g93+8gJv32ggdIkACzM6swZqpNZhfXsL9hRW0iImLA6mqZEL9pOlVRwnOmmfzb9tCS+9Rw5kyeOw2VTxDjNzj/sh5SMK3ttZfliA5FD/aR6kXnQI5eY+QDHbIlskoUwter2WHd/n+VCOnYUAZV1Yesj3ZdcGwzALlZh9fd8wGcvbP+pnHP6B8IXUEOcfrte3ECaGEBRRxJAii1+pEXTSo+IcHdF1IuNX4bNn3mTByyWCT8CudOSqlEl48eAitegPXr13DlrXr0anXcf70WVSKZYyOjjIjxvfIXl4eAxXauMiAcGZ2DbNgX546h7kHC6jWVjjrVUp1GO2443DNNyp7dGvuDtzARaFUkPd4PkI/i6CYR7tVx8rKMnptsdZYPzWDTq2JuBPygFxaWkC71eJw7djYOHun9bodrJ+dwX/7m/8VTnYYvUhCsmSyqEfcxGna7CHqMi0saaqDps2Xz4Mc3pZyVDQyKDu12W6i3WnhzKkT+B8//0dMTw7hZz/7C3x78QI+PPwRelSZwye7C2J6qDi7x1Yjw8MVNJoNNhHm8CGDOLKboFNxh62WuMRZEGC1QQ7fEShxhep1dBpUHSBG2G5jzdQ49j27F6TPI4PH0fEprN+0BWPTU7hy4zqu3L6Gxdo8KkUPs6UCip0IWTJM1jGlrI4ZvwSAqS8jEt5Xymg16/jkNz/HU5vy+O4r2zFaaiAmAXQY4OIdD//X3x/D9QVigUmHYerOGm6NH0gTJvVgYthYnl9J1pSEOxjIcR1VAducUGNeo3qpRQcYLwWYLHcxNRThu68+gQPPrkUuW4cfdOBQ3SpqR07MUs2WAgOiPOkvsXAKMMyGwxuaHI6IlRC7Cq0kYCa+LcbnDZ5qn9IX6aZOyT1ZRM4oPvv0Ev7unz/FSm8aUcYXC5mYQBup+kKugEI/F7KBZKWGHeQ9SiNZxO7tFbzy6j6Up8eAaAWIa0ZnRBsAfafZcPV+H39QNYuHFXI0fWFWU6NjsjRtie+bQfMqclTAYIVd+kKISaKDpSmjz2iNUQWNyjIlYWAbICZI3wBobfOB9VdOg0ZzZX+fghTDrOm984ZgkhlkQU9kL0lmpIYa+bHTQu0ydvU7rJ8TVshKMtFBngDY9ICfdEQSNtWOMHpG+s++5BRzCkpCwRbwtQFeEjLVjckC9X2h9hTvJUkPSXKIAaxGxmN0EUB2CL16BueOn8bJL0+hWq1jz56tOPDSPhSHC7hy9gJ+/6uPURku4Ic/fgPDkwSWSIjcBByKWhiwmxw8tD8VeNKiaO5XKSBl5bheNR2YTTksbg4FFQmlKIdpzlY1QVzDCBuoqwAAIABJREFU5vTvk+ZwaQCg9KkK/g0JQsHNJPnPEDnW+sW+ptxeJM/x0Wh7OHrsJv7ldxdxv0m23kXEKJha00ICpX6kSYzBRH6MB5wZ7jRsorCDgtfED1/djO8dmkUlW+fXolDMw+nR25GHepjDpRtLePfwRdybJ5/KPHL5MqZmJrhiw70H87g7v4pWi9YwSqTyZV+RBTTRx/FrjsvJYmkkyoxSSwpBvxOwl+IgBU3/EZCzcQwP677DkqV7NmTZIMGl4fiU8Xt0cdMQuH7XIIHGQE4ZMgVz/CEdgxaatG/4cY1hv2YjRgVROvXsfwcBXhKzZ+2aOC73f5cMYjEclZCH6MMojh6ydq4FCrXG6PoZLvtja8Ls+5Ln5qdiRoQjiXGM6fEJHNz/HC5fvAhyuhobKqM6P4/6chWV4QpbNXguOc97xqQ6RqmUR3m4iLGxUd7ojp88g2XyU+s0cW/uHpcN82h0hsSgiD6OCtVXmzX2VRsaKrJ2aGrNGiw3Wlitt1AsF5Er5nHv3j0sz89jcriCkpdFY4W8tXw0m3U06rThif1JuVhG4HsYKhXwX//rf8Pw2HpEETmLUx0/Ci+K8XB/++vJiYcghxqZGqYaqmzBIGVgpKYqJZr0OJx6/8F9nPzqGL488SnqtQX87d/8DE9sfwJ////+I748eRJ+qSCWKsTGkJcb1av1PNbJNdttriVLGqrkNMPZpZJiXioW4bo+GrU6JzoMF0oIXJ+ZJZqgzVoVhayPQ88/h+HRESwukDaxh3yxjImpNVizbj3mFhdw6dYVLFfvo1DIYGaY6rS6yPcieAToDJCM1BiSEzgi9lmLyNw5cFmvtX6ijenhGnK9BXhRHb2ug+X2GP7P/+cLfHWjitAvCqsr/FnCWpvj6IDiwmZo1J7GhGEsEyeNnnlOjJIXY81QFuP5CLPjEb7z/Absf2YapWIbvt+GE8RAQL58BOYI8ChQUPsJI7LWfTQxZ9XvTdh+QydqaMcCFcycamiGOWITEtOwIH3/COYf9vB//90HOHm+h0x2nHGjA5/1hgTiSIJAfo2FwIdPWj+vjkKuiaf3TOP5g0+iOJYH4joQkUechproIGAy/voYQjvkZoMPBbJ2tqV5lgSUWWDCLPYWAhQgw6yFCc31hcosft8GQ7ox28xdwsRYG3oS1rWBiA2YlGmTdYn/JJuSPX5MhyaAwIA17hIVA1ltMBhGlcVcrv8f2bYoGB0MNye3bhInbJCaAC0zvsz6mjyHZgpr++q4NBGWJGxuPX5S9SFZuExoXdGM3eYa2uQ+VDZQ29HSMyZtZK7FVTDIKLtAHuJYuH2byxgOlwNkCxEyfoh2o4dTn59Hr9PDs88/hfwwtS+tq5q4YMYMt1vafQmQlo3LWn7VwkUagbw+pfnIeJv2OWVPhYUUEKefl8gJ71xJWU1DXltLvDSN3Izud0wo0IHYMnZnqQ1lnEtcgYdcSAa6Th4rdRcfH7uF3x6+ijvLLrpOCb1YpEQa4dBP8l6trJwZv30gxAyEOGpjKN/En7yyBW/sX4OSR6W52qLdg8NM3ErbwTfXqzhy/CpuPegx21bI5zGzZpKjMQtLq7hzbxHtiPzhKJQqB1HmFM0iqtmquu/b+39SFcHMg0GWSwzX++N52nn29QaxjuIdAY/y+UFsNLg0yHu1Tn0a/bSvNfg9aWRzgJF7XCj0cbSt0nzJWOWH1dBLOk77QZoVApFhmawjHM5LsmPSB5eAn3wuYe+1VpyCzQyVDqIarWZvISd6RGxN0nIitichvznV22nGDneSrpl0WnHkfshegjIdKYxK7yjlchgpFTCczaLbbHP4c3xiDYdVO602KuUSs2CFYh6FYg7ZbIBMJsCNufv46vx5VCnM12lxOJKyaJ1eDD/joN1owaeaor6LbthBqZRjELZn91MYn5rB9Vt3cX9xAUEhh1avgwdzc2isrmIom0cQZlDwckx9Ly8vod1s8SDIUpLG0BCXN3rnnT/Fzj3PAzGZvNL4FqWFJH6kAyWxwWAARzVj6UQj9K4AetHDcZ3WTgdR3MPVK5dw5Mhh3Lh+iY05Ou0a3nnnbc5c/eW//YaBHpVycgpZIPASnz9qb6rkQNefZ32fZDOykbQBGDSRyQeQgG6lNIRyroiI7E3aHakaghjtZoNPb3t278K2J7aiVq2yZmRychpekONSZaWhEdyem8NKewk3F+8gckLMlIcx4+dR6IVwu9TPMYMNgqsM4mXWsA8d+dWFXhPlfA1rhlsYCZbhR0vIRB10w1H8y7u38PPDN9HxRI8hliXarhK0FVOS/j8pZZ4uEMmewj1E2dNkk0LaMRfTQz4m8x2sGXHwxktbsWfnOErFBoKgKbYixlyZmSDWiBlWTTdo9U5SRoVDSsZTyd6A1YeMGmOQkaf3sR2HCQebahbyZAbMuWW0OwX86lfH8MvfXwUKGwEyxGZzX58ZV7Ib8SlL2Scz0BbGy3U8++xW7Nm7DaUKbWrLxiPOUiVzkoHJMpSeMnSnvcCaNk7YHJvpEjai74+9iStYUkCk+56yTLwh2JUfBgBk37JmAQZtbzOm+m9AwaYF2h4H+hR097FUNtBTwGDp8ZhpVu2byRx9JCw8OCgt1GT70fU3WopM0sXYKutjGDW+lB4irHbnoW3/t4JM8zwJE2oBVwVEensMOPWgYsaeXjLZcM1GYLOT9mb8WFNn0448rs344qL2LaBL4X1i3Cj06XFNYjpY5Mt5ZCgBh1CfXZda/fW07bQ9NQNX2VGTSWrtlgzy5JEpfJqKutPSWwqXzMyjMoHJUTGtjNRPfCQNlHwVXaVPH2d+E1MJLWbaSVrDufFYrDl476OL+OCzOdxZBTqZIWbZabHr8Xw0chxLeiWOCEqSpHuNEkUM9KIWKvkW/vz1bXhl7yRyGTrA0f4SoxMGqLYDnL00j0+/vIW78x02Hc7lqW7qOJMeC4tVzC+00O55CI3dBwE54zdgpoBUpRAQK6BYpoa0ST9zJq8rOLJ/n77Wbz+i70+t2/pDohrS5ZGaRBelsVM7lH5i5ZGQqbnXwainfZ98PWXkZL15fLyCX08moVm5+pCqmYz2xLMWAbm51G+Fr0eaGeNvk+ivkpOF3IcOhsTTy8SgGYkk2VRGGGk+oenlnbiHZtRDk0OtlMUi9iSJ1lXXC/4qKRHEjJVRClH2KsuOXAcTw0Ps21UpDmHTxiewedMOLC4t4ZtzZzA9NYrpyQlMT01yfdC7c/cwd28Bq80Obt2/jxsP7qBLgnPS0lEzRjGGckW0q01EYY9rtLY7TYyNDmHt2rWYmZ4VTznXw5Vb1zgzNMpk0Ol1cOP6NUTNNirZAgpOwAwHWZA8vH9fShkFAd9/sVDG889/B99950dMVXNmK6edG3VJctKWNqbsUQJADmvvzKbFfUF1Ngm4dFCtEn1d///5evMnubLrTOzLfLm8XGsvVBVQQKGwr91A793sjb2KFEWyKUqUYjQMO/yDxw6H7dGE/wY5HHY47LFn7HGERhGjESVRZKupZpO9s3f2hm6gG/sOVKH2NfeXi+Ns791MgCoEopbMfO++u5z73e+c8x18depzvPSPf49WUEM2R/droxk0WU27XCljgRIZqIoddWfWRzyTYgFgcj9Te/P5AvL5PBYW5pnCFrAo2m30Pe0lsHVkDOOjxDoV0Kw1sLSwxFIvOd/nxIqNjTUMDw9j67Zxjg0k4EqCskPDQ9i3/xA+PfEla+hlMzncnJ9BNdbCwtoyx82N5LMY9X0kawF8louhsl4S98nivuqdJNjbIHdnvIZMsoa+3DoGsuvIxjYQ7/g4cy2O/+0/foiVIIWOJ6dTyn4WE2b1CiIgZ2vLFr8tD84FC8vF8LmS2aq+rIfRoo+BdIMDgZ9/8gCOHh5BPltHKlmDlwwQSyYIJcna9NT9yKdS3cw4hoBPMTKxmcKmSZ6O4pbsBOS6fMLYMQVBYVUULUTPIIeLqMqE4td9dBLD+OTDK/gPf/UmGumdiCXyXG6L5pcX85CKdZD1yKVSwshAB489sg+7jxxAOkOJFyQvQpINdE11JZqLittswenGprlB5RaX1evaM3vmMHBmzfm7k3npuNolBkJXC9suJ77KBi4ER4oyTMYjtIvq2rRDrhhY2zKjWDXqdzapVpXBgIqNoV4/jAvT1zX2SWK97Lmd5+dn0Gu6oNJ9/t6fzS64TFf4PGLDw/gQ9/kNK4RJEm4Wao+bO3wcS0xwCAAGaU4fdSVG6LP0soNuyF94Mrcx6clwlt052pnseW2+mwuXZKXaKjpNFURIToT3P4uto83E4ootntTG1xkL3sGV3XX72vbJkK1UZks3e6lmINIbtjeG/UL6jFz+Tw5QZGkUGnASYC/xYuWezP4ot6dA0eJ6tc+pVB7jMmLEfCysxfHSq1/jnY8XsFb30Ihn0Y75HLNMXcY5szwPJFlAHldJGaVg9HSsYEqGl7qk1axgtNjEHz1/GA8dGEAKJY7na7Q9rFdSOHFmHr/55DJWCUcnsshls5jauQ1pP435xSUsrVQQNMn2pUNNTrGt1lNai5pCVxypjt/1c2iPLdnsjgDqdqBnYE2mkiWMuFmmETHVy+5FbKn0ngsk3XH8XeAumsgOkOtFeAK2ZAMQmjcSvBObFDW2K6aO/e7RNiU/KzrX6zA75MbV6eDb36JJJ5+z+p4kWWFBmZyxowtFMnkkZo6EJuSARIH2bZYnobi5VopUqDUHVxc8KylwSqvq3fCmKskF2USSv3cadfRn0pjcMorjh4/h3nu+gWLfKNY3Srg1cw1zc1eRTsYk5q3VwdLKOubmlzE7v4iNUgmlRg0r5XWWEyHR2WYQoC+dRS6ZQbVU4nneCOp44IH78IMXXsDw4BbUqk386o3XOc5rdW0VMdJbSyX452wyicriKpLtOLLpLCcKrK4scUwfgYLx8THcd883sGNqH8YntrMLWMwjvaoiF46cTCKZQiab48xPAj/mymZ9PWLiajVslte55Nabb7yCX738Ivx0BykWm01xPFujIckPRNWXq0SRU8mZNtqpJBKFDFo03pTk4Xksqjy5bRKXLl9kd3C4+Mit2QFG+gZxYHov+gt9SHgpVCt1LCwsoN0O0EdlvObncezYMdx9/Dgb10q5ivnZGxga7MPQ8AC2bduOWCKFjz7+FNl8gQWaz5+/iOld0zh38yIuzlzAQD6Drbk+5CkBIhBtONnSyZDRT+QKJmtDvxOlROLUVRTSSxjOLcGPNVFq9OEv/v1buL7aRJNADENamXt2AiSX8u28UaQRJIvX6iiKGDAxcX3ZBCb6M8jF6yh4JTz18CSe/MZu+JkS0qkASa4H2eTEDAZwDOIS4lp1sIssBBp8DdLl6ia0CaUjCpKZKKIlHeBhn6MDd9fGx75vZSFIL0sZQGP54gO4cqGE//3f/RRlbxpeop/7NpXy0Wm2kerUkImvYftYDE8/eRTTR/cj5pWA1rpunGRzlFHkKijktiLWVjXbjOE0cESbmQn3ugArZNcUjFmcFnf4HYL9w4ON43pjpkHbY6CI+pfu2ZUVatmyCmxdIGftY4PpsLNieOwoqaWsmAoNGQ6zvZblxo9nz2Fxi2ajmYXV2CsDI2KkI5B4J9AWMpMumDKWz4Csk4RAfULtNtCvJRujDeUOzKfdN2yrAkwDMxbqwcjFAX1qlwVZqB4b/83YRz11uyDYntli39x7288hW6kAKwSk0X4iciCUEEQHC9VV5KB/GjfJ4Jc5qe1ijKvPTs9ja8bcxS4L5+yNclhQgMxxbzL+EsYiCWZhUprul/QJUjng/diycJUVkykr40d2VfZKlUZiwX06MEugkZDulvBm4Uo0l6lCgo+FlQ5+8uKXeO+zFQSJLOqdLIuBk7USfVeyBdQHJJtC+7kCFt3ruawjZdw7rkUjdKhdBOS2DcfwJ9++C0e2+0ihCjLFpcDHxydv4q2Pr2C95rEuJRET+3ZNsmTX9ZlFLK6U2bVLXgiBuqJNaUBI1AOEwOADuh7YjI3rBUyuS/NOYCoCUrdLhsi0srUcUiWy42plJ/cQH5FlOu6ysKOIGBtnnmPiSmdVCidfIBrbiF3sEgS+k49WAB0NmrrmmNmhgOxo0UY8njIrPWiWkxK44oOqUWtjb8/wiGqscWP5/crOddUAlYh8o5ANhLJ7lprrlJ6iuLkaaZ55HVTjLZaakH1NgY32J28fdA9iEOIx9HsZeE26RwN9iQbu3jON//LP/mts23EUG3UqHN7B8tIcTp38DMtLt7C5uc5AjlyTm5UKavUmZ2eub25gvVZBrRNwAkajWUcqFkMhk0OrHiCoVNFqNrB1yxheeOGHOHb3vVzT75MTn+Nvf/q3LFI7ODKCwuAA1jc2sDg3j3jQlBqkuSLHVUyMbkF1s4SJse34g+/9EfqHJnlRrKwsg/KNUgSAeR8QwMvAPBaHnyW6moS6JNVDelpLdxGIq9dQKm3i5uw1vP3Wq3jv3Vfhp2LIsKad6vJxHVkSeNRMI9WVo8QTzjj1U2hRNQLKxqRwrkQKe/buwfVrN5jBCtOoGw0M5nPYNTWNQraIYr7IlSsIJK6urqJaWUM60cSxo4fx+7//fVSDGDZrZESSWF1dwNL8dRRyaYyODLMC+JVrN1gGhp7t9JlzmJqewuSO7VhaW8JbH7+PdCaBPVvHMZxIwK8GSLTVMMrUEIaQDiUa00T0fcerwE+tIpva4PJov3zja7z18XUEns/9KSdoOZ1a2Th3uQqjoRS/FVHm5ATKCYvBjyWQy3awZSCPVKuKHMq451A/vvvcfgwWAqQyNS58H09IiTOQDhy5VAns0KS2DYVJJEmkEGTp1nqkNpABVskR+pmPyAQkKPNOQQYbaZNts6wg1+3KKbYKpOjelPSRxvzNNv7X//NFlDp7EScA1w7gp3x4zSpy8TXs35nBo08cwfjOccSo3BaxHRwP57rajKGy2Lxuo9eNjo3BckCYsVsGblxXn4EFY7HMLcZ7Xi+90wNMWOw1snZdYMvYQwOZ/LvDFIZoRz8fHpQ9KhMTMXIhu2Z7vCMRYnRDmJWq7aM5xbVN71C3VedzhPAj2BWBImNkzNY7z6gbjYQ+GMvnxFEaFgnZRhcMO/cKQbSBa82cMvBl7nwXaIWMKRvnCOjZZ0xwly7Jhxm1XwaSbdytr62NBC5ovpPkh4HDsO+0fc06uSOADs1PzfCmNlAMhrMnRiyrk1Ri61DSOaUTeDqYZ8tNTnFc0grqmgHFJEucGmdwhokKQqzwa0ZecnM1YzKMozOSVgbHwB0DPXX1UhwaT2XVHyX71Y6l0YplcG22in969Sw++HIFpWYaQZwyU5PhEmV8qotQzkC6R+tjym+q1cqmQ7xv7AZua2ZnrIbpiQReeOYgdm9JsZZluR7Dx6du4MPPZ7BSS6HtJdFXyGDHxDiTBjPzy1hYoRKPJHuU5CQ/UaqLQJyBLrlfREwYQCMywQVWNkO7PqfSXLfHyMm7XYZMfpb76KlZPY0y7r0snExdY07NvkQVp+QzJu2jPam4yQWZdm0DdV3yIy4r54Ij+dmQo1V9cICcc1pgVkLuorSrnKg4rdoGPESd0QPcHiNH89PqtHXryUlTJDjdOsYGhN2wIfiTMy5lvwZosUxJPdFBg/pJwVyYwq2iq3RiScaBUT8Hv93hsiGUWfeN++7Bf/Hjf4Whsd1YK7WxvlnGqZNf4pNP3ke9XkatVsPG+ibSfpanFt2TxIGp6kO9TQxOFevNKsr1ihVsgdeOM3yibNliNotdO/fi4MGj2L//AF594w289/67zGYV+vvQNzCAjY0SqqxxF0N/voCp8a0ora0BjQaOHDiCxx57DiPjuzkNm1ykVKs1qJeRTQlIE36IXKlJBnEpP6Nlu2QsBbxImbBytYJKrYxLVy7gpRf/BhfOfoVMGsw+SgUNZbCceCqWY2mJQDLFBdL4JbI+s5EJnwyBTMypqZ0Iag2sr69ze9LJJMurFDI+RodHkPVzLLpMrmIG+50WtowUMdSfw5HDBzE1vR+teAa1AFgvNeD7KTRqZdy8dgkLC3PCzNKptg1UKlVcvHgBtXodQ0NDvB8lBwqYXZ7HJkmUDA9gNOWjUGsixfqEjuFVEoQAmkcnzwSxuuQOD5BOAV+dv4qf/OwtVJpUrobEjU0ZXA4EYs56F7OAKwLC5oCNx1vwUx0MFjPI+x7SlNTfLOPQzgJ+/7n92DHRhu9VkMwAiSS5UUnCjdyqCsaYkdH/bFjsP01q3uVUJ84YJmLSVGokjMWhzxCg0CL0vEFQTTmrNarXpG/G3pkLlMsP0Uaax60bAf6v/+9lLFbG4aXyyPoJ5ONtZJtLOHBgAPc8fBBjk8OIc0JDVQEc9bmyUdx21y2p7TC3HrNZof9EN29tm+vus843gGVskjEm/HcHsBjA6wJkasMs0cNi5ZxDrFrryG0a7rCWKWr30JJWBhZd4BPGpTkgz3Z/915mU8M2KtNKv5vrL3wky+Z02CK71p3YsRAc9fatITW9jiz87i9j11y2yfaA8J0GuM3dq4yhG0Zq7Qp3V7ZK+puBVmVs2VVDwJVcmzb/ZI+Kkj2chrr9aEyaFa1nf59bU1YZOVoLVOmE4uVIrocuxzX+7CtEsTL+4Zg6b3HjTfk9DtANDwUGoOVxW03xbvDT89wQsGBzjUt3iRSBYgdhJ8VzJlIfrmtO9l3LYrd0BmH25EBOnockmm0fF66W8fIbF/HpmVVstnwE8EUjTpeLhcHIc0SyIrZ/ROGoUTxjW8fQ3MAkH5aIlfHAkRF858l96M80sb5Rw4dfXMFHJxdRrXssl9Q3UMTk1jEkYh5uzixgca2EjueHdVOZcTOzpONrQI2eX0qFWmycjNtt+mv6uV4gJ9M3YuDMI3lnECiMnAA0uYcrOxJ9JsJA3QCvezmZV8wYRFmady6sELbT1ZFzwZu9wb2F605152zUUD006YciGvH2hrgTLawX5lZ8YPttorU9WRzqJOwtUUL3s5OMPHykZ0MAj4L2S2iilmijTTWEWC9QgGc46J0Oqa9hMJnAeC6HVLuJ0eF+PPaNR/HYE89idHwnNkoBLly6ildffRVnzpxiNq5Q7ENfsZ9j1uiC1VodLSpF1ZRU6s16BfOVNa5GQWnmHNROGjecXNHCQC6LvXsOIu3nkUym8dFHH6JMBeZjbWSyWQwNDrH+XJwAQ8LDwMAgmpUqin4aizdncGD3Afz4x/8dgliBhYDpq7Sxhs31ZWTTlHBAyymGbK6Py3wR08T7sfgz2IKQNlEraHJSw1ppFR9+/gFeffNXWJq5gnS8DVK5oEB86mdK/OQ+08LNNBZU4YG+srkcqrUKe2Byg33YDKroJKjIuxiEiYkJjA6O4OK58ywS3JctsBAzm+h2DLlsHvlsFhk/gUSig53bxzE5NoJMJoWBwUHs2H0Yqfwg294lCqIgGRhNVLl48RwuXjzPYJJquzYaAX7yk59w25gRpni9TAb77zqMy8u3MLu+gEO7p7A3P4BcuYE4uTTIEKphNiktYja53BlVpEi2EEu1sV4P8OIv38Lpc9fgUeJKjHKcI2aXT0vOApRTotnjDtfbJfe9n4ljoJhEPhNDPKgj3a5hz0QG335qH/ZM+8hlS8j4bcSTJE/jSYID/bdAfF7xNOYkBWJHdV7BUSwc/ZnqAMey6ARJVEsNZncpBjGVTKFQLKA4mEOcCtvGqMSQuvoYJKpBDDdDVdsOwZWwAkgM4ubVCv7fv3oNK/VRpNMFZMkl7W3i7v2juP+Rw+gbyyJGmanEdITMmW7ABkD575a9ZPNT4/x6sq7FOhtw7bJW2tEWB9dtLMPf5NRpFktdZPp89rwMoHpcsrdlnzqAiS9pAMTab3F6PXF8DCoMfan2TwhUHaApBtlx6zoJBQzktA/tWq4kiH22C8wo+OOdX0GIxUGHgNjAVw/g5XFXV6hdOxTtdMfLQKEDzvn9PfFxPY8ZJWu4oFHBDLPPRJIRm6YhBnxWIRe8zhEx6LezpzboXIVdNRR5uWjNW2Zw6SQr4RZS0qshv/MBR9eEnM6isls9MdtOZp7csQvkOYeOLuCnLmyV/SDRdZEZITmMRCg5IucNcZEKxyUHLUtgMKF92/zt9iY5xdJd/H4iQjgQCYhlUG8mcebSKl565Ty+utrAZjuDgCSJqMwVsWihgoEe+PXAyElxIZETSZAwGLElQImEBiT5HEianhv41qN78Ni9U0w2vP3haZy8sIyNmiT9DfX3YXL7OGqNBubm17C2XuP6rhQCJLV2IjJVzNDtrBzJcUVJDtHrLi65E4Dja2vGqmGiXlDn/m59HCVPRMRT9DdZS73hY7J8oteimDtlMXsOjb8L0HUxct2uTtkQhM23GIroZHCnzrATrtgbS2ZQ2tVh4Xpdoi4TGK41VbQ2NtCU+M1uWKd068tZ1oil+2rgpdojLvDeabIIbyPeRpAUvTkLGTXHmN9poRBrY2tfHw7s3ImHH3oYo6NbkMsPYGBgBPMLq3jnvQ9xa36O477OnTuLUrmM/v5BZubCoHKSGol7qDcDliFZrpfg9+WQzmUwv7CITiDgKNZsIOt52Dm9FwODY+yePXnicwSNCuu1kdgwJ1rs3IXi4BA2qlVk8gXM3ryBVr2KVLuNbz39LTz++HdRqqf5xEJjUK2UMX/rJjJpj6sU5Ir9SPmk/2MTLaruQKczAnH1ehXrm8t47Z1f46XX/hGteBM+2YpGg+PJEi2SaRFAZoS6sakEAOmLQBT1NWn7pQtZ1ClGjoAzTVpyW/f1Y++OXTh3+gyGB4Y4S7WYySKVTHJQfC6bQyHnI59NYGgojx0TWzA6PIi+gX4MbdmG4e270axSRYk24qkUe0mCRsBjQdiSsmo/+u3HzGDOzd/CrVlyfVMJHYk9odAuqm5Q9jqYCdbR9mN49MhhHBkeR6YSAPU6vKAFT1EcuYBDEEa5m1F/AAAgAElEQVQG1GvzNZqJNOptD6+8/jY+O3mKy7xR+5nu54oMKj6pUIHjOMJ9joxZgGImjb58FhmK221WkWpWMZLv4Aff3o+j+wvI+DXk86TH11aslhCXKl2HgRwBOhogAnImNWIB2MRUkC/W54DhZrWDmUszOH/uOi5cW8L8QgntQBIshvpTePyhPTh8fBrxPG0q5FKSA4ewd1o1wbJIdQMRBEELnqjOPpz9egH/6W8+Rj22FelkG33xNdx3fBL3P3QI2T66DgHvSrTRGssUskVkcHQTDUGCWoU7MWHdiEzdXiFc1pOllSpT0GbsS5jEYRcx4KLvc70KYVC5EZ4mHdGblGC4sCdj2WptqpBr6LGgwPpQksMR0+2KB7R4N/e5LKHA3ND6DMxqOS5wt896MzbtfS6Qcxm9kHxy7hseFNTzYYAmjBt0GTHtR46nkhCCEIzSSxqwHwJpN/bQgDLPc8vGJs9CAqvzy2g2WhgeH0acWF0uqKyhBKxLaSXQehCigWatWCA9xi6ISCCbQwxs/nXE/WqHGnaxKqMYhi4oeAyZfLu3Hqj4uSU0SWtOyQSxLFabemRrdBy4chGVpVK3quy1KoXheMds57L9lJOtQlI32nfZNWuC7hprRQdaLjkVS6PeyuHE1zP4+5fP4eYSsNHMokagiXqbXapUW5p07nRfdeIwOcCfEzBk3rluw+gsEU4kfvagVUfRD/D7T96FqfECPj/xNT79epbj8Eh2astQP6Z3bkOlVsWlG7ewWabWUuiGVI6IcZaqKkyEMbLdgr4MgDn2Xf5Oe6i5IUOT4bBuLjBzwZ0rUeJiHheAyc/Ctsl1uu4QZsLeCYTZO93MV5dV/OeYu667PP/NpzrGiHU3VCdieLIUNydXBXAGrPfh7hiLEdoYmVx36tDe6/DvWnmhF/jZezlwU4vqcpucgFEGepz9ozObOjpGxeOpxFeLS3tVvQ7qKWJZIkaHPFe5GDCQTuHwvr146rHHMbl1O1eTuHzlCtbXS9jcrOH8pctYW1/n/bRaoViykt5fT5yxOAOTjJZxqjZqWK+XkMj7GN02ges3b3Jcm0cloBJxbBkcxq7dBxBP5hignDr5BUBFhFsBEnEPx+46jocfeRS79h3A/MoafvGrV3Dp2kWU19fQrtXwe08+hz984cdodYpotUV9n1jIpcU5xNpNDA4NIpn2hbIPQTXpy5GtanFSA5UbW1lfwM9f/nu889u3Efc78HxxZRBz1KrUEW80kWYZFVpc3YuXgBz9932fx7hcrcJLJ+Fl0yzObKeNYjaP3ZNT2FjbYFkRAhKDfZTc4CFDNVbTSQz35zE8mMf46AD2TO/EjqmdGN6+A7FUDvDSaDfaaFQruHXrFrudySgRAM739/McuzUzi7/+67/Ge+++g9/71rfws5/+FBsbm0inffg+FVpOop4ArlVXsJFowk8ncdfUNI7vmEZ/LIFUrYE0gTnuLhplCrwnXSWrikoytR5iHl0ngRd/9To+PfmVlhyTeCJznaoXQiIRGcxRX7TQl/cwMpBHnFwcjRoSzRrGCx08+8QuPHDPMLLpEnI5jwEiE25Uq81Pk381itPh46hWW3BlNliQl0qIZVCrAsuza3jj9Y9w5cYKyjUPJWRQCTpoNZoMUdKdANv6AvzZH96H6Xv3AqgAMcrco4Wl0iZsoSzezmROFMhxJmwR7719Ei//8jy89BYUs1Xcd3QbHnz0bmQK5BJdFWaDhYktC9UBKa6LLjSGpgemf7DAfrEk4krjJa4MVchy6AYbspLO+zhhQxkpk/gI+66HMQsDyh2zyaSKMnQGPgwUhq5HSzQw+2NxUeQ7s91WrBR/GQAz7MGPa/4sB0gx+NLfeTdTIMchOu6Bu8e1av1iWa6MYciFaNpnLlg0959dw5hdA7qWsakgRXxsAtKMTbQDS0g2GotnencWwuDGNjp9xUPqxJQxG5PF7NUFvPPWBxzC8uQ3H8HAMB1UrEC9JK6FciDhIUGfzZ7VGDlLu2abSHOdwJaKZVu/EtAOhX7Jxaoi2iFTbQ4NyzrWceOhc0Ct+Dy7DxrheyyyQHRGeY8iLTWysRxKKEkLIhZMsbxafkoZHtsfuVKRE1POLeE90dG35AB6ytSn/TCDWjOLT0/O4ae//BpXFttoeTk02nG0mFFrs9eA1j+931y3gsHN1WeSKHcIudIhdsEIW9J2A0N9KTx6/yEszFzn+rbNWAaxeArjI0VMTm5FtVrDleuzWCs30eIKSRoKwudX0RwNw6K0P24DYxpbeCdgJksuStjsZdjc33tlSswS9DJp7vUioKduabeyj8PC2fsMExmZ5t5TyCyLuRO70wsKY89SiS6H4o0AlSJLBnK6Kh1fvejAdRs9XoZ3KPVl17R5LbezE0OU8NPripV3aQEpy3jVv8kaiE5c9jPpwPHE5hOIMU5CLHf4pCVtpNNOrd1ktqiZlNJGVC6okExgYnAI9x8/hsMHDyBDIqbwONZtfnEetxYWce0GSYwsIAiaSKV9ZuEatQCtIECtWkOCQJyfZlcoabv5mTTKtSpqQQ1lkhqZ2IJ8XxG3ZmbQrpYxlM/hsYcexR/+0b9AtRnDv/9//gOWbs2gsrmKkcF+HLv7GB64/0EMDI8iW+zHjVsL+A9/9Zc4de4rlgeJN5s4uu8g/tv/6n9AOjmARKqIGIEdrp8pJ864J8COitRbwANNDtJ8qzXq7IY9c/YUXn79F7g8cx5ejoJfxehKTEaM08471TpijQDJQGqARrEBMdbWIxcmAzkvjnKpzDp4mf4C1qslBiQk7Fv08ywxQiCB9OmoPXk/g1QqiRxpBU2MYnykn4rCYMfWMWwZGcXk9DSGdu5CLE6AgYJjgaBSwtzsHNIZn2vgeokUkikf5UoNJ058gZ/+/U9w48YN7No1jV//+tfsoqCqHFSBgxjKRqyF1U4dc0EJMT+NYiGPPZNbcdfkFLYmM0jXAiQCko2heU4FY2QDt7lHbCsfF9I+gkQSX128jFdeexsrayvwEnEk4nQKVGkbdQhQNmzKi2GwQPejpBEavwYyqGP7YBqPPziOB+/dhmyWavhSNQTROKQDKQfmhTIjkeyAbF4ay8aVF9IkQoNqqYlrl+bw5YnzuHhtGRsVykjLo9XOodyMY7NSR7tDLGYcaZQwGFvAD57bh4eePo44SYIQ28HHcJU4YRBnwE2BHAMhEgTOo1Hx8U8/fR1fnlpE3+Awjh0ewX0PHUF+OAM0VwUYhkyeUz/VPVq6QEZOZ+6rGnvbA/7cDFA2VTIvwy/XTrHNsP8KyCyQv9tAGY/qxPvqtXs3aLqRq5HG91fXYwjQFBTx/d32aVus3aFbU58xdBfqeEdUeGQ46Xm4mLRdW5/c/dV1tZqL1pJBLH6AgaG2jb93oUq9qP3dALa5GS2btHu4+DcDeWp7o3ZazFjPZ6wdfG4QuZxmkMKVM7P4zbuncGuuhHQGePrJYzj+4B6pAsKJOrxAu2P4GEA5Qr3cHnWdmi1kZpBi4Ahkk14cPbraSY2n44B9c8fyeOuBpstd7QBydrc6QM5AnDvHDMjZdshtlT4hXjAgXTcuBiHxo5IsQBma+pwG5PQwwzu1smYmT2JDaG5aviULDmdQrqfwwWc3Wej36mID9VhB4s9436TyegQhtXRgmODggEJl56P9XeYLAw+dPb054vIkTRRJczUBlDbXGKb6fhrjo8PYOjaM9VIVl6/dQrVBtpMAfLReTP/VdaVGoCkS4BUPitgqF0j+cwkMd2LlZKi74+x6gVx0f52BXXXmrayXejddzNJtpUJlENedK9c2rOPG7NmkkfUYe7qrsoPjw1UNG0l0tEoPigbDCzuGzZEmZPY59CE5ISD8nJJS66JZ6xgSfOVAQX1feJhzTh5WBkSuY8kSFhgqxkwmkpxOI6qZV7DSv2KiRHywiWqnjpQfZ3fe3qkp3HPX3di3dy8DGCqRVavUUaXEhVYNFy5fwYkvTmF9bYPbOjayhePVKLOyVqtzED8CKknlMZDj5GiqcMCgKWBx35ifwMT2CXSCBhrr6zi4ew++8/s/wH0PPIKl1U3863/z56isr2B8ZABPP/lNTO+cxtLKMgMUcq2++8Fv8cEnH6OT9rBRKnPmaiGVxB//wQ9x96EHUChuQTrbxwGsVrIkZDU1M5GqNTTqDVTqVSyuLOE3b72Cd975NdbKq8j2Z9BKdhBQzVoOytd4RbKRpL1WDxCrNuA1iXoXyp/LpDXJNdtAnGpoJhKosps5hmwxh1qryer+ffki+vwcsn6WK1xYLUBy15LO3NBgAQ/dfxfaQQ1BtYxjR45gbMsWDI2PIT9AyQopdBI+glqN5VtqtQYSySTipIVHkjGJNF577Q385V/+R6yuLcvptt1CpVLBxsYGfD+DsfExBlrrpQ1Uk8BcUEaNYudSSWSLWWwfGcHdk1PYOzCCdLWBREBGvKl0PnlyJK2d616wDABhnQSSuTzOXb2BV995H5euX0Wa5wC5BLRyCJpIxYl9zKKYjSFOxj1oINmq4/j+Pjx49xYc3JdBfx9p7rWlUAMdRJmNY3+wbiAmM6IVD8xtRyPl5dFu57B0axWffHgSp88tYKNMJ+oCWnGfWgAalko1QCMgjULJaE52qhjEHH7v0Qk88/3H4WUIdEnWL6PIkIWyVHv6rkygJjqszNbxyj/8AksrAY7cfQT3PngQxSEfoOzUDgF22/xoYyU26E5AwQyUAZnQh+8EsSsAMDbOaiBKHIiyhjxpjS6JGC/b7A3QGSMXftYFFS6ocYCh3dcAYshyWcC8A4IMTNlG7gLMsA3WVtee2vnZBaT6uqQbSkPZxXcHHT0X1PHubjps2jYDFOIPi0BgKKVgu0x0WI6AUk/8GbObhiL0eyik7CYBWJyjsXF67RB4KwAO9dpofqdRLXs4d3IG7394BotrpNeYge/X8Nw3D+Leh/YAICFpOng4oNHcyKwJ57paNR7O4uI4/o15InWzajwcgyeBI5I5Kq68EKLYejDAGyIX9vk5BxCdQ2FFB31mA23cNuu7aP7SEDe1rrVcWq5DCVW2x8kDCw8jl4tiylm5gVggss0U28ugSxJD2shjdTOOt96/gjc+vI7ZtRiq7QzaHBMn8aGULEcf4cO8BNW5xx+5swFVjdGTmRox4eE5Quei9iZLklD7Yh0qi9hB1vcwuXUUI0MDWF/fxI3ZBWxUqe0kri9hQnJdFWThW8jvLsjiV5WlFpF5XcuOllwv89YLyv45F2sv4xZ6BOw2XbVvo4N2hPWj2Dlqu8Qnal84Zsfef7tb1YBc+GCKbzqIPfPEkzyzNIlXKDulx8O3sytIaFumAB0gZ+hRkGOMg9V7T3IGIqytIXvGiS26NNR3T/cREGalProNiZvgYJ1uYICuayCxt10h/ewwe/QecjU22jWk0jHcfddh3HfvfRgeGmF2iTI3N8ubTHGvV6s4ffUSzpy/gEqlzMK+7aDF8V27p/cgXyjgzNmzXH+V1CFooyeXKD0HVR2g+1NZKspgjfke/FwauXQa33z4YTz7xFOo1oH5hWW8+Zu38fHHvwVaNUyMDOIH33sBx47dg5WVVZw+dw6nvj6Nr74+jfmlJcRyPlJ+ngNRKatyuNCPpx9/HvcefwTF/lHkcoOIxTN8ApNJQ7R9k0Vaqdh9hVjGhZv42c9+gssXT7LadiwRR4PczgjQZKkwiY3i+AteG5TJG0OcYn2qAWJBiytV0KgTkKO4BupXenYpndZGoa8P9VbAVSf6cgUmD4gZY3jTklgNOykND+TwB996Crunt/OJilLMJ8bHWQgymUqzaPHqxiaWl1c4wYTAm5/JgoKDSQ/v/fc/wl/8xf/Mc6ivv58zY6nyBVXcWF5e5t9z+QzHTFCCAvI+bjQ2EehGRLVfM3kfuZyPe3bvxZHRCfTVO8zOcWqMkh+SOKHByIwrYoinkgg8D8uVGl556zf46tRpZHxyC1DsXBOZZAdDRR/ZtIc4bTCNOmL1BvZuz+L73z6IXTuSKBbqSKU6SFKJMPLrUrtSye7yW8TKUUycBIpo1h6xdTkEtSROfXwOH350FvMrVQSxIuLxIjoxHwFXn4ijVGqiUqdyQE14SHA2cwplDCfm8aPvHMXxp46JNAgDOQJrJu0QZYFFf6cTZwKdTh4XPzuDjz/4ANO7DuGuBx9GdohoxE11W+lOZ2yVHKW62SlXgiI8hTlAjgFTj1xDry6cuX/ZqKkF61LedwGZgQ6XN3CAjTF9vCM574nsqG4WrCitzI8xgmoG7Zl0M+wOoOnZxENgpltgL/NnrB+BAktuiHYiF4FGoCbczdx6qw7bJzty5J5mQ67P2tNVXUkIPHTmLtY6zq7pdwFzyIjqBUOW1eaEO680K5kTqeKobnbw+Ufn8eWpWaxWaI31o1qPIZWs4HvfOo7Dx7cCLXLZm0vUddWqFmF4mrckGppTGvtGenEG2iwL1jK31R0mRAZlpIvWG8tpsVi4xu6FDCf1iYI4Bs4Oay6ZZd1JPBR/F35ZBqp5kiDrtUV1ipia5P+8B+tey3uLPpvouImQMCcfMKvHim+yDljslw56PlY3PLzy5lm89t4M1use6siiCcoGVWioHi2BsobgFCSaEy5cW90yYF3PQ/tC1/YdMb4kS5SIt5HPeOyBGRsbwsL8Em7eWkKtQa7fFLuXDcxIJmh3JqksF3E5C/OmzBnrias4MKPc3nKIGgWgYL83k9WeoZe9E0xxexsMULvP7mrL3QmYkbRaKJuiYviC5+0AYdmv3XXsu+lm546/99TTHYqRYszvUIKuD7bLQugG5v4tAmYE5Lrp/V7a1R5ari9K0uy+68lG488pvc1zlaVIumVIzK9s7XbBmsv42QDQvQUIRowgdXIy1cbE+DB+/ON/ye7YtY0yF4a/OXsTyVwWc4uLeP2ddzC7uoxkVkGAVmmggvYE5qanprGxvo711VV2H+YzWfjJFNflIyBBcXmtdhMNEolNe9i6Yxtyfhr/0//4r7F06xb+7m/+AQsLy1y6igiWjbUlzmadHBvDn/3Zv8S99z+MD377Cf72b/8Oly5dkGQCKkBeHOBsxnajimwyjVymH48/+jQeuP8RFPMjGBzcCiQyvFlzjlK7wdlKxCBeu3wB/+7f/i8ol+YxMtzHBYUNqFM7y0GdYwnrdH2SkGGbL8GtNCQEWDluLqDyYwLKKGuXwDGVY6IvaufQ8DD8LBU0jjFIpmxXCkSt16m8V4Pj1uiLkzryKTzx8HH84Q9fYPbx1o05XLp0CdPTO7hOa53c1/UGa+qRnEgmm8fGZhmlUgXlag1//uf/hsdwZHQkdIHSfZeXFrEwv8CxjLVqGX4ui2KhgMxIP2abFVRimtzQanNgrz+UZzB1dPtO3Dc5jbFGDImghZgKdYp/Q1whhi34sEPPnUojkc3iV2+9hTd/8x7SqTiKmSS2DhWQVldqrBXAjwfYuTWHP3rhAezcnkAyuQbPa8DziMXlFGEBcJTcwAbVUZYncMVsjMYFxXMob8bxm19/jBNfXEWtledNrxmjWrtUE5jAeAvVeoslW6gmcSxG45ZGshNHqjOPwztj+Bd/8hQKU31Am5IS6qqtZqCxF8iZ7EkK9Y0WTr35Gjy/H0cffw5eISUlt9p1kSsJXY8OO8QgwuKsNIaImQOjN+SI2RVrZJ9hm2A1Xx39M9s8jZlja++wIPZ514DpXA2pjfAaJtzLF9GNuAfddO9UthVG8Wr29sg+yzOF4MZixpRdEyOl19GNz0RwGWQ593eMfng9u665YO39BgptHEJ9M6dvoh2n+z5dG4Cxgq5GXk/8FwM8k61xXMoRM6A5MoYKNGGHqSACN8LEBaUWPnjtc5z8+iaCWB5T+45g29Q03nzzPXQ6Zfzwe49g9+FRIFhW8V4ng1ldotx004izpAX6TrFwISunblRmx/Skxv2jUEbL9gnjIc/KhAGXdaRMcjpYqTgw2wQF6DSvbF+zShwmP8KIqzcpQyQ7WExdzytkS7lQYsguSyfK/uiUwmI2LiTPdNkYO0h7TwIdrw+3lgO8/NppvP3BLVQ7KTRI5QCkYEDqChIuYVmoZPPNqcuZqza7XXCm4v69U4R/ZyBng67tJtjFBG4T+VwM27eNYmR0GHPzC7h6bRbNVorDgph8YNumUvbKvlk8P4GsMI7MObxFDJ0T+kUx3WHdVGO15CHuBNZkmUXrjH6mBISw3x1WvZs1k2vKUjMQKn+j97mAkWeWkoZ8DQfMiQkggkO9XQrWe9nELtz13JNPd6JYMwE4rhyIC5LEheaUu3P8vdxYtbuhe7Pn9agjHBcuH0R667JZQWBRPuP2UEd4EnBp7XPZNzdL1gV01olGP1vQoFDS5BYTN9bhw/vx9NPfRKsdw8XL11FrBKg0G7i+tIDPvvwCJYrlIgZHkT/R7Ow9oI2fwEhCwBtlfnJwOk1YYps6FGFHtqSDgJiuZgNBvI3igAT3T22bxNrSMtbmltEOmlKTMplAqbQu+nJJD5lUGvc++Ag+O3ESFy9dQipBgsQkbuzBLxTZJZhIxFn+hGrBkkv30IEjuP/4Ixgd3o5cfgheKoNGq41aZRMr64v45MSH+NnP/jPWFmcxMdLHtWJJ2oSyLolZyxUK7GxYWFnCeqvOQf4co66yEKI+RO7BDmL1JsfModFCtVxGs9Xiic/vicUxMjKCvr4Cx6hRia4kuQi1TzY3SyEjR0yhn+xgetsQvvvtZ/HQN59GPfBw8sRJrl6xZ/cuDAwNoFav4datWS7TVcj3YXZuAV+fPofPvziJmzdnWQmbmVZyWyaTWFxcxLVrV1kOhv7Xa1WksxnkcjnEcz5WEk2UmOaXzYcEoQl0J7IppP0kdm6bxDem92IUSeTqVA2CILHEHsqasNO0uJho1sbJzduXx5env8b7772PRCdAfyrG+nD9WWBqWxFHD23BA/fswECRlNpX4SXrjE3IVcyZjAwK1Z0aun/o7yIvwz5XAmnxPFbmN/HWW5/j7IU1tNv9iCVJhoZc+gSw6WQvG8JmNcBGOUCMPkcRMbEW+mNVbO+r4fnnD+PQk3cD2CCELgcpruHK9e0UgKgcCRt9da/Cw/L5q1iZv4Hthx5HemgIiK+rBIcT58bPYIyF/dwdnmEbJb/PwDJbRttFHDYpjI0z62MMHJvoyDHQC+TM2jK9quXAbCcywNNlu5yKAl3XtbZYYoO1w4kfC22i07aue0gSTVcCQxcz6TJfLrC0BvdWmuhxz0psTNQX6s7RGlCRW9aCqWhTYWJDQSQPk7NzGwvX1V/OPY1kdV22zFgpWGJyyfrCBtXGwMAQNSCDq19exNtvfoxYog97D9+Lw8fuQalSx9//3Ytotev4/h88hqn9QwLkiJELDzpum8lHqUkKZNE4Ps4EmJUsMPBlyQ/WFyTPwS5x2Zht2oQvdwKNOAhpKgXA2l8uqLafjZm1PuXkCR0jZTmleL3si2THmrSGwyRhl9AQJkrqssqY2RGIDutssBVENJHF1bkWfvnWeXx0Yh6b9SRqnSzaCV9AIZWCpPuEDJ+0gV2AfNGoDFcYpmMeAZsLoRqCtCW0jWofbejJ5mTTca6bOjzUh9lbi7g+s4Q2C/2mmDlkUVzVRhSmKhKPN1DEACgEXMJIapOFkQsB752BnAvC3OSC2xMNBBQaK2h96n4Pu0Dv2Qu6DEfJNaKSp12EmYE597DmXLj3mtES7FCt1aecVdodkOciPjeuTTrQfORyuS5b6yx8a6jb4Ag4OpqGQrvptQRksR9dRsPmaSiUKPc0BBw9gjvJbnfp2iKIjsd0+USyg53TkxwU3zcwiPWNKq5cv45rMzcxs7GCCpWcYiHIMA9R9OfswNNsotOk+KcEx30l00kkvASajYATBChTkUpzkQwJuRhJZJWABJXXIgYzHU8gRZlCtQZKa+sMLlOU7YkOBvwkqHxxPaD/LZQo09WL8cYcT6fh+T5XUNg5vQtbJyaxurbOSQZk0yYnduKBex7Gtq3TyGaLHPdwY3YGv3zt5/jos7fRaJS4lmw65iFfyDPgopJec7O32I3Jat/tDkqNCtbqFTQSXLUqem6dSWl4yMYSCDYrqKxvMMuW8KXwfTaTQT6f4wQIioGj2DjKuqJ+ImBXKpWZxSP3Y8KTYvHFTAz3HNmLH/3pjzC6cz+WFtdx9sxZbKytYXR0GBNjIyyTQn1KMXE3Z+fx4W8/wUa5xiXDyBjRdUl2hMqazc3d4goVOlORpNNcOslxfMSwLscaWKfYQfbcaWkXkypIe5x1u21sBA/s3IepVJ7BXKLZFM05PtjQwcOqnUjMCrldKAEikUliaWUBp774LcqL17BzNIFH7p/CscPjGBiII+GVkfBa8BIdxBOUdEPyJlRuixIMetx57K5RYMVWhAxfBvPXN/DGq5/gxkITjTa52tPsUqdDCU0ECg0gUN5oxbC+WUOzQxqGcTTrNeS8EiYG6njykb24/8l7kOojo07uUAIYaijdzE0+RrracnG0N9axev06cpN74BcnJEmCChULhxvFALk7oZ2sDOgYS2VSGKE71ARkjTlyQEAX+ya3CgGIi/ysG80umdNAmX7XCEd7ksN8iRGKmEED7vyWkKcQMGYxa3xtjV8LL6rXNCAXupf1dGxmzGXGbGcK+y488stV5aSr/ezMlzDBwK0za+DMieEKQaOyhAae7eLcV05SW9ecNDe0oTcdc3ds7dmZadNrubp/4WZMBxSO7BdXfieNjdklfP3lKQyMbsPOvQeRzOQxN7eKF3/2Gtvf737nMUzu7gdaxPwSkFMY42oQMqDRbFTOmFYRYet7liIxAKmTUV2oBmCjeqfa4ZYFyglQxrgoQHXd+NwcnR82pqGLVfvOYUatzBWHnFDojg4taXZy9qqyW+E0NoDFf5C5xUQHu4I58hWdThJtpHF5poKf//ocPju9ijLHw/moswi4vDoAACAASURBVLuVDnqSCS3actF+buMl+6wxfr2uvmj1uPt66BHT5+YSjTHy1AD9+SSmdmxlIXdKGpxfXEc1INZfDvhyXwL3ysaxXbbY3Mi12c2aaXUFjqMTm8PQjueugDxTTZDPdQvsGvv1u8CSTN3uGLVe1s6aHmEdZWwdYeHwPT3haeFjCwTuqlpl94lYvgj7hJ979omnRdtZH07Aj8VTRAKmLmiStRdRvO4D3dmVGo2P+7A2USzWKHrNGDujkGWe9gIznrhO4oSrKWcd3/sZceE6QYc84h0kEjHkC1LpgLKFyHVXbtRQT8TQ8hNoJzzx0BiRoEY8nLyUBMAZiQn4aR/ZbJYfp1oRwEE6Z0GbxIDbXOw8mZIaqFJfk+Q9gFQbqG+UmOEr5PMcZ5ZPJ5GOd9Bo1Dluj9plJxYCRsWhARw4fBS7du3FxMQkFpeXceLLE7gxQzR1G/l8Px5/7AkcPngEs7Nz+M8//SmuXDuDeCJgxi/WpLygBIr5PLsqhwYGcfnyZQ0Yl8UR92JcZmy1XkaLqxsIQFApZS4vVUxn4TVbqK2XsLG8ikw+g/6BAQZLxM7lif2Kx5FJZ5D0klx/k9gyAnFrBF7jBGqk6oGHGkYKHp5/6jE8/4MfIZkfxtryOi6cPYOZG1fRV8ghlfRYJ8/PFnDi1GksraxxjVWKmaNQgfX1DVy6eBkzszdRrVY41kRi3DooFAooU4zgZgkDQ4NoDWSx3KyGteXNADCRQLXu/BQS+TSGin3Yu2Uch8a2YbAdR6oe8DNzoRg9dAgrLcabxynpcdJnpbyEWP0W7j9axNREDJlUGclUE/FEizN8+cTPC0szqy3o3E5InJVIV1VNN/4ljc31Ft585TNcvV5BPT6KAEmpTkF1YtsiFVRvNYks5Xldr1DtSKpU0YDX2MD24TgeeXwfjjxyCNki1RJVlyqjWt1c+WmM4ZJZ66rNd0ob7FL28uMaNE6ZfySRYm7SbjMlneMGwTvMFj+js9A4QYkjzeUiHOxN/WsZtM7bHZdHeFLn06/e30CJ4jKzP3phx0jpM1o7DcQZFeNKeNj4hBUyrP3h3qogUC/f5epkC2YvuK4O+ZuBHANS1u5ettBAiTtn7D1dMYQOgg13bAMaTvtYqcABsrIlaqKN9n/YBgdgGxDtAi8uA6sbNPeBAXK9r0dVXJLYXFhmqYn8ELlMKSxlA4kMHXrpYJPC7PU1vPTiO0j4aXzve9/E8CjN2XU9eOjBgePfLDRHXaTmTmVAaUCW0JECQBM4Ni02U19gZkn8nIKjDBjQZVRUmOPKaWlqmTSbL2EygHMQcGgTdw3IcpA1LthcyihSTdMm7Rvs2pSKPQpVHCbONnZh1MThSkkNpBHn4/yVTfzsl1/j1KVNVCkejmstUwyaiPnKOYDeL+MueNiKcOnqsJh1ixPrmh/dwMK8eowLwqSTAOkkVa/JYmr7Fha5v3z1BhZXNtFsU51vSmyIh1XjxB5KWIQsGc3a1eniukTDxAfWmZOxiM5CNF5RrJ2BIcI4xo65bk9jzmT5dYsIR5iHHBXdEjAuBnLtid3PrhteQ5d3aGIUU9F+Q4l/ve2Q9giYdcmxsJ3PPPkMu1aFgRcQJ84imTB3+rKAvDsBOPqbJR9ESDLKIhX/ewTApMFi/AT4R7F6Fl5gYIldqmGMh6yILnbPpYV7WEF7r/t+xewiDRSn+wvlLiehNgLaAONALRVDMyHUMi8iPXURP6cliJVabCMVS8CnIvce/Y+zm5IqJtB9KY2cuUUOIZGEAArmp/dxGbNawGWiahtUHD3Nrtesn0Ex6yOoV1Auk4ZdCW2P4qnSGMjn8dRzz2DvgUMobdaR8NJI+il89Okn+OTLz7maRKleg5/J4P777scH73+AtWoJxXwGHsVe1CRZgWq/Uskvag8ZTGovV23QGEae6MkEVjY3sNmocomzZoIAqMflUyi2LZfykSG5lY6HuRs34afTDJjoNZL1oPg7BkVJUu5OcVwcSYZQdywuLoX6c9T3zUYJPsrYNlrEH/3Jn+LYI0/BS2axODuL8sYaLl08h1uzNzmRYGZuEStrJbQppoKyJ9U9QEDu+rXruHHjOhpBHc0mxQYKu0NsKWUP1ys1ZHJZZMaGsNyuIWARXxKMJ2CfRJPtchtpyqjNZtFKAX7Ox+4tY3h4eh+GmjEkCcwFlNGqafmMXRTikvubFQOo1mwbWW8D+6Zi2LPTQyazhk68zsCNqzVYvJexA2GWo25Igi6Btuop8TpIY+bqKl55+VOU6jlUWn1oNNMilEwJMHTdmIdKo851gNvEzFUqSLQaKGTq2D/dh8efOI7RfZPw0gTwNiQxgZe9AjEVcpbKBuoCYzDVYxlI8oRBDdVNpSQHWlTkktXN1cCAnazZ4Lgiqa5enDHmBuAUzNk1eIOMTuiC+zQu67aG9WASc/m57gtj3Aww8bM5ts+VQLFDLh86tOyWtUs3YvXpKBhTYBcCK5eVc5gxVau/o8ENQZ2+GsYTO9diN7iOURhjZ7tFiABtV46YSzfOrus+PQwk97cJK7txbwrKWMJExy1kHPXZ+RBl8X4OAHfHIpnFza+v4913P0Ymk8GDD96LsT3TQLsaCfJ6acxeXsWLP38P+f4+vPDDZ5DPN4DmhroAhVnjTG/qDy58r8CNXapaMzU8jTsgj7tIDvhMDlgGpBHCav35dfP0GwPIYTY6V91YUC4BpmEJNjdsD3PlSNxzjYqGCyAjmyIAqxm0VctN/kbN4QObAkDe10K1BgICxLil8dWFFfzDP53FmWtV1GIFBOS65IOY7O8UN8uxcFp/m0dM435tFQiui7xi4cR2zmJm/0I2SktkiUwZHc5bGOrLYO/0JFLJOC5cvoq55TLXd+3EidQQ+8k+L2OwjCzSJDsXT7jYg5+EwY99Vuedeg67ZUhsXUcacvTu7hi4SHLEgFJ3UQSJ53a9jNKeSJqFnllq0lsYTLSyDUAaFuG+07XHe60jeUJYKnpWJ6HDqYLFH332yacNEYUUuij/i/CeASAbKBGk7pYP6QV0LisXvrdHRT18CLlDVxyGAD1W7hGbqIaJ2sQitJy+3M3QWae64sZuR7ttEpsaGWoDkmLHLcCV7kRgrs3SFA0vhiYF/dPz82YbYxDGi8loUmk4/DgV9JXrE7qmL7pqQAGlmhVM7SdGihgr0lKjayWpBh0L7lLAa4sBMdVDzfrkkkyjTECKKhToNQ/uP4Af/ehPkEpnOUGDTj9nz53DP73yMjbrVcSySVRbTa6wUKVqBcQCJuPsWqTkhFa5xhp0pJQ32DeAZNJnLTx6IBau1f9Ev1PcHgHO5fU1bAY1tJMeszCkT0fxgVlyK5MsB8V3sMBwnVlJcp+SW5U13Pw00sTceQl2HafINRz30Kg1MDtDsW0U0yXAJY4AqVgd2yaG8Og3HsX2nXsQ91Lw/Sy7Sa9dvoigUcP5K9exWapJxVqOCZMFs7q2hsXlRdy8cQPra6tSuJnd41Ksm97WoJJiMaB/fBSJvizmNlZRb7ewfWoHBvsH8PVXXzM+IMCZ8TNoUsyMF4eXimPrYD+ePHwMgy0gF7SRoMoSFIemsguckRS6OIxcqSKVXMO+XWns3ZVEOgs0ggoqq6s8/okMJUnk4aU8xFHjgGDRAtA6j1aRwEBLLIPN1QbefuMLnL+4gmo9h2aDAFUMCfJh0KmR2DcvjmZQR6teQi7Txtbxfhw7thd7jk7DI6FeqrZASQn2FYIkc41qUgEbJaW3QtDSe9hTJs/dzEMGxpIlLBje1r3R3I4risdJ9b/4Fg5yNGbN2quunzBLkH9X0BEyfD0QKTqyd8eAseGz51ahWwM4vJB18vCjmFyEAiazK73utHDn1zZ0MWpWosuhEbqAUO/RXXd9Yzrs+dQOicSLw3CaneNHsv6OsgcFfGuAPgNB7Wrel6ywvdb05etahqoyxNSP5A512xGKAtvccNzPvLkqCA9/ppiNGH7187dx9uIaH3aP3zWFx7/9GBCQRhyNCR12Upi5soIXf/4Oiv39eOGPn0fOrwGtKoJmG+dPfYXV1WU88OjDSGYoNq6sblViqOmg0tAxo8ZGepoC4IQJZ8BCYStdbjTdB83tr8NI8Wv8PoqVNSrNbIzNATdJIex/me+cOBYyYDKXIqJB3Ku25/FBjIcwhiZ3p8ZacdulFKW0n0JDfLRaBZw4t4i//eUpXJxpoNoi++VzQkNYT1oT4CwuTkhvTbgI143F69mWSWEkOk00hEQ+JSA4ZIv04ElenwSaGCpmsWfXdiSTcZy/dgPzS+RZoiQ3kTxhvlHj5UOZEd1D7ZouQ9a1mpnJM6ZUVDcotKUbAHXryUl3ybgaIxfGr4V2UAioEFiyo7K7goSLfQTr0H2j1klui93HMbHqJndZPmHcovA2F7hKO7WiksYLukAw9tyTUYxcRNnJao4OkYY0jeY012e3mrNL+dmgSnaPlvfpsaVy8om8Jjw9NRiQFgkL2Fp9SprkWhiYD3d3AHLc6h4m7neDOQ3GtE0g3CgixpD6gIqvN9otUKU3kqhoJSnon2hvUVvmLSMcOQGYNP88cimSDEeMhGE9kKxFtdFg0EbPyBRqPI6hASr7NYBrV68i2WxhIJnG9NZJHDlyN85euISz588inUwgk0oyuKtVyixOTLOlmMvh+D334cGHHkah0I9zFy/i9TffxKmvv0LcT8EfKCI/NMCivLfm51GuUTC9xIBxskY9QJzKbrVjKGRynFRBsWtkyIi1CjX9dAzoMalCRUDfKYCYCrfH4/DJ7dFoYmNphTN1KS6OTpB0sqaTDgE6YrjIFUxAjOLYkim5Pt2HhHPJvbqxsc7jTSxmu1lDvFNHJgUM9hewbes2DI+OYXh0C5IJj0Hc8uICrszMo1IhFinBxtzS76v1GkrlEhYX5rn6AwknizdOMqvJSLZaAYKggXYijn3Hj8Af6MPZy5exbWo7VpZWMH/rFnxKiigUeA7Qxcn4UlZrgsDc0BDuntqN3X2DyNRFPJisHLvKiRlk405xf1rXttNEMlFFwlvD1gkPQ8MpnDvzGdbmbyFJcZLJNIrFHApFH4X+DAr9BRQGCsjm0kj7lEBDYEvLB7GhTaDT9LCxXMe5Mzdx/foK6qS/RHI37P2MsbuaxjSTTWN4pA/bd2zB8FgfUnlKoiCWgpIa6LoEKBSEqStDNlzLKNTYOEt6CA29mwhgxtRAiYKvEMjRhdUtK1Zbw+gstszJfrTDXRjmYcbDdhHddLqQh2NgLMjfWDbHODuGzbGsGrMUvr+HcgzBVQ9wdeuGhuDKYbNcJq4LwGkQD/e7Grce+9jlWnVZNp5XDohkw+e4Q/kwocAtrGxj4M5ApxsorkCaPmf3YYbYEjcVfDHrxGg2AnzKCnUBua7x1rax18H6lK6ntVHZSy7ll9575UOWGaFD0L3Hp/HgE/eKBqG4MLiiy82Li3jppfeQKxTx/R88g2KBEhJquHyGEiPeZ+b5u3/4HYxN5IAWMcyqI0fsHEeKKiCxLFMWkHfiMMOxcNqqGz4pD0hN7oih4v2Lwb0eFPnZjVG2GEJnrjoASV1QCoyUnFDbZF3FDCBJ6NJ+qHVSpfeJRFD0RsdU3osINqVRayTw2xPzeOXtC7i60EGllUPQSbGEFOM0q1ajrI76iUT4POygaC/l+4VElgBIWQ4RaBFG0Pk4eyUo1KiN4f4sdu/czgTI5SvXsLhWRZvkk1jcnQJzFAhyGEWU3SngJcIYIaDSv9vrAvy05Xw4kCtSwoMdPLu8g1y+q9vjGLGAek91pYf4g/dMu6ZhB9UXdGLgXGDH8+QOQE5COG3sIiwVurUVzBkeinCNgchoDob986wKAkd2zk4CUaCeIM1uw+YCptsa3yMTEno+9IGNNdMVIacS1agTO0oAqiUeewfeymRVVOwAuW53qdqYHkDn2shQ9bqLCtVTl37OWEEmSCluri11WuteBy36z148+4wUkA/DePR0wSK3GthPM63WDJTKJveevJ8qR+zftx+XLl5APh7Ho8fuwY7x7Zia3osrN+bw4kv/gHZQR7W0iWajjiSfdtvYObUTy8tLDOq2bp3EXXcfw6/feJ3TuCmrsUGTIecj01fA2LatHCd1fWYGrWYQnsg8mtAkqVEPkE2kkSUQRi5PinfyUnKq4eoEXByGFyZljJKblTSOKKuXapZS4fWNlTW0id0jXbd0Gqk0VWpIcQamVFPIcB+lqYJDMsniwHTdHLF28QTHtV29eo2THuiESAxSu1XneqSZlIe+Yo5LcHEFB2KaILp8zVgcjToZaMrklfgQSgSRrNUmVlZWsLS0gBIxmRYrRXUMgwbHzZHLNeg0ke7PY8f+fRicGMfXZ88w+CMASnVft26fxOziPAs905gRM0eZx7QmxkeGcXRqJ/YOb0E/xRuSQLGKKIv6lHyR0eUTPChAuo54qoFOooSlxSuorC8hJQV40OmQC7iBhNdGKk2ZyD5IW29ibBjjE2PoH8kjmSXgI6wwl8+i+JlWDNVyXUR+WyQlICELJEhM/U1gnrXpuLoCAV9x694WqxbWa6V7aP1WFty1Iz+bFQFhIfNjlt615A7g4Y9aXJ3+bEDEDBq9zoHu+jlz05kLqmuTcHXP9AVui7vKjclyMzb1b3cCd/bRMPi/51rhr71Azga4J6i9C7T9rmvxzNAXHaaT/sLSFfaa8/kQSBmQ62mPuQ25H02PQllGA6M8b3TjtYxJej+BLXaD6hjxrh/uDD2xigYUQ9+jVjKwHdVJvDAwHmarUmB7BqW5RbYxuYFhTnRYvrmEU59dYsBx+OgubNkxCsRIy1DnVyKD2ctL+Mefv4tUJofvfu8pDI/76LRqOH/yIn758tsoVwL88I+/jX37BoH2GtAk16y6ULsSETTBQceJq/6E5w4rq2STXPacJoVQuHsSY7Yo3k5ec0CPLhXdtBTIOn1P651FsfUAxEMi9svAEktzsTxIm9UAKFdCYsolnUHL0fM1mp0MNipJvP/JVfzTW9cwt9pBI5ZDEznV3qawB0EXtmeKC1e/uCbrHfZPvQ8/jrPG3Jln4rbiQSeZqxb8BDC+ZYAlRii++8KVm1hZp1hkkqIiICegi/fNtsYi6rRxQZsMv7TtdpZKr2GryA5TPBCuflzEpokL9/b4NwZFZk6MRQtBl87CHkYuIorkg71YiOKfXe+jCziFoI2yce/4eQWych/pHMGqPXjlmcefEEK1R0Mu2vXMtkYJAvZe98au67IX/XJ9T9WBc00aN84Izh4jzGKyPMIRvSkuXzntuplExv7Zgo8mm3vR6OcISNqElklkZUzcweATEbnMlImpxWQTpySbFtHo7F5VVo4XpQaJxjoslJuOJfg7A7l2EwG559hVmRTB4FYbw0ODzLblPQ/H9+7Dt57+Fgr9o3jz3Q/xi1/8HNXyBmrlElcCICbtnmN34cD+/Xj99VdZ4JbZrkwWm+Uyu1HjSR9VAsKpBLOI6VyGY0pWN0gcV4L6aTzoBBajjFuq1EC1RRHDQKGI/nwfx7GR0UgQcCLmLE7ab6Kns765gWL/ANY2NzC/uMA6eeRO5Xi/eAzplC9ivUkqm0XxfCkBcnFxs1K2El2HAAaVZqHOof5dXFhi4WOq0kDrkdy8JGBM50yi5KU8lsSv8QFd6/9RqTRmfS3lnQ8CHU72WFtbQ71ew+rqChsTuj+BOBJ7bhOobQUcTBzLJJEo5DG0Yyv2HjyAzz79FMsrK9zuQrGIoEECujKHaPzomEEVI8isZnI+Duyaxv3Tu7GlFUeyVAWV4rKaolQWjWeG665g5RCKoWmgUdvErdlLaDZL8AhIkauGY3vExRxv1+EnmijkgS3j/ZjePYmdu6eQLxY0HiiQ0kLEPoQhDLYJ2yZGTdUYIS69Zi7E3p2HGqpCp8SUWNIDM2m6hvi7C7ocEOWw0yHaM7DgarF1vc+KovewTEyv6gYb7hp63zCGsAecuYyaCxa7diCHfbP3G8gJGSl9j1nOcBezWC8DnE68WIh5esFVzw4YbpyWiOEwN9YvIaDtRaf0YY0VthOyAR1jMV0dvq4yUU5fMcjrkTMh8MiuU/0KiSVjOXjHjdAKVytwwaaOjbGhrrG35+H56WPhwhxOfPIFJndOYf/xo4gnKfO/hQYRxFzikNgPjbmU07skO1xaxi9e+gD1Zhzf/u43sevIDnRqZVy9OIMXf0b2sIQ//dPnsXc6D7SWgHZNgJKgBWUyrXya1T6VPuVKBfwVMR6KfMSLQvuA6sGFG7CtBe37yCWrl3LnnS6bcLh4TumyYjws+xGF1Og2pyArzhqgHG+t2axsXpQ5iIHsYQ6rm0m8/t4lvPbONcyWPDSQQoti0GzdcZx2NBd7m2bOxm5iREsSho8TzUdhq2SPZoFblvMS0fmUB0yOD2B6apJDYS5duYG1zRaaMarDnVCZQfEuENNlgfyu1hqF7YRu1R6QdJtEiBE8BrTEUMueYIDRRtdJAOoSA7b3GYiTT7uzOAo36qriwEYifF8XllLQJeAxApPCvnXH6YmJkf7tBYSRael2EYfvN0bO1WYT96b7AVmsLnp04+Ro4vUK69F7abO2xIemZom4GnUC5JyENEW/RHXTSYFiqVgQ0ShhM6YOa+YCSPnZXYTuGJj/PgKtDNLC+DutWuHYJepMZlF07jbbLQQUL9cJUI9TjVYqm0TK+KREHR1YBW50kPYSKCZ9tAkEEBBMxLiyA9HkFK9Fi56uXcjnMEIZo7k81mZuYevoBP7Vf/Pf48uTp/Fv/+//A5vrayhksqCyWlTkmmDE5LZtCBpV9BNAW11ltyLF81WqVSQzOcR9H9VOC6Wghv7hIYyMj6HaqLML10smQ99/o0aCrcLKeUGATCyBiWEqlzKCRiNANlfgBVGrVdmlScCLkhMKfUXcnJlhAWNi8GRRi9Yf/UylsMglSdUc2D1H4fMpAnE+/DRJkxBzl5LEB2Lp0mkOIF1ZXcGly5c5+YHGhxI+CBzS/S3TiOLqJAYiDo/KiJH6uYp00nyjeUfzkQAeuVepFi71C1WyoJhEYnupviyPSdBAk8AcpcYX86gm2sj29+F7L3wfX5w4gdOnTzOYzaYyDDAtw1r2BXHPNom4yia4Lu6zR45ju5eBXw045pFiBuPMJNOmqednJYnaJCRKsWydAOvlOdyYv4BYvcplVcklTyitTbp+BGiJnYxX0WwS81nGcF8OR/dP4O6792Jk2xYkyPXaIvaBAJ0xbQQUzZ2ksVBhcLtUZJDjna6T0BaRO9XYOP1um5C9x+QteN/TOCnbA40dYxuvengkOm4CxrROLfPT1qyxfrZp896qyRC87o3xUqNpO51YvYhZDIGQbViOIe4FR3K0lYe3Xc0FcvZ39z0hIDEGzVyjjq3pZfysjV3myMCwtd9pZy+bZ9cLn1Mzm/l66sbm/lBAbUDOno+vZ65sfWZ3/AzEMpBTpsruxWBNB9SdKzw+dkMH1PdsfOHkss2TDvS1OF75u1dxc34Du/buxsPPfAOZDJVwq0nFEjbjyjgbE8zPlMTqQh0vv/gubs5t4NDRg3juO09xfNXJE1/h5V/8kg98f/qjp7F9PIVYhyo+EPtsE9KdTwbA7fG6Xfa0Yi0ExjZW3is4bi0Sm2USgVUfZH9k7jo8pOiAd42nHIhcsMR7LfenCdbbPUT+icAbrWL+bu5VTk4gGEWejQLWSin86m2q1nANK5UYaujjpDgu00Ui9Nz0hIZ42n4uoUwusRFN9QjUuvjTbTd7arRam4jbElhpIhlrscD+zh0TKFeqOHfuEso12iMzdCRXgE79FG22USWEyLVqsXuMLRwQ1AuA2JfBHSiEDO9Fil/u5I7tBUXueBnoC9+jSydMfnHG12XjfhfwsuRMwdwybyyxgp7ZxVHd5kHmX29/R/fscTsTkDOQ1k3XuUCum42zG+oH1Q5G2aZ2s/7+fuzavZvB3GcnPr+N9TMgZ3Gi1g5ZOBTA6HHmKIdRaEaOiB9S3F13soOgYPub2WdZwF1MiC1CBaaum9c+LzbMKk9QUKpMEq7b2WmhSdmssQ7qnRZaybhIcrhxKWwz27yJF1I+1xZNJRIoBQ2slTcY+NFGRjpy5I4k41DM5zC5ZQylpVWsLa7gnruOI5vJ4Te/eZuBCAEQkjYhMCduxybuOnoYWyfGceXKFWyWyixiXKpUEUskURwa4qSEldImZ0UOjo5g9/69mJufx+zsbAh0EikShgWa9DmqE1apoZBMYbh/EEMDw0j7WWSzeQZL5FZN+ymsrK2zpAqBQkuXtjFnMWSegBL42T8wiP7+AQaEBNqIleOkh1QSuaxoy1GJLUkoyLGr9tbcHM6eO4NyiTTzpNYexbKFFTm4OoduSAT6+ZRMoJwSRIidE1c9naDrQQP1ep3nIMcWcrJJnOcV1b4lgWASDm50muhQkkHBR4uTLeN4+KGH+LMXLl7kSh/URnL9msuLxpHcQFy1g06W6RhGhvpx/54D2N8/gqGgA6/R4j1JYtuIUVUOmsAdZz5Sf1FGRRulxhrmZi+gurECn91QHurNDhoMaKkuLQH1DVSqm2gHDXjtOoYHYziwZxTHDu3CjqkhFAcySCbpoMBltxWkGHPCfpkIvPA8VEaOLThNXA305+ByAnpavYH/7qx8F3CJjVKWzmJlxLUh/x3WzzZ0Aw98SX2dWVUDSAowQzBnYEGZpC63n16Dl7slIxgw6ok/c0GWARMXFFq7wuxDB+TZhsyfcwP8zdo7jGIvA+hu7i6zGWqeaXt7QZuByS4wqH0ckSPqRrW+1NdtTMVCy+D1glID1bexrfqR8Jm1H1Q0O6KSnOty251+d8fWZOwZsGTx/q8+xcefn8Po1nE8/52nMDRMrCxJ37hjabF5hBZoLsdZJ/GTN77gEnSNJnDw8AEW7T5/7izWVudw5Mg0nn/uPviJMmKdDQULfIab5AAAIABJREFUNKd4tWqCgU5Vbot1oo6hTnF5DHtNdb000SVkQXQPkYB46R9a3RQjqwvv9gOGoiJSPmAQqHsLSxhxfJyj5WZnGY6TkwIpAuYkqYEy9ZudLBZXPPzitdN497Nb2Gil0OhQWUbyY0i4CWXRszuVIS+rxYUHF95XFZxKTKx6vMJnkIOCUC7dAFSeUYTG6cuLt5BOdDA1MYxt41uwtlnChcs3sVlpoUN1XDWmTnkyZUo1OUfv1wXYtBdDkKRuSNfjx2CH9fBseot9Zeuja7jXQ2jg7jb3rZk3Nj0a+xsZvTCjVpZRd36A/c15u/yowsRmH+lztOdRu5tNCu2RrNReIOgCtt5r9r6f3/vM40925CJdVqELCYbPF1KSUTaNUY+W3cEB4boWyS21e/cepNIpfPLJJ13+7VCipKuV5GKTOCRpk1CrEW6XNspDaoCnAS6nNuudDkSy+KKzRWS3okltp6voeWV28OIK2XjxN9BTUhmrRjzG7suAqDVVhgjvQtIVcQ8DuQJ2bJtErdHAxauXOVaOfOcc70Wgot5ggDZQLGKk2I/1xWWszi2hXQ9QKBa4ED39J/CT5DqbbQQBMTRAxvexdetW1uVZWFzG+uYmGtRYqg6QSqDebPL9vHQCU9M7uRDzwsIiL0468VC1CaKw2w0CBh10ylWkGi0MZPLYMTmFLWMTmJ7ehQMHD+Lr01/ho48+RL3RwMrKMubn5rlL2RgoQObDNIHUpMdJDXT68BJJDAwMchsHBobQVywiGfe4firVQCWGjeqiZjI5lcwAuzUXFhZw9uw51tDj2qgWP0ngnuJIFODTXBJWriXzRyVwqE3kjiBGi16nTFr6G9035nnY2NxArUbSHE1OrGkR0MqluNoDSY+Q1t/01E5s2bKF69wuLy1zzBytcY7jE0jO9YWpKgeFq8GPo78vj8NT07hvYhKFJpBudKQ2LceOCD9JnyP3rBh+jz9LcZctL8DG2jwWZ66g1ajxiZyU3ZvtGGr1NruEGTyyf5z6oQavU8JwIYZ9O4o4tHcchw5tx9jEADyfwBjJMxBTZ3Ud3YoJbq1HBVEM3HQBc8C7AjkWIjbZEVuRLttlG5/ZEhcY6oYcrnXH3oQAkjrS5E3MKpvifY/7zgqQ02eZWWKLqcSR1bR0QYvduAfMiDVx4gSjQOkw4NUFfl3MSre9FPedmdFeMOOAhNsAXTeACNnF8NkcF69rK7tstsMuuSLMt1Gt5vrUCxlTF17XkjR6tg6W0VCQyv1hY+0wccb+hX2qfWCbgc0p+nOiDzOnl/DzF9+Gl8ng6Wcfxu5DY4i1qEIDHUBsc9d5yECEwgbogJjGwo0NvPPGlzh/YQZVrhncQTLZwcFDW/HE48cxPExv3wQ5F4kF76iGpIy1MYy0HJ35KzDFwbuSzGZfArCi112mJAo5kPdTyIcADGfN6VgI/td/HKtoz6hJWCwHIkDNmkPtaFGMLdmBltiDTiyJZtvHletV/OqdS/jwyyWUWik0SQicM0Flj2ZRcH0M2bmi/U5GUZ4pHFJzJobDFx3C+JlVHizsF7YrIpSfz3rsTt26ZQCLSyu4OrOMzXKAdpwEytWusCKBeFOYidSDJLmJma1y5pELlmykBMRoRqpmzUbTWJMRHMUN7l09sJk2nUZshYkrd2LTrF3yeXOxahxflxtVx89ZMi7QMlwkOQDSFtOgu1Mol7XXnr17JUovmAlxibfYs098U4m17sDacGN2GKzIB8M9qOnQYtC48TQduDacLHBma8h9RJ6XQEog2QKg73z2VkARmlqt6CCTK9TNFrLAwIKmbQviU6mScH52Z9ZGucCikec+V3iyCpk8W2JR94UJDGrE7TO8sClugUPXW6jHWmgn45ot6NRRo8oNXhKDff0M2sh1SGW6KKaAwJxpyZErkVi7/bt2AfUAV05fYD25YrGPkXulVObpw1mIyaS4nIl9AlAs5nHo0GGuI7pRLmFhdRUbJJaby3JZMaqXSsCDkhQolo5AE2XQUjD/zZmb4malmDNQPdEmEtUAw7k+PPPk03jggQcZiN1919146Rf/iJde+kce6+vXr3MCAbtTeyhg7iM9DZErle5D32ks8rkC9u3bj36qm0ryH6CYuhTGxsbgZ3yJqUuLwjcxUHNzc/jq/2fsvaIsO64rwf28SW8ry5ssjyqYgikQBAgSBMCW1JRaamnkPmZNj/5n1uqfWWt+53tmPrt7Prqn1YZqsiVKpEiKRqRIECRB2AIK5auyvMmq9Pm8mbWPiRvvVkKaxMpVifeuiRs34sSOfc7Z55NPcP36DdnJsI3y7D2CL46hJANVgZwbXE1DZ78qkOvJ32Joc1nRj9vY3BQ5Fy8PTFDbyvRQnBxBp6jjm/fbuWMHnjr1DC5dvIiFa9clgcP7TBhd1vJjMHS3LWAwV86jXC3jwI45PLfvIHbnqupqJQCjxptxUGRxuVsmY0eWkJpzbcq35TpYXrqD27cXxB1cqzOJgQkcFoRtsYFkK2VT0WeGbwvFfh3DhSb27RjCqad24dSpI5iZm5TkMIBSDPyl21WKxkXJDj7eDayJW9dBjQE8d7XKnPWtShzT5gDKwZgDlEhI2K8ZTvfsS5ej4MVNZywGPKHgvLFCofqDI6cIoEWL7WNePgcZibExk2YrmctiSIUGW/TTu0JZ/fx+aeAWFUpPVka9WwwIne2TfohjDSNw6Mc7WxiYNCcwjTGIYwX1RlHZrUBTROSS9ZkxSAFIhBUilWDB41z2Rlf+JFEijBG/prvpI2ZO+srdlsZk5obRWC7iG3/xAyyu1vD5V57Gc58/imyHQI6uUMuUpiYhAY0kwfCXjHIW3XYBD26v4/13z+HGzfvCkh86vBsnn9yHiYk8sv0lZGiZ5ZyulOhyr4yvKPr/tjCa/XKZq4Qx0gcWKaxU4kkAclG8tn9GW8DqOxIK4zHTTkAED7i7uDVxQZZMsm2yRuk8UPKA89uqPPQzaIkMSQXtzAg+ubCI7/7oIj65uo61TgVtlt2ja1pqAekkC1qsJlcSs4kasqR94PHnAnYigBuYrnhoSry7xXPReHW7GKkUMb9vO2amRsWjcvP2A6w3yZSxPpFqqXH941hQNyUta0BJWt+VMdZRBqpPUwmjCXNW47CTd5fUhhVXbzTpQxydJwdEc5lX8AzkcJ8tmLEBt2t8/mPHDsqSJAgiIZ/cpWoGwcyCg7MkAUW7ZXCTkZyjc419EN4l28ISXfyQjEWazosRcbwZddkN7pCSGnRmnbmQRqCL8UiSUuwCi/aE0gjJMrRdQfS5PILHAMhY82wNM1IeYyRxd3wgU7S2yTboIjYaVAa16rgldtxAqA9KYdoVzPk0F4Ub083zOEBhCZkO3iVwYBZjT8BcJ9dHJ98Xhk6AjLn4mGBdkAHNMkw5Kfwu0iohCJygTl23FOcdLpZQQQGP7j1EJVcUWZANVnQQN57VBJVBzxjEFnrtNoZHhnBofh779u+Tclu//uB93H74AA1hmhhVp4wHWcDRiQkMj2qNVlZxqDcaKBbyyFE6o9PFwZ378Tv/7Ldx/+59rCw/wqH9B8QNzOQKJg8QUBHI1Ws1mQzsF4+HJOgUYEf7K/3Tk+/IzlJmhRmq9XoDr776KvYf2CeVHfg7OzMjjB2BnKi4286F55JV++Uvf4lfvP1LlTSRBBMH5ioJQhAX/iVbxsDgKHaO8XKhPdTAs2M8to7dQxdro9tCbrSK/OiQACviipY90xtvvCGyJOfOnhMZl5GRYQGDrS5lRZh52xF2j1p9XSYqlPPYPTuLzx8+jkOVcQzXO8iwbJuaaa1f2+sijyyoHCcOUIotc8EqZVBr1fD2L36BRw8XpSIG2yPGyvSECOhlGnV64oJl0gb6dRSxikquiQNzZXz5cwdx6vknMbltGJkSkyJYfssLnvOpLSZKoqDdferMjRnMwMo5wLMV3d1lDlrcTefMnS+WQZfOWDeNlYjYEYe29r2zdE4VCDuVmEZZ9QZkNQYCWyMb6nPdgIYsXMHQJGDV6XaJEbNn9uoA/yiQc7YscfMnrktHPXa/MNft/70dwbUXP1/q75BJ6/exXWuIaYuArNlOWyUUeDkoDM9i13EwF5/jnpn4HI+5HDjOF+EILMpNo3cZNOfMRyiC0lwPSuh3J/Cj7/wKH51dwJGj+/GV33wJhcK6CgDzONLvBGGy8bBALI5vqftLoFdCc6OOZkvlQ6pViqu30O/WkJPMbJ6ndVUJqJSVcZrJXYQ6Lri+CORyIeB4LRJuIiEAtAtSoUYR0FPw4FmRPk/cnWOvQn0JGuMmGap67wAu5Xl13REXLCPPZM7m0eoWsNEcxtvv3cLf/PACFh620ckOowvWTLV+YparSaokQM4grG8Moj1ImCUO6gJTqB1hPjYDFyo5ohtY8ZmhUuri+JGdmJmexLWFO7h2/YHWeZY1z9k3dXXqsFLQI6DL2DIfry7lFQOZAMhC3H4K5Mh17TdMhRSwcrFke7dePUGWRddLHSCtBsGUEE+WEettS87Ti6bBV/z/JA88wSGe3fG1/PPPdqt6UogVbgjvK9RadTG/ROg3vmjytzRXdjo+ZpzqlGNMO8ZfvA5jXRRi9ZKYCQslRaxR8c7HgaQPcLX9So0rWExcPLGrNA3ktJf1eN95xIDONenCc9ouiMfwhYedlu/cmP1DAyDxBxpj0EIXjX4H7Vwf7XxWapKqALfVjOWxAnA0C5ftVz03GwRmlCVmrt3FcLEsGa+9elvKd7VqzAzt6PUkS4je06IWgqfYa1cZPVZRODw/L4zTOx9/gHyVhZHz6GTommtLyaip2VkUSupevH3njjBjFPCv5vOYHp7AV778z/Hm61/FwrVb+OEPvotcexVnPnpfEh3o4uTvzZs3UdusSTICfwiwyLx54gtT5SWW0BmxTleOYdwkZUnINJ04eQJHjx0TgE1QMj4+KcK7dGnKksD4OGPgaGw/+OADfPjhGayvbUgAr7oFGLdoTgPGyFGDToyiGl8Fb/ov7yFJFBkIaKQgMHX9HODxXLJyTbJyY8PIVljLtohOhrVbNzA6MopnnzklAsaXL12CJ79QHZ0/5WJJ4u74K2rpDO2tlDA5MYrnjh7F0dFpzHVyIlESuF8nMUytnRmulJ4Q0FbMicTLW7/4OR48fCDzTrKdcwS6Svfz0btdjseMyAcTMxWyPeR7TWQ6Gxgt13BkzxBeff4onnzyGIZmKsiXyHowg1X8wqaCb9mh7sZKZ7U6S+KTaWDB9wXLWLhYT83j3+R8LsI2GeVzlxGJWLiUuytBXm68DTzFDElglzyjMjKVslP0QvDOpqWOc2ZC2ufUfkRBmG1TG+e+jdT3Hl+UGBFfKt3KR0xexFylmbc0QxeBj8S7EDF5DsrjnbauKglw8XaH54gTXBJwE3otBrshOcauafZ3oI4sj5GYylQcJZVr/Xxhefmr9YL7+Ul8/Mur+PFPPsTM9DR++3e+gOEJ+gJZE5nXowEwl6qQevzOM2qpAdQRuRRm+2uBeNrGNiGMZPYrkLMSWvrSBqQz/Fl9jZF6RsauxQdKJqsBt3iBta2BbvJDkp6NCUviUxeanW/XkftZe6R+Kks7GsMuUQJScYGPq/p3ul7k0OrkpdD95YUNfP+nV/DeuRWstAtoZ6tAtqJNlkQIZ+GckDD2zMlzq9rAdgTpEdsgxgA1Lmvlw0cToG397/WkItlouYCD83OYnCrj5o27uHZ9Cc1eUWyYDuUE2CcErmm4eVhO2AsksWJpUETSQrFHwmAFfGDnx2RRGiDJsdF9XKhfp0oCDD/rbwVyutb54YPHxmM/qQwRs2Z+r4FxtMXzRNYrJTOiQE5jxZOj5J288aq7VpWtitN6dd4n1OAA+xbHtUY7ebqKnJEL9kNH5uOI1XbyYmvNgA3ez4vHWmfLgV5JwUBSVKrCiw4/3m6ddr64xx05MHhTzyt0r73oNJMnIUpmayR7kTFzpjXXzmVFmqSfN/FgW/TkXj4QhFlRdoU7Ff4tsV6djqrx95lUnkWhn0W+n5EarIyZYzyZFDq2rF6eK2wU3QfdDqqVEvbv2SXgaHVzHXvm53FnaRm5ShW3HzxAq9cRkVsCmVp9U4L4CWhYVmwoV8DzTz6HP/yDPwMyo2g0u7h/ZwH//t/8H+h0GgLkyHJxUq2urotrlUBOdlfZrDB1ZKX444CP39G1yV+CKP7/5OSksHNs945dO/HE8WMYHh6WQUpwyr/FCBrjSxkRYRMLBdy6dRvvv/s+ri1cw+YGq1zoxJJ+YKxbMPa09WTIuvLv2NgYZmdn5f+ZjUt9uc3ahu6ILVGCOlFkkEX8t5TD7O4d6JcKWFxfkevS9ct3/cShIxgbHcPH5z7F0vqqBrRKqbWc6SFyDVE9N8Z+9ItZTMxO4OS+/Tg1uxvb+jkUWm1JhmFMiCxGDtDN9cA4EpG2Keaw0WviwtVLOPvJJ9IOljfjAiNjQeOYQ0k1vht5H6JfROX5Ooaza5gbbuLw3kk8/dQhHH5iN0YnmD3GfuVi67UpjVX3ihK+8EsHu9s1ZjZ4QBSTFoDOoFFTACQq2ZZM4WDOgZXXZDQ3bLCULnli15NpHMVoecWEZBdnVjYCWf5IYee/hcs03uCbp+BxIOSyJ+6G9QuHCT3oJpVrxiApWeSDRIyAOO+D6N8Y3CWIIwGC0aU1RjAN2jzWzUCvfO/vJHpYjxdTIzcYmO/s5VZAzseDUkkJUHURYYIXcVVEmaDSBhMZZrhNtoLbV9fxnb/5hehA/uZvvoz9x7cB7SUt8ybNZedwbGq2voqo2Xj1WC8BcFZtgps3Yd+0aLxka8pzGJiwfUZ6fVC7bEysvzUZU0l8YlBbsGZJzWyJg/PqDEllA9tiiVyTeIwkmcDqFFl7dJh5FrtqwimQ09i8bp+bQbJZJXR7Rdy838TP372Ln75zB7cetlDj55kSev1C0IyUqcwQD9OvZDiJvlZbk2W6Rmua9XCIbx9Yg3UuOljSMaZl9ejfyWYY013FoQM7Ua0UcOv2Xdy5u4J6i4l/LJdooDSS+lAgo2ykgI8YRKVclY+xW8bspYGWJLZFRPtW7Fr4zACr/H+KuYuBfXDbPpbQ4DFyHuaVADbHRv8YMBS8sEUm6lbALR6jCSjVcSz5AVF1Lbnn61/44mPJDgkTloCveMMn1Kr47bU3EtRN9kl3Ef4THJXG8YaBwfNiT4fZ6IGOkGBNv4eDOq0F68DPH9g30skGNgGgSUeldtERTR4/c9yxg1mtCaXuJYUTVkivzbgtZhm20JPgdUqO9EUPyWy2uYsc/NBNyPgwymA8evRINYR6lKzgLzelGVSYsbhRR3uzIW44N9yJq5c6nmRYVMMnn8ugWirg6WeewvDIKD44dw6FsTGst1pYXl2SmLTqcBXNZh2z0zMSJ9atN/GVL3wRr3/hdZSrcyiP7JCA1f/+9T/Hr3/+bVQqBYyMDgsga9Zb4h5dX11XhexMRlg2zwzl3wR14RmpGWffr66tSbwaZVP27tktgI1VHp5+6ilMTk5Jhu7w0LAATWEsBSCRgVJmlG+/1Wjg4eIizp//FBcvXcYKS1yxDFWXYNaAviWpTE1PY3RsDDt27pB7NZpNVMtDWFxcxIcffiDZt0PVioBM3psGut3roNFu4eATRzGxcxvev3BWJ05Oq1h01zYxv2sP9uzfj1uPHuD8tavKoFn9PbaFC4jUyeNSxIWokMHQcAUHduzAC/NHsCdfRqXdR0WqBzGGhy5o7hp1x04WliOKVTRYDq2d6ePm/Tt47/33sbK6qtUx8ibWzISSTE7q+okwNTFgXmV78pkiygVgqNxFsb+K2eoGnjo8hqef3IWd+3ciP1JJ1ciUUWxxTQEFDdY2ldg821SJtTcQ4tMr7UY0Z3IiChzHxIl1SwCaL7whuzUCSjK5PavVSnipAUiycYPL1maxtykwXUJdGPjw2qFmjDwWz6+ZbL0TEBWcAJHxUitov+GGCZDTzrJ7Oi3g7XN0EbuLPX4qAkmxAQ4MYlSJIRgtT7rw7F7rP6lDHDVTDW3EcsVWL7HeikUjYBgMrHFSXhWBAq9kluj9lHqnZDe10on8SqiJilcLoM+XsHa/jR9+5z1cv/kQz71wHC9/4TgyWAVyVh9VgENHSnDJmBSizZk2rbSisZ5e5kzLXgk/bTXDdWw6+E/GTgjqsVAaJwH0LSbJWwPyVKErnE938JvEb3tMneZ5ank87T/9R+tz25CV/1cBfpU1Ylfxe0146PYraLar+OCTu/jxLxbw8dV1LNVy6KCMbragoYMCWfVdZhhD665QAYQKnLyigxw2EF1gslkOWBy4BYaO17dKDt4vXF+yHcxOj2B+/04UChksLNzG3QcbaPXoSnXVAgVs/FEXahJ6Z2IiURKCqdF9huivzi6ND3ZQpo/sIVeDYzetMafTM2GhZV3y+MiIEbMJGtatmOTh2qEu4QTEuRyWT800C6i3fZxB3Oq4+AlijDR4DXfPKjM9AGrJyCkoSnTWHOHGF1QWyy7EYedIf0DUTpXsdaC64dIpowNWXbexa9UpapkjEfUp7CALBnvMnc5INYlW247toXvLX0AwiVba67PYNu8Eb0eMbuNzHD3H7fbvZeckbVY4K7FgMnXJlkFi5mp91RgjM9fnziHuM0Pn7A8mApCd4rOEeAzh3TXWYrhURhV5LN2+h2ynL6DI+1Fi9SzGTwabZGC2ket3RdyXfdWgsRqqolvIC2BkTdP9e/dg6dEiOq02ts3MYte27Xj25EkMlykyO45Tn3sNl65cwv/+v/2v6DRWUKmWJamCr7XVbEuG6Y1r17WoPCs45POaONDrYWhoSOLcNCZCXyr7ja5V9s/a2pq4NKvlMk6efALb57ZJrN6LL76I/fv3ixuTU1crOGREZy5XIDDkxxwTXRUozmWwtr6JG9dv4Ny5c3j4aBHlUlkEgJmZunP3bmzfoQBu8dFDaV+LtWR7WUxPTeH27Vv49NOzWrUikxF5EraLLmHKllTHRjE7vwsLD+9Jxlgun8EwE02W1rB7fBpTU1Oozk5jqdvCB2fPqkB0EMnkpoYkhO7aZQzlMyiPVjE9NopXT5zAnvIYRps9FNpkGzoyd/IU4RXAypxWZYEI0Pr5HFqlDDZqNSnD9mBxEQXLCq6yfyhNY33Gfuf7J9tXrZRFRSSXK6CU6WO0dw9zQ/fw/NMzOPXiSZRmJgyDREDCV52EpLCFyARkhVkjiOCqbQHssmAbPShhAtHiL9acRYp5Qavb6our0qmJ2zXouFmShS2earnsuJiJcwYtULNsl+voRSxXbCkD2xN/aOxSYoT0SwdNgfXTZSWIyzqIDWDVVmx5fgeh8UPY31uBxIE+S9iggYSImDlz8Wc/LzyOg6wIPIZsZMebsQs5Yun8+vrw+utSK/6diW8b8tD3ly+hsVrHhU+uSFWXwycOI1fkmGJCE2sFE7UUVCTb3mOrUcI7PzmPd9+9iJ17tuF3fu9lFIssP9hQkCb7CQK5GkA5HVEJt1AAAXhWrk5eCUGcbkBkeJCNlrYbeJOxp32qdj+Oc7M1KyoWL0PWEvbkaPPOuFSHslwqdOFJEm7ndH3hOtUJIumyntGac01zSSyR/khi8NT7SskQxjWXsLxawI9/cgV/+7PbeFTvYKNXQjtTEVmgXtdCbPjE8vqyyPZ4fVNVUGOp4SVkJp3xisaYjOIont1BXpIEYf1nax3fST7Xx/R4BceP7JGM+UtXFvBopYVmv4R+lkLuBJRkvEwSRKIajISxJAUNIU82NDJKbSyLZmtEBCWsnbpjfT1RsBaXDk1/F4Nre/U2P4QAsanBv2OWTK+fgC+fUmoG1HsWZLACkWXwP4RXxMxdDOYGwVfYW6ZAWZq183Glz/wZrtXXv/Ra3yUbYrOm2jPxJ46XOBAVkAW2ytGuZ994logAHEu7NUPok0j3EpZc4Bsmtyc6cwaS43gvFQa0IFAzMs4Z+MPyNt4RMShzJB1PNnexxv/y+zTgDOCN7k/PfLXdkMfchRfu+/1MX4LgWbRetOb4K7HUxuX5zkgaxoWWBeht9xMF13LQMFHi+P553L68gJX7i6jky8hncsJA2ekqxyFrIhXIWRFBS7pQILNaLSNfLePQseN4/8yH1DDGaLWEfbt34fRzz2N0eEwW+ocPlrCysoZ/8bt/gFqjjf/z//6/cOniBeRyem3G1VFGhBp3U2MT+MbXvyEuSgIytn95dQXVclXAlLhDbYAKsMhlMTIyIqCV9yADVqttShbuq6++jImJcbz3wQd48fSLODg/j3ptUyYNXbc0gRQTrg4N2TV1l8tYNSaPcCwys5NAjC7UVrsh7eF7pBAw73X77l2sbqyLdEq32ZL6o/y5f/8+Fq5dFfBJF+zy2oqwdsyKlcSFoQpykyOSZUyKdGKojP0Tk5jM5PDsU0/hvbNnUZ3bifN37uDswlXRwRNTLRscdbWKa8hiNKk3x6zcmW1TeP7oMRybnMZUs49yoyMuVjGCGuusBlqyWik4mkWb46eYQ6+Qx/d++CNcv3VLAPTIsJY5y2QZP6fbCfYQmcZKiUHgZOQKKPQ2MZ57iNNPTuKFzx9HdW5MM1m50MoCyR4h0IpZJZ9hvqhL8KIaW8+YlPkvGQzGfiSbuMBUuf6Yx0oJ027XERDmNVhtRzcQZ2ezy9k6Hu8gxmMcJPHCAIywNsbWBAwVdolKFDjwjIHRgAGM3JK++IVyVtGBvr8MzI8BH2Fh3KAZ2PUqCwbQtQ/drlqfxcyb0/iPmWHvXz83covK80YgUPrJt9deAzdiU51JNHAzGIdnQMmNTGDjbIGXtlNPJ4f6agfv/OI8Pvr0JjKZIp584hCeOX0UI+NFZFjzNMsKC2TWDZCReeoN48w71/HWT8+AepZ//Ke/hbFt1HJaFRd8q9HDhfc+xOjEMHbvm0U2y3JdLcvPURffVj8MAqQzAAAgAElEQVQEUEl2qsUm21jV9SNZUD0Zy0MyAslgzxpXclBi0vRFHxP11XeiG2yPt1PXJr0Wcp58TsbcS3BpWyTkR0BkDh3KiqCEW3db+NbfXcTb7z/EYreMDsV8WVuZAClK9mPpP3eNJhgtKXmZrIsJiSJYKZRLS0C8OYnVGyThO7p5omQVY3fZgtmJKk4e3yfr2KefXsK9ZfqeChLPrMM7cmObC1USStzNbONbQJm1wddfT/7bktlKuVYfc72mEhbia4R3KppuyfPG7F6MGXztiL9XXOHSTP6uffQpGNwKAPqYcDDlOET4WimhqNdwYmYgQzeYvWRsaf8mbvyQgPH6lxJB4AE7JnNUL5A8pLErVuogxA1YIKF0Ugr8eSdycASWLrqRslr6QTjVX3YEJtPnarLF4M1iwOXHP3aetUMAT6qqQ3xOcLWaLl4aHMoYT3V0AI7+PL2+VHKgeHCH2Yj5jCRBMCMrbPztJcZZNM7K6QvWmN/Z8UkpTL909wH6zQ6KXLg9hs8BsT0bJwhBHMEIhTIYz8ABcuDwEXRyPUxNjOL0889gZKiC0eERtNtdPFpcQa+Xxfa5XdisN/Ctv/0uPr10EblSET0Gz1OXLsuKCTlh73bMzOHDd9/Dowf3xd3IbNO19XVUK3SJ0s3pK5T+y8lBkHXq1CmMjo7jo48+EmmRZmMThUIOX/jCK9i7bx8+PfspduzYjgP794NVJ/geCHxoHHMFuvSyAlYYL+eluQS0moaIxMqhJ+LDvU4XtQYLNPdx8/ZtPFpZFpDWrtctKSMjoJN1VS9fviyJGLVGA2vrq6LTx+sSgOcnhtEvFiSzmLzX4Z07UWw28NIzT0sZsku37uNes4lfnP1YkhskvECGpkoQuEGQ2BfG9OSyyBayGB+q4vSJEzg+uwOT/QxKjTYK7QgAG3stlUBsgjDTtVvIoZPN4tzVyzjz6Vn02l0pi8aSZ3S3VspFca9LnGIGGC32UM1sYnKkgdMv7MVTpw6jOkpXGBdXLowuHBwxGD5HPfPQ2RkHIT443U7EpcHkXTigsR2uS5o4cBDgZuyMf+bZrOGYCJB4e2Imi8dJSRUHlsYySaUJuueUnYhjndSgWUBSvCUeSJ7YgqEKHgYDZWkEIRba2xu5RHUlTdgtB60DxtZBY2wYo420nG9ANWbtHLj6uwjMXGSHg9SJxfjF/ejejIiFCDprDs49mcLfsxgkB47mNswWsXy3hh/98CNcvN5Du1NApVzHwYOTeObUcezeM458dhPIatk5yTqlKxZF3Ly6iu9/520sr6/jd//lb2L+2Bz6nQ2sr2zi1z/9Fc6fPY/5+R14+dUnMTzE81m5xNCzvLPoubyf47g+e17Nsowqk1rmd+yVCYAiqm8pp1tWalhsTXxeX62uQfpvkpXphAVdmyqpoXFZ4rGxZKwgMWKvupNhWcQxnLv4CN/98QW8d24Va90yan3KMWm166CPnXh1w729vrK009zhThg7oxgDoGSfEY13eRhjGm3s0j+Qz/awc9s45g/MiU27fOUGHi7V0OoVpaSauUust40dkxg/HboOOKRfLD489Ju5VAfAkI3psHeQDe7jyRBpQCfT28J99BKPs2v+efw+B9yUMSNof+v6r+PdwdjAvsbFju2Bo0vI9I+9U/rcOp8Zx6myLPojH/s+LVU2NVlHBnGPfP7lL2qt1cd+nBGzjmFmnA8QovH4x19O2H8OJCAYGJRWRi7X6AI8wuPt5EF8OET1mMOE8YkZIUYv4aU94ancjydX/FPgLnRmNDkVwbsgiQWODkze5EECaJRH1tlJUNFm3BUZJMqT5LLo5VVmgtUD5FkZlBoNQF7HQaYPytHqEGbGJrD2cAmbK2tobNSQ7fSk2oMaKB20Grqv9G+/20aR7rThMoaGh7HvwDyOPHEE01PjGBoqoUFxWbp0O13Q41jfbOPO7Xs48+k53Hn4UNraL+aRLRSwc/cuKbfy4P4DZDo9HNi9D2i2cOPiJZQMWK1tborbV2h/syBptpPxby+cPi1C0V//+teRz2ewurKETqeNl19+GceOHcelS5cwMz2DJ0+cwMOHDzWJQHZ1mlDAS8su1xc3MEZPY/IIYunWZfYrkxoooMu4vMVHj/BweUmqUzRrtSBNQkBYrVQEWG5sbIo8y9raKtrNhhgs7jf7lQJy48PC/vHVjwyVkWvV8cpTT+KlU8/j0sJtfO+Xv8TN9RVhzOR9uOKABTmroTDldgl+1N0rYwX37ZjDs/v2Y0ehjJFGV0p7uWglMZG4iMTVrsHMdLP2WWqskMPCvTs488lZkZCplkqoFksYGxmWpBfWPcz16hjqr2B+ro/nTx/Evif2oVBkRhzZDbpGI5coQZvYFN9dWpyVNMaBuQMMswGhAkKcBGG1XAUMRHR7YN38+pZAEVghn/xm/WMj48yZd0wARJrNlsRB2UkC5AxMhmdMJQEMGrHk/2IrrFbXniMVFxcsubsrbd67IQrnRu7M+Bw5zvvN64C6yzPdB/FuNx2f5wYzdsdGn21p4I2VC+/I7jvg7+GJKWkXGZDiN7TEFVJOJdQ28vjpDz7Crz9dRxcTyPS5EXqIPTureO7ZIzh0eA6VEZ7XMvaX18ljdamPv/vWT7FwaxHPvXgan3/lWTy6fxPv/OxtfHLmAkrlPF48fRTPPr8flVJdc7ODfY3jAOMFxbLYXXc0ANyELeBH6i3SGN90IlxgcWzNimOlkxXK1wMHDElyXgKkFMh5DVYRgbVKCspTKBPd7udQ71Tw0aer+OvvnsPFGzWs98to5araPm4qtUKYERgW2mOP7THbj63LqTHujFQgIWQIxrL+tDYKzDKygeygXMhix9wE9u6dQaO5iUuXbmNlvQ1ydGRZPWTIgUYCOBKAOJBEGYGrQQZUk/90LUvAjT9CDOS02QrsYgDun/u//C4tG6LTcrDO6VYg8fH7prXe9Ai17VtXZ1CM5iA0Amyiv8p1LSkbtxUo9Tak2ztoGg3I+UHxA4oNDPaHM8c5QA4kzxxNKD9xfYaXMBgnx+tLdp4xfIMvz+alMWxhlyCB/luzXhxkAfiZ4QlQK9JlUryVgM74vukkhrjDvB9kEJih8+MHJ7SelQaIztbZvlHYMbpkWdKLosHtXAZdZrS6GgMX+yiQU5udLJQUDa4UCtizcxce3XuAzdV1TE1M4dHtu2jVmQBBRWwVUyQzxknQoqxGp4mZyRH88R/9PoZHx5DJFVQvLgtUqyym3EW725X4tIXrt3H95h2p2bqysYlWJoM6GSRJ4MiInAm7sk0dtC4lHrOYHh7FvWsLyPW6GB0eFjYrmy+gXmuoEoFnamkvRW5x4NChQyJyvLKyhJnZaSw+eIBGs45nTz2LJ598Ch+f+RgnnngChw8fFvdtq0PJDmX26KZl0oUmWuQltpBsH922YpjJHGZyUg1jZW0N9WYD9x8uYnllReLn6LZ1mRJeh++UgO7cuQvyLpuNupRBY7wh3QodukLGq8hXKuiJNAi103uYqZTwxWdfQLk4hG/9+MdYIWDPWXpPx0akhxlEwqHUoKMuH4EmGbbqSAU7Zybx/JHDODQyhaFaB5UmWdSMSJ+wv3PuqZMJkqEytLC7ZHuX6jVcub6AR4uLGCpVUSkWpd5hMdfCWH4FTx0Zx+dfOorpnePI5Jqq1UUXl0hBeKAM/zAg5/cwnKGCsL6rsnEZdNwcrMXadM5AWWxcAGGye4myCA3QidH2z519igx5zEKJNIVbJskwMR+0R1M74ImkJ1zAWK4TASafZ+mtrNgUo8P9GH8GBzppsBfP2cCUuQFLA8iIXRMgF4GqOAs1uItTAC2swpGBHKQHYn+BmTbvF3vYNMMoryz6Ln4+jykMoNxBnz0H9Sx7Q/jgV9fwg59eQrY8h3179+PqpTNAawPjY3kcOjSL5144hvGZosa89ZtAhnJAI/jJd3+FX797AbsPHcfzz5/CO2/9PRYuXRR2+dUvPYOTJ3djZLglJbdk8xHem280omez5AVf4OXYMFb1GXU46b+6gGvcbey90cTbBMQOeJ9S48XZOI3ZSoCWx4lyuCrrYmNb1m6NgWVmaj9TRqNZxC/ev4O//MFVXL3fRqNP3ciSuFNlA9hVoX1JjLB26xqoc0FfX1ImM7jI/Z36KLAFVsGhbo7Dj1TPoANVq4VnSQTke9i3axZ79sxgaWUJC9fvYWWtryW3WDVDxMV1pdOlUhUMdLoMgjFltXxeJXFkDoaMtwzN8XeYjmGLGbcYs6RZta3YuK1YrRiAhrakMlYVEGqlKX3WBKQ6UPN2Dn6ncmmJGXEAp59lpA89e3kQXMa4zMO9PgvsCSOXBnKCYCNGTgPsvPG6UIngoA8OZ+Do8/W/lWKSySAgb8A7nQpEDAGbCTCS4RnsSooBNAZPJ6MVl/WBbCVqpCZrRK2K7lhqUDvz5Z0Tf+/X9sEUJokFqirhtAUzaW5OIQki/SGhUXvKzlGnTOPmMlKjU+21usIS+QydHLwDC6hTgiTX7WnN1VIJI8MjaKxvYvH2XZGxyLNCGIvIFwqS9dluNbGxvoITx+fxr//1/4LpuR344Y//AbMTkxgdGRFBW4Kojz4+gwsXL6GbyaHWYvH2TazW68iVK6h3OgIMs8hLEkCpXMb01LTIo9y7fRudWgvdjRqK6IubUMZFr49ajS47VZ+WygURJS6BwS6X0eexm9i7Zw9mZmdw4cI5cZe+ePpzODA/j7//0Y/w5S+/LmBudW0FzVZDGDmZMFI2rSeJEPVGXdyiDPinfAnrudZqdTykxIhkovax+PChxMpt1mqo1zdFGsTfD2PrGL9Xq9Vw9co16bs2gSNr6QoI76NVAMoTY+iUCwKucpk+ygBK3KQwLjtTQDPHYtWsDcy4tiS5xWexVMEQC8dNjzJVnEWdTBflYfbtBJ4/eRInxmcxvdFGvtWRShEMfuaxYsC4S+a1jRnp8Z60l8Ucrl6/gdWVNWajoJjZQCW7gs89OYHXv/QChmdYWWMD6LEwuU0uKQLLRjhDZvpdboAdkASJCQ98j5kQL6PlbJ5vQCIjLhbewJqWFY/+3xdha4NnN7r7zAGGAyuXthBWyOVKvJRYzGJJORlNfPDyUsIiqUC57S0iwBO7WyPj4wAuBmqJ4UsWwfiz+JzAZkYxc9L/1j/id7EtX+hvT5TwYyKQNXDvyP4MALno2o8Bzhj8WD+Y1tlAWEwMXCV5xSQ+4mxiMbDsT4LwEVy/uIS//c5H2GhW8YXXXkW/vYF33nobjc0m8sUM9u0fw3OnD2L3/Cyy4FgkOzWKD395Cd/7u1+iX5wSCLG2dAsTozm8/vorOHFiDtnsOrJYR0aEfl2CxDYLNp9CzKa5rQKDEa0h8WKocz8GalFfKlVm0zaJR0qAgbJ4jKnV+xhAcSAnQve2KBvWphSJ2HOZcow/Y/3RLFrdInqZMfziVzfw9W+fx8JKB5sYRi9TVKkQYeFzEjqiMkm0LsrwmFnQvZgP6C0ASAx2dD8Wsee6SAYgJo8u7j3KTLWxf+c2HJrfLTqWl67eRq1O4FmRKUw/E+Nck9ixJCxEWb5kPmoapNwsxHLrMyTatQKolL8K4VzOpsXHpYFcvM7Hf6cZvHiy+rvUbNTBdfyzmL+BfhzAFgk7GGL5w7zza+tcCy5mix+0fGWLoVTA723za6Xv+7jRgbpWt2Lk5LYhKDRBn/rQSRmugYtKZo7Ry/rOgtEUfbkBtsxdtXqcTCzvHJtIXsMzzaxZ00IcgBtmnZwxUh6cjGG4Ry9uYBeWio0QoOe7cx+GPvjCri6WaNGXprF7em4MEnUNomwlS3r10Clk5FfBnA7eeODquM9KDdRqJoe8uben5mbQz+UwMTqBh3fvYenufTTXNpE3wCSB/FIOqo4De+bwR3/4P+DN3/gtXFq4jps3FnD7xi1cunRRYsOYQJArlvBwdRXLtRrW2y20GdTJZAECxGwWhw4dQaPVxL17LIeTkdizSqmMsaEx1FdWceP8ecyMjcg9mVzAia3PrYS/iyqLZp4QENpPkuCRZYWEERw9cgQ3b9/Evbv3BGx97sWXsH37TnGzPv30U9izdw9WV1ckA4sxcgS9HB+MnyNDR7DTbnVEY41JBuubNamgUW82tSxavYF6oynVKDqdlgA0snGUHyEzRlA4PjEhz3jvHplJHqPVO6QvaXDGKsBYReqwuqEvFgsYKRXRaXax3qijPDqEequBbkvjEp0pHh0dlbmxurwmovWym7VMcRGnZDBwqYh8KYuXnnwSJ6Z3YBY5iZvrt02ZXvbKNrFEmqcnCTKSGUuJkiyEdXx45wpKvQd46fl9ePnlQxgeKwHdFQCUcTDQIMbcEwLkLUXsdcwY+Qx3d6kd5nFIErTD1Spyp9q4HRSI5WJvgEvmqLNxKSAn0b/2XWxgBfB4PdUoyF3i6th2O8/ZRAdHvtpJqAMlKwwAbKm/JiZTH1jigO3vNBunltWNi/7rhjsNnAIIdkImil9LCJXken4tsTuq2xUAFq/tGbsO+rZiBo0BCG2U9rvbOnKVxiDZr+vjYwCM+piJXcz+tzGc2VGsPwK+8823ceNuHc+cfg6fe+lJ3LpyCe/+6mPcfbAsm8HZuSqef/4JHDu5B8VcE5leATeu3MPXv/EDPHjETUoPe3eP4LUvPYmDh7cj019Gtr8pFUu8nwWAuUZcSEDR5Btd8EkgJEAq9pjEjAxZsaRzlXSQIP8Q35vEWMXXcDZPgFkU4C9DzaREtA2cG6a8olPc1Bv4cUaqH9Q7I3j3g4f4i789g4WH3ORX0ZaYOA+CY4Id57oJoMs9Fe4o+zeYCSmEQSoUSGyxbKhZEccX5kjTzNZpZ5uy6KBSzGD3jhns37NdNsEXr97GRo1zsKwbVfG+WaKFJ3MYIaEJfQLHbI4oCxX518KfA6Ap7AHd3Z2sn2m2za1SfL6TLn7sVoBPp65ed8DdGwGZfwrIiXmI49qCoof2rZ7v5sHnjpaG9Pu7tqGrXjjkdVFjfxZvVtiYRPM9xm2Pxcj5gNV2uBZNgq39ZfuAcdOnRWGT43TnoNkxYoOjjhpgvpJxlVDDZig1yycxqIEVc6ZLNvaW6WmG1Qeqjk19WXSjKbCyfYsdG7NtUfMGELonVKTBrjRxILt0sGyLTGIHsm4wPd4CPVDGskHXpsiT5KS8l/wwEJ7uO2ah2u6L5PoQcihzJ9fpIlspYs+hAyiUKnh45x5ynR5uXr2GfqONogn0KgvaxfhwBadfeBZvvvkVXLm2gA/PfIjNjU1hrwhkGBf2aHkJq7UaytOTaOULss9iBhVfIHeSjD9jVie7rVKtSFkqvu8d27ZjsjqCX//0Z+hsrGNseAjrG2sqg+HxfyaqL8usAzlZUzIolgool0rCwm2f247ZbTO4f/8Bri1cF6FiulgpDkzZkOeee1aAFt2vNB8EcnQT06gzzoz9xcoVG5t1iflrtNqiBbdR25TnrdUb4moVkeBOS9g5jgv9tyuGkhONBufe3btYW18T1pnfiXIC66DmMsiMV9CvFpErFsVlzk4hC82+yBfyuLd4X7KVKS4cqpYgo6XFCDDXqb3HXamX32GUCRM48uJm7Wd7yBXzOLh3D04fPIJduQqGml3k2qrJZabADIL2o9hpJtAQ0GWBjZWb2L8jgy996Tiqw4yHWwa6lHThwuUsjEfV+sLuACqeCfHfBtRk4EcLu/qpTIXf3Jkm+im6JzH7Jf9v7lVnpRxkCE3rzGDMrAVTljBr6khKYjLkHjzXFwtnHPw4XxS5sCbiscnC4sDMrZQ/TwTm1Cdkp0Q7+NhtJ/Eo/gx+zOBuX8FZKpHBXZdmc5N2Rdmo7ppLbSxDDKK8VnsvuiP2lST5W0dNBEJN9sHbI8yp9YUilOQasnrZdUMCDD8wVjc7gl6rip/98H2898FlESJ/4599AaPDeTy4ew/vv3cG5849kGz4cqWAU6f248SJ3cJCN+ot/M1ffg8XL97C7l078crLJ7Bv3xCQWUeu30BG6q9a5RGLZ9OqDZGLSx7L6iy7DISDlkCKKIgOx/k4kp5T4CUsUZRxH9bDaJOvyQo+HKxygum26XTQftNsVN2Eue3jJq7Pij39AmqNPN75cBH/7XsXcPVhH7V+GaCMBxk+glK5Ca04hc65V1KbrgImLIHFjFLNLk1YMXvFGqsT1rLg3QpbQdog7RjFhQb2+m2MVHI4sGc7ts1O4cGDB7h64w7WGFJLllDYV2PNmPolJcT0Xr7+a9d4woP/nVguBUF67wFXoTDD7ppNEzIJOEqY0cEEiNhaxcf45wP3snunj0sfE65p8dfumlevUsw6envT1SeSENs4zCvQGW6OE2JUbhkDxTRz+Vi/8dzXXn3VBIHNfJgL0KZ8EhToS0CwQe6PTwytIHTPnPTMGXupNmTCJtEshLl5bOBbQLsCGK4NXh4r2UX69RVIJuuSTzgObl0GFFQqkKPAohrwrdyhn+Ui1cloLTejMRgrkXwXP/fA8ufGwYGtXlQGvlaCYI1WoM0i7bKQm4qDgT/+Q1BU7mUwWR4C2h1stBoojQyhl82i3Whi785d4upcW3yEvHi4NEOKkYTZTB/jYyPYsX2blNQaHh2RZAACGMae8ZesVTebQXl6CtnRUTSZfCHSZl3ky4xpAUrFgpxHFk2SI7odjI+OYfv0NnQ2N/H+229j29g4GvUNYaQKFPG1wSnCmIwToYtYUsD1mXL5LAr5ItqdrgAf6rIdOHgQd+7cxZWFBQFehw8dFtaJ7++VV16WjNbNjQ0MDVVFuqTTphuXVRz66HT7aHd7eLS0jLWNTQFyrONKd6/GwiljyDJorGYh5bqMbWu3WwLm2B7S3XesdJlXquBk4p64S3XdiQp6pZwkmjCDmHGGR48exfHjR/Ffv/Y1lClmLPpxnrTi2Ww2MuT9ezxEVuLl3IDQlcoNB6tIbJuZwpP7DuD45CzG231k601hZ0Wt0DLn1E3C5bQTKmFkMzXMzXbx1MkZTE0TO61qcoNomrDzLc7IgUnAGpHxFMPuL9AzUL39zioZuAvnEzQyq9CKxxO4uYB17E4VMMdrp+RHIldMJCpphsmYn4jVHwClzsgFMORtjxIhhDKJyzY5gEu5MgNQTIGwYG8cIEbfxwArdpvGrF5sGEI7o2sFQOrsXcT8DTBkiQ0ZMIIOxMTGbFWuLGLU9AVoFwYs7yAzZu0iQOd42U8Q6RcT5M0ShIzgwoc38e1v/wMmxmfxxm+8gt37J8WdzyzUDz+4gffev4qHS3WUyn0cnp/G5196Gtu2T2LhymVcunART544htm5EeRy68hmNlUXTWy3i/5GDKVv8u01BFttHh7t7mRToB7keA1QRk2OSiXiJe6tCMybNJWCNWXUdfKp5IiTCP49K0wIKOxn1d6RPac+ZKaMdncY7314B//lr87iynIPm9kh9HoFZFijVFg983r1yMh1qSqOXLeFoXwHe3fNIl+s4uL1u9js5dFmRmdWZY/E6vN8jwuNAYvVJBegYDIp8pysFMBzOy2MDRdxeH6HKBuwWsO1m4totnll2nONJ2QMcpA8sTVS2K+B8e2JC3ESgCbiORCJQZPos5nr2Zm05HtPaEhcmH6rNKiLyZ4Y8MQsW6xAkY6/S7NxcVs9qSP+TLFwBJgteSbcO873ivonzhdNg0c+Q7oPYhzilxlo+5e++KqMx5iWTHeGA5qAOSMWLG6Eplgn4CbubA3sdIM5GF+mOxar/Ra5U8RN666QsAYmVR2cQvY2yMNavIL7vhMdoMFMprT0iD9jeNZIJ8991Y8xglFb4/P8uXXnNrgYkL2R2BARamRZrw46GaCe76ObZ0ar6vTJQi8bFO31AjKYGhrFnrkdePjoEVbXV9Ck7lgui2NHj6K2sYHrFy8j2+6hXWMCRC6IQ3Y7LcxMT2H3rl0S1M8WkZWihtry2pr0WZfvoFpBfnxMxD27HerQdSTJgcyouEdZU5aCuZ2uxM5RXHfnjp3Yt2sX3n/r52gsr6AqQfyMw9JFQmw/U/AFVGZQyudQoEGTMlLUODNgyDJe3R6mZ2awe88+XL22IICMAI9VGcqlIjY3N/A//9m/QrlckKxTgjlaYj7H6tq6JGUwoWO9ton1jZroylF8mK1oWzyL1H6V33YoJ8aOZr1ZeV89oDrEqhcNqSfrdVjlPWYzaOczyI5X0a8WMD09jaVFVuPoY3JyAm9+5Q38xz//c8l85XuJYzzTE5HPr4kbGvMXxl9WkxuEzStlRYj5hUNH8PzuAxitNVEgO8cdOfV1WabLdtgdSoiwOgTBdpaJDusYG9rEyZPjmNs7gSyTHPheJKHBXJMDwcicH6p3l+i7pbaJvvi728fXSB/isuCSz/XrcwB4Ziqv5ayfAQapBhDFywW3gTNqDibZJlvIHdDEoEfaY7MuXM9ZQ0cfEUgRwWADK16mytf8EOCeAmnOUEn/pORF5CNPwnCKIwLBgb6xdsZsV0jEcPAUAU/vX2fxvI2BBbUYwXgJdSPtIEf6I0qWkL8joKbL6iBLGAx3MLr+R5TQTONEfyG/4vtm2a0RrC/28Jdf+w42N9s4/fIzePr0YeQydIv20eyU8OkH1/Gzn5zDgwdryPQ3sHv3EF794lPYv39OEiByOTJYbTDaVJi4AKqdSbWEFdvoavO1/SGOyoFcWGSTFXTAGxSBuniu6nqii7Pafu1Usv4+T90eeIRBX2JirZ6DvB8DVZKBrgCIG1deq9Wt4NPL6/jzb3yMS3eb2IS6U3kNeQ6Gd7r3iH7Vdh+lTBs7J7J445UTeOGZk1i4tYx/+1++g3t11Z6TigrOsBm+HGC9bK5L1QsZhhw7jH9m+zqiPTo+VMCx4/OYmBzC5atXcPPmIhqtIrI5dac6KPaYbu36mFlLQLNwnKbb5uK/Ft0XMlJ1GmjfxokCMThzF7mE6Tjrlyrnpe3wuEF9Rw6EYkbX1FoAACAASURBVEbVR0Ga7YrHxGfF3/FzFXLW5/VrJOPmM0BmyOpPxqC01zYD3m7HFjE48+fyM2OvoH8XCKTXvhTJj5h7NH4wp/XSF3XgN9g8yxCKKW+fioGljzJrgp1IKHJ1SeokEqGJFBDyicR/XZU6fih34kr7wg5Kd1UemxVfQ66TqjjhHRaDvfRzer/EAyVtJOL7+HfpxA+yL6TS6WZtUm+umBGGTsCcGynzglULRRw7cAhD5QoWri9grbYpBdonxscwWqli8dYd7JyZk8X98oVLIulRLhQEsGxsbgjILpaKOHzoEKamJqVM1cPlZQyPjUusXK3dRo1TnIK+VoCZk3ZoaEREf8neMf6ObghmiBKIdfo9zE1Pi+vv/Z/+DFXG+TEjS8aA2tgs48HaFOHNopjPo1r28l0KsDhZO50eWl0NIJ6e3Ybh4REsr6zi4cNH4mZgJQaCyH0H9uB/+lf/I9bWVrSsVTaPlZVVOZZxcWTH6p2usHmMhyNAY+mtVpsu1Y4wc/w8SABYPyuIYzu6kgjCuqzXr1+Xsmn+w4ncYibuSAmVqTFkSgWpN6vFsTP47d/5HXz/+9+X6gvCyHVZdkuDaeNfBXF5Oy9x56kBY+aELgKtLN9FHtVCHk8fPIwX9u7DVDeLUrODfqelIFlixBiArOXACMJoXIvZDoq5DVSHVnHwwDh2H55CoUDFfIJsK28lJ8QsjAO5SDg2jMEYGDkj5DFrcpDF3HHBNekPAUXmauSGjEHzUpjen9kLqfsCkL6vA5UIVMmhDjzs+AE3oGfK2luTY60ShbsVVU7fSjwFM2nslIHQ2K3owCmajzo33YD5XPX/9/6wievMprA3aRBoANA10QaCUOxZtrCBYVAOEEaRS9m71O8nGxFWRjBBXn7Pv/lOxFDFFs773cJD/P7Sz1bdw2PuHIjSGGer6HVH8YO/+gnOX7qBJ04cwstfPoVyiWxwHSgOo9erYOHTR/i7v/0V7ty+iWq1hVdfewKnXzyOTI+1k+lGZaycgiEFCpw/LvJrcYJxn0RANWbcEhdn8nDpzbi/RpIQib1PiI14A+bAQ12zJgUkeiA6ELQGdqLhJkkNUjJQbWGWrFluCDdu1fG1vzmLX51fx0p3DNyaqctO26D5EJqsk+91CfNwZN8Yfvcrz+Do/nEmrOPMuYf4t197C9fXcujmyuiK0LDbGYKomJwxYXIDPLqsKouYz3SRz7QxNlTEE0f2YnhsBOevLODG7QfCxGWzLOHHa0d8m4RLmcSUgRsFJDrXY3AWg7I0rnA3agLo1HMRk0q2CA64YmPWzNmrGAPE948TXPy68cY5BlJ+jfT9wzER0xtYs9TccTmb0B7rtjTrFodXxCDWx2fcBvEqkrQJQHYgUE0dfAHIxTscn9OpCfJ4B8eT3+yaJTXEDZdLW3H3QNPEhmMrsMaBn7Ij5o8JiyLp44H7+M7XmhVLlATyYAsWbatdmj9rmlELZn8L5lHeaXT9+G+PmfOvB9pjYSuNfgeNHJMgsmhn+5JMyLIurNXKa1FmpJTJY6Q6JC+WbB5djqVsDtuHx1Du5zE7PSsuyvsPHuDDD7SWKOueMlaMYI4gZeeOHZIpOjE+gRu3bqPWaEpMGoVnh6cmNO5CiBLdYU5vnxOmZ+nRI4nxEtHfbE7iuugCZELE9PAwrn1yFst37qBUyImYb6GQF/BGcdp+u4lKqSBsHAcmY+1obciM1RstESVuseqOxZ+Mj0+iwvi4tQ2NV+t0UK1WBOC+/sZrePHFFwSI1jbrKBQLEh/H5AZKoCytrkmZL7JvZA0lqUHcqS3RkZOYuI5mrarLPflhwgTB9fQ0gWMLt27dEjDo44F1WLvFLPIjVXRKORnXZCtb7Ra++tWv4tfvvou79+8jR3epVezgmJeEDMuUld15TuukJrssnRBMWKErmNeVHwY551mmrIQju7fj6QMHsbc8iqGNhujNUcSAzC5d1xKxZDghzwoSWdaHXUelsoq9ewrYe2AKQ+Ml8pNAl6WQNBhbF/GELQ9zVK1R0jlpZseFQHVVM6bKa186g+JLpV3GKzsoDB2s4Rq+i44dJLTVyPg8N8YlSTSIXqTvIqTNEXj0Z7X4xoGYsRAzFcWRJRM+CXaJXZhxzJmwhnGfGeAUuxu5qmPg6bIu8plthL1fA2B1NsQ6QykVM7hpts0Btx0bKlgY6HXmUDwDzszZxcQoGbCX9qZcrPIYBuQEuDvzxH8J0ikaPonzv76Cv/3eW5jbsQ1v/tZLmJni5oQgTWMk+50S7t5Yx3u/eg+zc6M4+eReVKtkSU00WHbgPi6jur/+7k38W8HP1muAYm/tg/RmO5ATcpBu5BNpiYQlEs23WHnAkHu4rrkxrQTCACMnQEna2ZV4WGGoclWsb1bx1989i++9dQfLnWHU+xUjGVTWK0zFbgf5fgMT1QxeOLwNX/nyEeyYziHf35SQmg/OruH//cuPcXOjiHamiA7M3SlP7HNR/5bKojaPtUuszBM6yGc6mJmo4NCBnRgeLuP85eu4eXcd7R714ayWswY66ZWNIBF5EifWzU54nJ5s4mOXrk/nFJMmwE/YykENtjS4UnCoF4mBYWy3E5CTuDkD2LKTY3sb44Y0yErfQ8aYrIWDMX1yXAj1cBCa9JPcz8DfY/dIeUFjvJEGvwlL52A5fnJjAl/74qtBgi0N1NQVOribcepxq1gxCf5LxRr4uJJ5+Rk7S8lo9e+jhYOUdDDa1na9hKaO+8Z+q12WvXX1u/uEjzf2YWBvHTfnBiDd5vT/ez/Eg2xwF5cYE50EibiwnGM7avYB2a1WvyvCwa1cRipBCDtp1Yu4dyYZLudZ7VYu4NuGx/D6cy8h2+rh8pVrKFVLUij+6pUruHjhggTmNzoM/N9ArpDD+MgoZqamcZSVHjp9fPTxp6K1VqmUsWP3Ts2oknq22v2l8VEsr65K4CuZsmp1SGLP2BImI2S6PSzduQvU60C7KXFw7UZDKjYMVUooZKmD1kOZ/0+3JePVSBAwwL/bx2a9iTZdwh01ZDrsMpicmkKGrB+vv0TR4A5K5SIKpQK+/OUvYf7gPG7cuCmJBLxWq9ORzNTF5WWVGtncFDaOQIyAloBOYuW6dBEzPk7j0fxHJpDsirvCXBIA023LYzkX6KYXAE2zOVxBf7iEDoEcqy10uvjiF7+Im7du4fzFi1LxIYlzIPGRFxaTY6PRYGavJxINmCMBhYzF43vPkSm2ccH4yWIxi+nZKZw6cBBPT22XJIh+p41+q4Nsj9UsmK2sWdO6N6brvYN8roVScQ3Tkx0cPDSN6blxZHNk5upAny5ZL0BOe83FVudYAu58B2iMD12TwuSYG3DAXefxdDbZKMzrkh9hblsB9YESXba1cQDmdFfs/o2B5IA7MQKbgzbOFjV379pzhHANs2/CUEasmgxAq9cq656f5+5YA13pMmKSlu5xaDa55ZkD6kpoPAdz4oFwI+Ag0Ld5vii7HY4CbuSRI9BG4C8sViphwQGi95e3ZwAk2vMMgNAoDk+NofZsTAYws9ezgkUfkO0ZxqO7DXzta9+XEI033zyNg4dHkekuGRDmdehyKGFzdQMcsoUiNxQ13WDIAuLDzxFdDCht8xG958ftv/ZfmgX3U4INN9LBM10NKtjcVM02B4SPrwPq4xEcL15/xpmZe89el9bjJpCjzaeXYwh//9YC/uoHl3FvvYRmZggdO1cxJQEvk6v6yPca2DmZxZuvHMOLJ7dhbLQFdDalfFYnk8OH5zbx59/8FDc2imhlSpIBK2DGhUg8tDHWhPTFWJQEyHo2MDM1goMHdqJczOHcleu4v7iGTo/6dSawLhmoKrHiFLQmN2i1Ar2dVfsQcJ+My6Seqs5PbZ9+70DP+zwwfpYoEsexJSzX41msjlnS7tLYpsdgPw3SYtD4jx1nDX7cuhggiwWM9R7O0uq8SRNOHsOf/m6rY2Mg54xnegMTslZ1vltHGbCin14KxUbZL+nJkEaaMWXoNkPmpdnaGOToi3U3iQEeW8RkDxCSHSKUbbaOVLuWJBkEmgM97cDJdl5pN60PglijRm3W4DXTO7rPuuc/dZzE/Ol0lR/Z1XgshhvLfj9ozblwMIVfWR5KYqCyOWFgRK6CEz4D7BybxJ/8xr/A3MQszpw/jw/PfIReu4UH9+9JsXjqFVH7rM/kgnJBmL2hUhkH98zj+BNP4YMPz+DytasSjzW3bTbo/FBYlq6BR/VNYbpGJsaDEO/42DgeLi6iQ+B09z7aGxuo5HIYHa6IO6Tfbos7ZGpsBKVcBpOjQ2qkRB0zhzt37yFfKIt3p8PEim5fGEEPHuWaJAzh6JgAR8bP3b13VwgDgqyh4Sq+8OqrGBkdlrJbLWqudbtYWVsXoEiXLcEmwRx/GWzM9+xJDwLO6AKORD+1jAoNItvTRbVaFQZS6sIyaaLTke86FHYu54HhslRXkPqmmYyIGXM4/+znb0ucXIi3sHg4xifyOLq8XcMqPX90ceB7TcCJq8QLRihlUK4W8dyxY3hm+16MN7oodyjeSQeNAX9ZWbisMN6G5XUYbN1GFiuYGGvg0KFJ7Ng9jjyF8MiCkJ3rtgBWCfHi6nJ7i0uTpAWP77LPxXfjZbb4GYFP2DYnwfYseu6xd2Fa2Q5fGBpngWwRGAByfo8UqPAFKWQnRgH5iQWPNoER+xfLE3FtkmD0CND5PGSbYzdoDCKdNtHVyCazA98IyIn2RExbGECRBVBZGu1X/h1lucsVk4XTk6MG2FG1+FFSg4PRCGm5pIi3N8i3mJvVylaFMiIOLkOJK3+fUTZvnCRBl4m4qe17sZtl9Prj+Pp/+h5u3l3G5z53AqdP70Eey1rVQTT9DAAIhdxFv9fQuqnGHsoiZRbS3egqORKJp9p78s1xsPvyrLpJclvOuRy701xmxN3JagOi+ea1Um198Vhn1YszUC7Ay1ppSU1aacYIbtNmFHsvdbFHcPb8Iv7Df/8IC48yqGfG1R3aZ80fJnOxkgJdEi0UMx3snS3jt798DM8dn0IxW0e/z4QlXr4gHpNPLzXwH/7qYyxsFNHMMIbNgJzHZYfKCIObHJU86qKY7WL71AiOHzmITqeJ85cu486jFvpZ2ig+p76nhM3TVYv9LfIjYitJ3Njc0m4PMd0yggMJnWS0+mZZ/pX1X6kNYc8kUcDrmcYuViv1NbC4R3FxosuZSHcNgsDk+bdi4R7DL1swic7I+fwL67xBUh1bfh+d0/p4WjFkq3to2sfjVSn+MSCX6BU+7n7OvP6FLwlsY0eIuo2nWYuif9KIgABNhTimAkPHGQiLwZBuNj0VOr6eQxl923H8WvK+TCvH4uZcysQzUKXNpuStUg+2R40yTOPn0Rtp5/nEFhAXMXXedj8vfpYYBce7PTkmmi+fBfS8L7RLEqQu1zILwAkimmgsD0V2rgB0GTdnZSXpai1QU85oWyYSbBsZxZ/93u/j8N6D6GdL+K9/8V/xs5/9g1QmoMgti6wXJ0fRpIep10E5k8VkaQh/+nt/gq/+9u/jzIXz+Lf/z7/DlcsXJMFhenIc42Oj4hpll1WHKmBEVmF4RGLqVpaXcHR+Ho/uLeL65atobm6KO5WxbOViAVMTE2jWNyQLasfMJCZGyhhlWascsLS8imy+iFu37qHJJMc+ARY34hojwn7PWpyJunizEr83zGzaVgs3bt0UIEcmjZmir7/5OpZWVqREFeOCr1y5ivX1DRlyqhXHihDMaFWgJ+5NgsZOW7JU1UjrL10DZPYS/UJNgnDNObJ7nLMi+VvKIztcFUBH2ZFeu4P5fQcwf+ggvv29vwMKORQkYaYvrCLlUoIhtNqpkmTE983rOY6RDYwaOBmrYiwt8cWy0eh6z5dyePrwIZzadwDbOllh5+hqZWfSFS+7YQZaCxjzhaqLfGETQ9V1HD4wgn0Ht6EwwvKVj4DGOsD3TfeYgzil1xXccWHyxcHBVuxiFMDmq5hZ9eAPMaASZyDKsYwdoGahC/v6JIruJTF1xjwJ/otZ+lQMrRymCU9BykRYqrg9xhy5e1JinFLVHthncUJEAHd2Hf9/XiMW8xWNCH8Gp5UiNitddiiwXEbreL1aAWCpxcFBVgwoHUgGQBaBSnlngZbRuEUxkK4XGD23qEGwnzVWCxkD34IcYv0vnu+MrTGt3t8yxDSAHvlJ/MN338HP3v4Yx47ux2999VmUC2TkWFXEYxNtTIRs1EBtyQZL7LPu5lX+vetu1IQd1q4wAiBsvjlfojra0ZrAeZCsY165QfssjpPWSyWfD6xHtgtXwXmNCxVcKsCH7SGrxu/y6FFmBFm0+3RZruE/f/0DnH/QRVeYuJLYPi4+IjUlMeEd5DubOLC9jD/46rM4eXAUuc4ycv2mSJCIfexR3aCKT6808O+/+T6urZbQQjUiZ3OmT8n3RlFf052Tcclwkh5K+Sy2z1Tx9Il5bNY2cfb8Au4v1dGDVcaJQKCDEAUkSU8EYJwa00GQg7bPwIyCOj1ZsIJdxkGdXlg/5foWg5k0CPJ1OTBpkYeLNnYAl8RJQilWzM/3J/L7cBwwrnmrn8G2JJ0Rs4HJec4eDgLJpD8T0LEVwPTreKKl94maAdsAak9pgjqBXPIwOhAFdfuuaMBW+m4kASHxA3MsE4SETradricmx4GHCRPiEC6FpkIjdeZI8Ke9cJ2MCf3uel2SFbOFa3crpuyzULva6MG2bPX/0ke2+3EdHe+LtHEJoNCZQTswOc539ko583O61+jebKKDDvGUFEpXJpuTgiwQkwhEFLfTxc5KVVysYyMTuH7nDhauX1ctIoLCDFCcGEOroMHppSxwdNc+vPLsS3jlldeRKZTx3e9/D3/x3/6zlK+anZmUElWMSdu7d69kxJZHx3D97j3UGi29d7eDR/cfotNsoWCSIl43bmZiAiPVElqNDSlldeLoPPJmkFdW1rC0vI7VjQY6XT5tTlgyPhjj8Nw9zy6ShC0DQhT+HRkfx9LyCtY21iT7lgkFT5x4AsefOCG1VOutJlZX1yX5gW5YAi9mtypQVnc8waBowxHiWHycjsW+Jh9IGr1Ovka9LnVa6WLld/V6TQAk/8sUC8BQWRMS8txZZyTujyzhP/z8LbRpEDIQsWOyhDH17oyDdIm4zjXA2Yc0A73JmspY1BlsfysokfFWzKJUKWD39m147uAh7C2OYLTWRYHixnSHcE3mc/JUc7mRfMrl2ygwCaK6iu1zZRw8shMj4+x3ulkbptdl4C+ABhPcdf0nB0EDLJWDIWtvsF/+h12TZYD8aeX5DXQFgU0Hg54powBYO8Dmpd8/dm3GczawZHZ9Z77if6VZBib5p7s43RVJYCogzzNwzf3o8WuxKzZ6R8HXNgDo7PpSISF247pr2q9tbQoEURgR+vxuA1P26bEsVL93AHK8DvvdwWFYSpP4yCA+rEkpkoC1WZcNY6FcssxUq+Ig/ejvM2IW5X3Qxozh0/cW8O1vv4WpyVH87u++iMkp9ifjMq1P2b+yAkUriDHJhuDCsbqMeHC9nuBz1ANVfGPtLFJISHDsb+70tCg9r5R4ZLS/naBNmDibfwGsebhOUuLXGSyOGS+9lckW0e6W8PGFZXzzhxfx6UIN9X5VNOS6fXpWZOCJnWY5rEKvgYPbR/CHv30KR+eHkOsuI0u2UhLiCPaoHEB7UcUnlzbxH791BtdWi2j2qkETLkMgLa5cdevq6sp4XbqKWygWqP85gfkDu9FuNXD+whWpm9rplxI2Poqp87eja7pmynPtJOEgUlSBJY3i12KblRLfdbkkfYcK6vxd6mn/tDact0kAVLR3jEGSgkQTJrb54OvwP5bsEGe7+vW2BpM+JeMBnLT/sfEaVzdKzd80kEsTRiFD1p5Dx6uDTSPC3nj1NansYJZyAHX75Hisg6K5N8Bceb1UL5tlM8LlTeK4utgua9LP40BOppUFE8auWd+cuhs3fCc6NEkaegyoYgSeBmbR45i9TOIrtJ2fDewUJNjiusWxyRr0OMhMrkveZFB0WXd5LHnVRbvfRTsHLemVZyUIXf8Y0E4WqdDrY6IPjHLKtrvYqDexvLGpiv+cyvkCCuMjoPgEY61K2T6e2D+Pk/PHMTk6h3uLK3j/o3dxbeGyGOwchW/7XZx+4Xn86Z/+CX79zq/xcHkVS+sbuHbtOlZXVlFf31A3K8/otHUHLUL0JPmBQ3t3SEzcvdvXcWjvbuzcPiuZpqvrNTxYXEGtRqmBIno9zexiF0utWKkKoeLBov9G9ozCvIwRK5dRqlS0fmqjLvdj4sXnX35ZoAG147QEV12qNVBCJLhTDbQJaBzIZtb3q7UQNR6KBor6fGTiao26XIO7PbJ44halODBBfCmHPFk51lfNZIRF/fLrb+DMxx8LACQQZlzc2saGGEDq8HkJNt25GptglDAhpPAfNtw0ey0ZnUzuYTkwfs9qIL18BplSFtPjI3jhyHEcHp3GRKuHapujiUkQ6o7iQiCCp+J85bN2JEYuX1zF5GQLh+bnMDs3jkKZfbMuTKqpjBrrYIAjgC2PxfJdXjQ/AgtnoCRMbWVWwq9XLDAwKwyaszABcBkQi91E3h9pUBdPYl1xkrYPsEq2mxVDH8mcxG5GW2B1YruLNWWfghGKjaEYrGBL03YlZI0OtJXxe5HrWP62hwwDIXIdx7RIbEQdgCbkRnIX3/UaEEm6N4d+izamg3yJTKwma/RRwoO7y/j0g7OYnBzDydNPI5tlsXvW6HUmypNjInkTsfeMnxzCnasb+OY3foTa5gZ+/w9exb6DY0BnxTYKBHOW2Rzcyz4+1JrKBscyVwf70YCcuD81k0/OCHIy7qWxFc0lRjwMcIDB02u5xEVs5j0xyZGmviJfF/QcgivOWAVxFtonCVRkzYpo90p498O7+NYPruLCnTZq2SFk+wWx9ZRK0hj0DnK9Dor9Bo7uGsUf/NYpHN1XQqa3pBnmQhZYYgnnQY8xtCWcubSJP//WJ7hORq5fFRZe10OOJ2UJ2SbZ+ItN6YISmDvmxrFvzzasr9dx6dotrG3QtZskNmg/JskR0SAKf4rXxKoQ0ZsgM90kxPwgidONxirtulsEo4HMBZkYuH8MOG0FpsIF03PCAaGAeLXrDo7S11GT7y7zBIj5Mw2s3wOAcDDuzY9LcMagzm5835hYiu8zQIDFZiW6rz+Lhw+EPhsEcoOB34GmjOqhqd0djE0LtLSH0USZRPKaTNYkDeTcDqn+jk1gs2OyuHKw+2KXcpfGkzvsxiSj3ssZDU7/NMoNz2azd6sXHF/XOzz+LAZ4AzGAMlLV4AnD6ezKgBhlMrhotHiU95MaDdPdExmQHlroopXtoVPMit6czFcxZHkUMzmM9LvYPTqCXKOJtdUNLK9vCODrcAIVCyiMDmOTbkWJsuhibmwcLz75AqZGt2Hx4TKuLlzBwvUrUjmBCQWjw1UUi3n8szffwGuvvS6ZrTdu3sG/+Tf/Drdv3RYZEboFpUoBBYSlbmBb4sjo0h2t5PHCqafx8P4drD5axIljR7G+toLFR6uoN1j5oItshrVldfHg+Xzfgy5+lbikcDLNDfuoVK1KjODq+powatlMDuOTk9i7f58kRTCWT5m4rvzLH0q0tFqaeervfWC3LSFD5hRgdinZPEqZtNvC4PHdVsoVdLpJbBtBEttUHh9Gm0COCR79Lp4//SJu372LBw8WJZuW92MFiPn5eczObsNbb/1cQKG0xdk1W7Cr+SImGLjW62O1WcMmeVniG/aL6EvZSBIXNA+jm6aPQiGL6tgQnjl+DMentmF7N4dyvSV6dFLGixBO3LQuNSGKSMjkWigUVzE2UsP8vhHs3jeD4hB3DGtE52FB9bGsNJ/FVw3gGnfBRnIZzpoNUC7KfOryYlmt8pEnD7hAsLsAIzeqLQSDszr+vwjx+ooc4tOMKQrT0kEj22IsVcyWOzPkgDBUMrBAe7+Vg67AAEZp9g4sVAciYeK8/5Jl0f6KAGZgOlOivunnGgCzIcI+XgL0bznOrm9xXMpE5XDlkwtotbs4+NRJlCpFwWF3ri7iF29/goXrdzE5NYI33vwcdu+dAPobCsQEtRhQDvIldCkyxqsJZEtYW8niu9/8CRYXH+Kf/+ZL2Hd0VsvEkZEVEBeWPkNAtvZIqTetS00bqMtwtBh7+53NcvsdNtGDbtWwEJu8kK8DarsTYJZmzNU+2Nlm3L1+tzOE6gFScWvh4WT94xyrYLNVwk9+dRnf/YcbuPUAaLD0ViYH/ieJU2SjODc7rIvcxOFdw/j933gaxw9UUegvot9ljWhOct18aWwbr0/NzzI+Or+J//Ttj3FzvSxATlWENF5Ro7B1LpGVy2W6KOa7Uq1h945ZUR+4cOUmVms9ZPKVUEpLyi/KWq3xdklf8VJJ7GXMmjEG19fGNFkSAzn3yinwHszsjNfWNLAZmOFbZLcGRs/3PhGoi8FlDJ62WuvTZFW8VqTxjsfEpQFZ3A/u2dT9nm0+BlQKtrZkMSMYYxa/toPORF9PvkHGgZzeLIoh8DEcbVPSYEimmO3ShWmw2pIOdkKcg7khtgRLHKYh1uFx5isGXHFnJ3F3SU1TKcgeAc00Co8D270btwaXj7ODwSAEkUgdjDLhjZELL9xYxPQAiK8xAALlbUdBnlHMhrKSyq40+x2p0cqYt16BtJWeV8jlUex3sH9mGqO5gpTtevhoGW1KfVQqaDJTst9BoVKRa1E+cihXxO7J7Xjuqedx+dJVLNy4hhaZmGwGU9OTIhC5ubGGWm0DB+cPY9u27fjwwzO4vnBDymrRvUqGqFQqSoUDSQggA8bAYtmY13D08CHs2jGHi2c/QbfdxPTEpJTKYqasxG95rDTBdz6HXE8pewIUGrtczsSLe8zm7aPFMZbPo1Aqo9FuotGi2yEj0imT09PYtWcPVlZX0GAiA7NLJeFCsyjZzmP5MgAAIABJREFUPh+vWmPRg3WjoFPKoXQ7WF1dxcTYuGSBUn6ETCD/pjElI8exR4BEJjlfLQkzl83nJTP48PFj2LF7Fz785BORQKHWHp+FQK7ZbOPatasoFFhLUStw8Jp8XmarEsjNooR8Nof1bgsrnYa8NzFIFsDtceVZatSZjABj9nrFDCojVezfNYdXjp3Ezk4exY2GatlxQWTcETNjjOWWjUKPVSV6yBVWUS0vY9/OCg4e3YXyRF7Zl15TF15ZQTxuLWaHzLiL6fBgfQNGnkUZL9iC2PlrGaGx29IZLmfmZCLHcWJRwH3MWskD2U18sXFgmApAVj+MgRqJbXOAF2WD8nuR6DAAJDbFY+ZSzNhjQMo04eTzVAIGP/MYOneRetvF9qaAXABLkcGX8+x5vb/EPWmr2GMadcGI2/XV6Gs2Txb3rt/Hd7/3E2SLw/jcF1/DwePHcevSVfzo797CnfuMmeI4beBzLxzGF159AsUi6zQRqMXSJQ4UPQ5SXbitegafvHcOxUIZR5+cRz5PdmnDGE6ydi7dEGsFOsiPyh+aCy5JKglWVK1u2uZLCJ5uDGIrznngtj5eiHWt8jDuKCbb4nUHN+7af36OhPRIwoJWVulw0OSG0WhU8ZOfX8I3fnAJS80CWr1h2YT2CGAzDDZRtiLT7aDQWseOqTz+6HefxdPHxpDvLiHT3VQGvZ8XvCxStGInFMg1u0WcuVjHf/n2x7i9UUE7Myw6ktI6soYEfaz2IDaujWK+gz27pnHk0H7cv7uIC5duYKPBTWBRstSVONCNtf4M1jqNwYjbUEmCpK0OqXvq+o/X+LDfieLS9bNkXg+ukSoiLM+RutZnMWp6nDJq6XPEbgo4HcQF3sa0i9Xv62uzg6b/v0AuBmyRUdJQNZG4Sfo1mtWBEYzvG3+fxl3pDF35nkAuOcni0WKO2W2BDL6ks2IgwoYqkEu0VgJaTVHacQN1PHtpk+jevoG0F6q3NkLWkzEsQFmmvu9+twBQaSCYBlDpl+bt886PdybpAcFj00BOzh8oI6RX/Cx2bzA+w90EHtir50o2sRRO7ktJrzYBBYkTzsNcTrTcstQMa7UxOzKJSjYnshm9fB4lyoNkc1heX0WWcWWMt+h0MVQo4+COfdg5PYeLF85jeXUFOwUIrZqqeA/rq6vCrjGWo16rS5UFWkdq0XlcIJmeKgWEyYA1m1JbkEaz3a4JW3dofj/LSGCNYsK5HEqMg2OslgRU6t6MiQjqPtBap9xFErhqFpi6hxmLwcxVulgz1CzIZrFZ3xSjIC7eQgHbd+0Q480ED8bIiSadvA4mPSio48T2nafWP9SdMY0BmTsyfc16A+NjY2Che77/ialJ3Lp5S+RbCAJ9TNCtwHJcxYqWLmNs0cS2Gew4sBfvfPShZeZr8opPRj6fwDIbz7LpFj23PsrZHObKo6ggjwafIZfBUquGepYJDMbgaXy0uFjFdWJxk33Ov0IGhWoe26bG8fpTz2EbihhqM4AayDLjlnUaLVNcFx8tpSU6vZkaSoUlzM1mcOjwDMa3DSGbZdycuVkFQRoQU4sXJT9Es1op+8FpLiuBVQ1396rIe7hxMeAjBFmU9RGAnIEcfk8AYLYorNbhnubfciYu2DHbJAXmLG4/72fyJDpYjG3yNlkjhe1wSZJI4kOaZgBR2DZHWv5sFtwf7m0AL864HShjFj2fBFFGP96t0jS7jqMQsxRJhmv0HoQ8i69F8FTE+qM6/vqv/x4379Yxu+cwjh4/jvfe/hlWV9ZRGp4B+mWsrz3AieOz+Oo/fwHVIY4HhjSYz04Grxeej9hWA0fdJrMJ88hysLJEHKx8m0u7EDi4DzAkPZgWnzOXIhGijL+MoVAthwu4l8BLbKws6iZmPtB3UciND594LdDlREVyXSzc7XsYbqHbrQyWb3A4s5i0lKlgvVbGj39+Dd/5yWUsrmfQzBDE0f1qDCZLcMlmoYtsu4bpaht//NWT+NxzO1DoryDTq1ucN+uxatUFgjLaCMUjebT6Ffz0V3fxzR9fw2J7CG0wRs7ACuPoRCWcFWK6qJaymN+3Dbt2b8P9+wRxN7HZVHaecZC6oeWWMMmw9KSzgaGXmtMOmkLyQpTYMDDS7Dwep9nCas/VhChPJ5t2C6mJ1+MYeKeB2iBoG0xgjI+NgeXgNZJWphkzbRvLng3uBgbPj8tyPa6Dl2SrJsym9wGvH7tzvZ/jdsT4I3kPg6XK4vMyb35RY+S0kQ6YYuVm7WjreTEgntWXRqpm+sJ1HI+JC8nsW9g8K0JRWx4ms26N+LIlTskC1QMYsxnFSe1tlsBSIQPc4H6WSKQMbavnFotI6j3FUNg1lLYcDKjV4PhI8DNyk+qd3bDqbB8AjPa9btQHBSwTY5EsfskQC6G8An54TTpHGZ9FOZFmvieSIvlyDlkmMnCj26G0SEkEabM5aqFVJFj/wYP7KBTzyPQyGK6O4+j8cWyfmsXq4n3cunEJS0sP8drrX8HKeg3vf3QG6+sr6LKOqbkvycBJVQSJP6OuGoGB5hip8C2BEI2OxmU1WnW0Gg0RAZ6bmUFJ4s4aqJZKqGRyKMmOUQNn2S8U6+VzcSFkbB+fs0XRXplUBHfUtlN3JgUxCdwoiNxqtsU92+q0UayWRXtOtN6sjqpkqnoxbY4tKQ/G9hJQKUCQfmWftttYM7kR1mNlv7HCAxMrHi0todluSsyilpNTDbrRsXGMjA6h026hUi6jOjaKyd078M7Zj9GjBLsS3WF88VnzZPcYF+hsboiRA6ZKVewcnUR3rSY1a9f6bTzqNEWvTkGYcTcmKC/JpNKX5t7JdsU1Pj4yhKcPH8bxiWmM0dXapp6LxTI662ROGAlcltI9NWRyG5idamN+fgxzO4dQKHPxtMB/eZDIFni81ID71IFI5M2TQe5xPrazk4XbwU4EnpxNE0AXMXIhpu3/Y+y9uuy4rjTB78b1Lr2HT3iAAEGAFC0MRYCUKIlVolRV3dWrpx+mn+YvzGuteZjnee6emTXVGlWpZOgpEaRIiiToQDgS3gOJRCbSX38j7p21XcS5F0nVgIsrXdyIE8fs851v7/1t/UwInozJCs2asm4G1izeQw2OsWHGzHHygrp0zYAZ8An7yVFbZl08Ps2oTbQaoGrtwmXsvF83ixYhCR3M7goX1scW92TJECHH0emu7UAaymSGLJ/eg1tr7kvqWzoF9uH8qdt4970zeFDyECOXf2MZGzeMYfej+3H10g2c//YM10T921efRrGHWDU6POk/zkBl9Kvi0gpW2HVq39NEJX04TW7gtnaViOPX6pwDvB854MLYVLP7siU9vBlza9yi9xYrqfqKHFIQdonK9VC8m1oDwVhGKuh+GMZBy17F04QBvwhIkXCuH0vjwZKHP/35Kt7//A4eVDw0W1kEHjFwokkXozJmeiDw/BoGsgFePjLJ/6e9JbT9CmJ0EOb4ObJ5NIfEzrITg84RAYHGXrz10XW889kUloIimq1EVCyFEwhIi66BYjaFTevHMDzYh/szs7h++x4qlDgcS4d7oYApOdCKR07WiQGl7wNFBnaYhTN3N8850ZyznStkvyyDVMuY2TPULy32UQ8lqzFr3WAnfL5TSeLf+5xLBtnceQg8hYSR9kM02xUCRWswOktFKhgRcDT0E93AJYVkyT6sixe9l8vpRTYvBLrdwPrYYSnRZTeVhaI2yhh7WzAhha/MXMjyG8aOGs1Zgpo1xXtZ1yE9vJJtlJyuXKBDGzyxPGF8jjEYQqhrgKt8tRqu9H2U3Nw5AvJenbF93Qf0CMyaB0MGQ2RPKE3cib9zWDd3QKwv7St3fHhqNzeE9e/qSRXu/UK3s/s8SSRHleQz4oCfbMNLEfiV8lnUkelkgstXpeNUE3QE96fvs2TWnq37cGD/c1gzPom238Kt69/hm68+xOz9m3j1F3+PkTWTuH3vPk6c+ATnznyNTMJjzXBmnGLgBAKqVUqyHBwbp/slyXzYO4vMB5XeIoPSQm8+j4mREQQUp9ZqsVu3x0swO0jvIQLoktRAlRMIqNFWQGXC2JVJ50V229Pv6bo2n4ATKaq/SkXF2gwiKdmgp7+PY9AI2ImkSXRqp6EgwEkgV2qcUp1XKnpPMXtSvstvNHjeme4cgTj6x9p9lOTQbLCRE8awhUKxiM1bJrm+7NStWxgeGcG6Hdvx5eXzKAdNBl8U4yZSInLSo2fz6ZRP3HK44H7g6BoP4z292Ld5O+7fu4fbszNYCpqo0FjbhicdHTFf/C0ZZHEJEi4JEGCgvw871k7gsfWTGPPSaK+UEScWVDdBzm5VF68cY3y0PR/p5DJ6CjVs2pDF+k0DzDhK1iNlF6srj9tiwMAkLZy9lRejQyEZ8HINkGRBOdmhJpWiBshNgLBs0a5DZegqDBME1O3nJmaYO5Gv6TZErhyJgkceKH0X3tSViTRWjlkocysrkLHxCN/PAVByGulk7uw9LIauo3+snd2lbWzM9V6WoBEyj7L5CCPquKIN/pP4s14imoF9uH+rgdfe/BpXp2rw2x7WT+TxysvPYWJiFN+ePo0//PYNbFg/ild+/iwGhymsoKzDTshC5wMDOUY3cv/QbltSg7ldQ+SucXEREONDPbPdkfcl3Jf4G92j1KwbDnf3LdsoyW7IEcAO1MrSOZ6d0JWth2upPWrJcmL3Q4KD8Ztmghpu502txe7JViyPuzMNvP6nyzhxehoLtRSayIJyz+mFSHeS9kKSRSG7kWj5KMSqeP7J9fjlT3ajkFwCgpLDNioxbPsVH9w9LmNIBt9v9+O3xy/h/W/uo9TKC5iUNCkFmU3kU21s37oeQwM9uHVrCrfuzqNKQNBLiDtY14FM20iDzc2zkWUQ1Uy1HbXDhRgWiZcFIzgwPLmECQ90VOSx1b9bzJ17LnSB1vexZG4bItAka7oblNnPkdcr2ndXA3I6zSR+2HXt6qHCniGMpVhMaXMnkOsEjO4zH8Yk3eAzvMI21nC+dxJA/G4MBIXVjB09dDhcTUbnUUNc/7F4vZzMDgVP1lEhSmRNk8iN5DJpbvadSxs6pj7yZRvKVoTuDhJvzLz5S7P5XpwYYMGxqyNG9yRnfvjI/sm9VhsAG1w5fSnY5EXcWTPW7YsONk4/xycXNUadwxm5Xbv7U18w7FO3feSSpj2GwAsF21NGazvpIZaKw6NYMzIjlL3U8JHwspgY24Tnnj2KR3f/AKlUEc1GGy0/QK26iLs3L+H69XNYt34Cu/bsR9BOcCmrd996Ayc+/QiFHAnK0tgKsKYpTNIcxHpRm7PZNGeRUmwZ/eMTLQEPakMijmIuh5G+PqRIu71SJfOGvmwWaeoTdnnoeHIVB4o1aaNGNVjV2JBrl9zKkhQC1tRrUOxXKsljzxUbSHcv8JnNy1JChG5ynbNBs3xVmJfaStUg6o06AzoytvRulGkqciPVcH5Ztqu4a1vwOdMvxZp2ff29OHToIG5evYZvz55D3/gY5hpV1OgAbtlb6lpkvTpxrvKaYro9iISJOUMWMTy5Zy+2r9uEE59+ioVaFYvNOsdIPoRDZOKyXSLh30wmjXQ2jVSKyrItIxZvYePEBPZv3Y6xWBL5ShPJBsFGSp6QeU9jy4HJ7GImRpziOWpIp+exZryNHdvXIteXlTqYXAnCwI0dTNTf+1CslhZV7wZxLvDoACEmCmuAzjYFCkYkjTvSRlOwYO/NRkBj3cJ76WnYgKQBKX5bpwRVB6h0qj8oKyGT2aRY6DnqJiWgYoBWLoqAtb2rGKdoqbuuVRf0ub+3d3HwjcQU6sZo7yeUUARK3T60a/nR9E4EJuh/6iM9GJMCdzyGoJnA23/4HOe+ncdyo4gglsDaNQX88tVDGBkq4saVa/h/f/U7DA/242c/P4jxNdR3K/JO3Ac6XiaeHGbZmsgyfaVnWmKL82KObQ+5hzDeL7pOLtOEKLX3rn212CO5zhICDMRJH7E3hclDYtHNheoUkWBdR7cmMg9EKFtk40jPIOFyfg6vH8pO7cXN23X85g9ncerqIkqtDGrtDGePcpUWDk1RooPb0IbXXMH+7QP4L68+jnXDPmLBEtrEWuomaR4Ceh5n9VMeicYDxpBCudmH//67k/jqagn1mADGGDGsxCy26ijmEnhk10YUCzlcu3ETd6bm0WhStmxSS/+5oEDTSbQovE1YAxiW9Rllfkj/RTpy3fFs6vXSdw6lM3guyt2Z/TSgFIo/d++K0X3d8ZZlFbkyBWNEv3NZL5dVtM9F76dtcbAOt43NoEiohTFyzv3lU+KONv1RXmlaU9t9i7/WFvedVgVzCuQ6cIW9u7MOQvD6w+cOtQ3YiG2MBjn8XhmICAF3nprCBvOxSjYVKUEUAR+e+KE2XZeisVLX1oGcrcN1J2WjcE9dYjaNuJVuowVKyJTcXt3ivtaxdG8Xmds9XcDq+rDt7+5gWOd3f+U26OB3/02ApiM4GrKd0YnPPuv2r41F9yR234FOeHT6FHmSNloZymiV6g9JqoWKOAqZHuzc+hh+/OKrWLtmCxp1cJZaU4vIt4IGi/cuzN/Fvakb2PvYftQaAWebrVs3gZNfncBrv/tndpG2SeuIxVuFgs/n85wNurA4xxOfCsyHc4ZYrWSSxYRpGONNH0PFHuSTadaqI1HKoUIP/54AIoE3WiBc0YESO5o+apQ4kUgwKLOKqAxgqaA8fYaYx0xGYvPIFRv4qDcbSGYykhkaxmJoORlllkn0l55FzCFdT+yiWhhk0wSCUqEOnTFydg1DGDqdU1wzCejGJeB3+7ZteOmFY3j7tddR8ZtYDppYajUQT5FsiVQh8cjdrRpxHBPIVS40vlQmMmemkn5gqt3G7rWbEG+2sVAtY8GvYblCyRPKtNg8kjO4yAFQxY5slsumbdmyBTdu3oDvtTC79ADjI0N4cttObEjl0Vtrhf1OrCW3yzIFmR4lMdM6EKsyO7d2zMe2yQH0DRXgZcjSSWHzDjBjDBxbVSd+K2TGdCW6IIZ3KheoGHPjuiuFZ+dK4a74qCvi26Enp89hBsxYKdtBnPi0iDSQD7CrVGvh0VcGgcruWRxYGNulvw/ZQYeNWo15dEFXN7gzpk4MW8Ta0TsZaDW3k/gfOgFcByg2B4YmXcRSCIIE5u8tYmmRNBCbGBjoR9/IMBIpWcMfvv05vv12Bk1vCAtlYuwqnNzw3HP7sDi/iF/982+4tvMrrz6PibUJoLWoVTzUrcoB/E4ih7lIfXLHmyteGTt1WcpaczOdneQJ531CRsxUEixGW0NkQltolcJs7wrZAXlHyzbleFsDS6YBGlJ7nRmsHF0bSv4JU0cJAZzgwK5DCv8o4NKtKv7tzfM4fXEJVWTR9PJSsYFlmMSLE/DaYuuGeFDH2sEY/vPP92P/9iJSWETLr8tQs0tVQjaMbKWwkYD8qlxJgd4lhYVqL/6P//EZrs36aHg5tDkpheJu6+jLJ7Fr2wYMDfXj2wuXcePODNdNjXlUcUNYJDqsGQCy+qj0M8sVOUCpAzA5GNykR3gYBdd0/OMVy3qc0T9h5ESFogN4OR83Asn96u6/1jb3q00la6td72qvufghAkbfk3yguGW1d5fPWmYvzaXIQ+cmILgYym1/d1xc93Udnagxeh1rwCHQJJHUqWn7wkFxrZqbZDUwwfisS9DOGug+XOhjKRDOg8bgSTYaO3XpWVljnxyQE9r56FTFUSirxZTxYhJLTBM9cpGqO9ehWQ0QuXIT/y4adtpiLix7nw6E3GV0XPDl9qMJFjOw6GAgHmbj3H7tBp48Sl1SMPw7n3KmWgiSbcSodFSCZEFSWDe+DQefOoYf7D+IXKYXDWJiOGFUsmCt0gHV/myUV7CwMIPBoT6kMikOjA2CBtZvGMepk5/jLx++j5l7d5DPJJEkcOX7DBgWFhZ4U19cXMDy8nII5CjLk0R8KRmDT4rNJoqpNIZ6etmlSsH8hXQKPak0Z1VKBpiMPcfCtVqoNX12J/JplLtOKG3SwhOw14SXJCFLSpiQWLgKIVViprKkUi4Lj92pCoAI7NOcYWaP3KpNirGTBUn/UbvJrWqlueikRaDQKjPwOyXiqPtNtOJUCJuyy6T02Ia167Bh7Xrcn53F9NIC5htlpKm2rALNBGUYByL2y3abQBy1XQ85vBA19o2SF3qSaQwVelHxGygHDZSrlbCd4skSxjOekDJ62XQGPYUChoeH+W83SRTaI9bWR8Wvoq+/B49v3Y7tvUPobbaRqDcRDygAWUrAsYuFajma6A/3SROZxBwG+8qYXN+HsfWjSOXJiFBGKwft6MauFp2ZR7XOLmgzi9vx1WHcDAAwbU1sj2VJKQNH4xeCM11HLmgK15W5Fl1aSxv0V9ky05VTdk/njvqqRFqDd2O9r7uDWdAVBzGpPAu/pxOTJruPdIzbDlcixZq8GnsnvsXQjormngFeM1hKKdBjEkk0azFcOHsdX528iOUVyuKmzPE+7Ny1HbsenURPbxpLD5Zx7+48cj3r8OFfTuLCxcsYHMzj6AsHMTE+jv/n//4Vz4G/+dvD2Li5CPjzQIxcqmRIFKxZvxhTyxSSJrMwdpBEOI2Did5D+8clDAzkRWZSNiux2cq+cB9KXwhQE4knBlvqCqQ/cLA8e3AMbYhXyVUvsFAUn9V5BXrIo+RZEgsnv+SSfpQFGUuy0O+FCxX89k/f4fTNMiptAkpkiyjT1OLnCEgSnKNA/wZirTrGMj6OHdqKHx3ehJ7UMtAkgE37ljyX7JO9Eyc5sLdCmDyOm4v34tz1Cv6v33+D+XoaQSzHz4h7LfT1xLluai6TxNUrd3B3egE+hVSQO5VZJA1nDLXVVmfXXBJDOiSqzNANTAz8WUamXi49HtZWpc8Tg6VdzIBaRsWSr9xndmMQwxjdv3fb4gIvvq96EN392trkYhb63ti0kB56KPs2cmPKZ10/YnQ3ehaRAPSPD+/dns3viYnrxiNhH+pj+N30fcwTGR5R1VbECMhFHWSGRxrHwMxQtPP2EtOmgo1uTIMZt64XkA4UK9XNMPEaCQ/MrvEVV2S3o5QXotxQQY22lU8xkdtlNcDlPttFw6tNlPDzGpAevr6bNev0yWr3Dtk5YxDDAF73PTun1Wpsn10hp0QLyxVmkrcdzhqmeA2ScEqjZ3AIux85gGeffhHrJrYhHstomr5UN6DJQKwP6a5Rn5GLtFYuYXmRtM8CDA0NolSucfmWZCrGMiTl5Xl8eeJj9ORSCJoNXLx4kceG5D58X1ysNHnJHWnAh9/FAzKpNMeeETjpzeYwUCgiTvFvjTozc7lkCgkmY+Q0SkCOs1SVbaSfJbVdgsKZl4jFUPd9VJpNZgZZwNOLoVSpoN5qIpVOc71TK7ciJyaKpWvyezPwc1yaZgiIzaQ4OAJf9Dz6PN1fXDgxjIyOcr9Pz85wTVzqBAJ2nHSAGHrzBRSKBZSbNcxVSxzHR/3B+nq1JopIgGqE0/pjAJeIc73WSsvnhAbdnoRla7dZWoYdOQpWBQpIXFkmTfemrOUs+vsHWBKGxpdqy1bKEpRuwL8WNFBrNzgJYtvEWuxZux4DSCBbp6xWiU1igpCj4VRWQVm6eKyOVGoRxVwd69YUsWHTAPJ95D4idxAlxBCjqUArZOC6QIw7zW2XDi27w0R1xFtZML3MozDIhrXLuvQl7P66CYu9NeuhMW/hQarLqvCPCrLcDFIGDPpeBEwoJszAWRh35hxUQ5bJLLCCgPBx2mZj4TqApVsWKER08lam6ef2IbfLwKKBXrpAmcVkEXcuT+Pddz7Dg4UmUpkiGs0amvUG8rkc9uzdhKee24tCLs0MazuWxq0bc/jt7/6I5ZUal5p79uAhvP3WW6gsz+CVnz2Dbdv7acWLLA2xa5b4YXVSDYxbP3D/8QtE46UgR7K/zc0p7ysJZ8JMG5iyIvDyB4l1U4sfulw7qjUok+buNQbkjI3jg5s7fqKGFMpYGGCUgyUlJUXgLvDSqDZzOHl6Cq/96Qquz9SxHGTQQFpSvxg8RnsaeZcoltjzy+jPtvGT5zbihUPb0ZOrwGutcD9S+zkGl/cwDTXhZ4pblQi5ViuJIFbA9Hwbb3z4HU5dWUQjlgNA2n8BBvuz2Eg6kJkUrt+YwszMCvwWuVPFaxACX06M6hT8tb2OszQNGNjOa0l/umZdVok/x/93uTudZEReVSwWrEAujJvVEdUD9F9jp74PwHWzYC6YXA0MdpNP4Xu7LLm2rwMf8NjI/DA7IeyozeGoPylBjtrhEgSdO/zq+721JfQQOl7Hf7dvqG0vHKQSXRbcp2ArzCjTE4q6M8Xcyck1tH0WhKoo1pgVQ+PSCF5W4abidqiZQfkcsQNOKi9NOmXeQttvy1iNoKFo6tQQ5btZrd+jIWOAidsioyTGRMFmOBHC2Aulo9WVa8Sx3Wc1rZoQ3OlkpwXduZ99P6BzCz3zvfUe5roWildimkgChKokxOJpbJzchiPHXsHOXfuRzfTAp4CyMHCXXM9ywqOYMwJIFJ9Vq1VQKa9gduYmWq0ytm7divvTi8xsLSw+wPDQAGamb+PU15+iurKAjevXYWlpEd+cPMmAgdqaSiVR7ClieWmZfyYwYLF0pDU3MDCAUrmERrWKfCyBsf4BdqkSsKJQ+p5ECkmPYkoCAXLqTiWwxEZOXa9szPmVJPFhsVJh0JYmsKhxckvlFdalyxVyyGZzuqgioF9rNkIQ5wJwcRkIKKZ/VGuWQJhl1hLTRc+i5zyYn0ONkiNoMSeoSqLU6KPzd/9gP3K9Rdy+P43+wUHUqjWuhOHVfawrDiDf8pBLp5jVmy+VgHwW1QSw3KxjpUkVLyi5IwohIEcw55TpdCGdOWIOC/kcg8y+vn5mIxcXF1GplhlQC/CV+FFyTderVRE09tqiN7dmHI9t3Ix1iSwytSYS5Api8WDJwhN9LmIKOL2EF0YyUUY2s4LxYZKXxoLDAAAgAElEQVSVGUX/cBExUvz3RIFe0KBln2ndUTP2XUw0d3B0RJfx1bUexkyxS9N2USfwn9k5q8HaZSaN9QqrRHQmhci9HZFedbfLXWhiWSyPkzXLtkYBlYnZ6qFCUwkjpizcFFx5EJF5caK9HZCpzzU5krBftDnmYxPDpM004WRjB5Xx4kYSkEsBQRbH3/oM35y9jfWbHsH+Jx5DqbSAr744hbt37iOTbWPPng04fOQHyOeVuYrlcebLS3j3TydQD+LY9ejjWF5ewuzUd/jpy49j185BxGIG5KzUlpOxyhueBUF0WDrpWg2tDPVKu22tzRW7zpg+63+yeXr4imSDOhPYwgoPIbumyVSaLcmsXUeIp8bn2gGR9C05w1Jj6rhGLY1/Ai0viVI9hY8/v4u3j1/D9UUfzXYWzVaGmTgp+ac23vTcghaSrTqGMj5eeeFRHHlqBJkUSYxUJJuXEiC45rPEXUqlG1FioO+pAkQTCQTtPC5cW8Kfv7iJi3dKzADCSyEZj6G/J4+dO9bD96Vaw+xCnUuAkcSMWOGWlEvWhAuXvepgtSycYBUvGMNo1UHjGWvzvAuYyTIyoicq10nvyZ9xgBLfM4yV6wzrcp/R7ZJkYOgwbmznnNKgLohzmT4DSa53rhvwccSLSqXYDBapKD1CK5iTyAeZSG6yiN3v+8KlVgN1qwE1l/B3PxO+t5oDM5mxowePijIrx9lo4zSDVIJEdTD05XhNGTvCi0JcYjbI/HK0IVvhYz2BSVZqlCAQdqABKFbAF52yCERFJ2eecAaI+NTC0NCJJ5ZkB7GD8pUTILQX5PCqchfKIlq7H2IJ3YnsaNPxPR1g6DKAHc9WP3s4EUzRuSvZwf2MLShhsTSG0FwJnJkiMRpcR69FE1nS0+OsAZREPJHHD545gh/99FWMjKxHvS4UvaSGC63OtVc1Xoe+EktEmz4xbzP3buHmzXNYWbmPp585jHR2ELMP5lgAtDI3hW9OfoFKeYlj4rIZiiNL4qsTJ7iUFZ3whQ0iSlmqMOT6ejEyOoKL58+z7Eg6lcTE2gl2D5aXlpH3kgzmAq59SpmSSeS8JFeH8MnA+STzQVleUnyZT9FtKXPFsE6LzS9UK6g3AxSKPVy4Pp5MYbGyzO7IbD7P4JIMWJmBjIjrNklGhBg8XS2hMbNERKLIyZ3qieZTk4BqMo3R0TGZT16MS4FRsgCJANcp05ZAEGX4xj0MDQ9hYHgI312+hMGhISwtLKK2UsZIoRebB0ZRXVhELptl4EfAl2robtqxA1seeQSv/+XPuHjjKov3ki2mfuYEItpggLDuKwE5iuebmBjH/OIi5uYlTlESckTCh8Adj0ezIfVsZXVwOwk9j42M4JlH9mIy24NcqYIUJa+wa5eKfcsWkOATvMQj0romYdd0+gEG+wNs2zyCkTWD8JKU0VrSbEWeaMoAGEvHq0+MobmqXFLM9VR0pM1pzBzvqjL3I8DHPhEBdK5uYzfbxYtA2yGv77hGNLNWfFl6WFJmju2SyoKE5wiS+GlGwr7m7mTKhtpqFSMUuNmB2AAuH+MNfClbF1ZGsPg9HSYpxCn/uG3UbHWvMjGg7x2K81L/0O9Iz9BDq57Cr//He5h54OPI0Zew57FtiGEFd+7cwx/f+RI37ywik6zjyOHdeOKJ7UgmRdC93kjjj3/4FGfO30OpXUBPcRiN0nf425/tw94dI4h50+pS15MFu0114VgCxGq7lQFSN55RjHWUdeDGNPL7M/fOdl+0HjWZjuw4u+cejumWw4f0ZeTZFn04kQGRxAb6MHt3VM1AaiDQ32mMJFaSRHZZaJeEeVFAvZnGux9fxr/98Qpm60lU2xkuuUWyIpxc5QmbRnfipvtAqt3AaLGJvz22Gwef3IS0J1UbqHGMbYnYZADXlHYHSRZMp3CIgEWB0mh5A/jgswv46Ku7mF4mFj/Pfe61fYwO9mLP7m1oNmv45tx5zC030Y4XNGPfBTyWjyMJVi54cMGOsWxGkIjum8a9k8C8jpHZGturV6MkqM8ldlfWnO1tqzFsyvXIlQ6Zw6BKJWO6pxXXevX9Lq9LdJVLGNk96WtYJrHLhSqfjIxR9I5qu0ijL0x86GSTu/vUbau9b8ce74Bht//t/V2sYcDSvY97f/780UMvtMXtKUMhjARtcgK6HkoAYDVnvlJmRpi9KQuNoVNYikLcWXQNh0iscioXdkWZPyexQQxYdAg16QZe+6zJQ0tP3ISCildz29rCUndkGAwrGwsnXzhlM0S3yMRN1MjYIVhRf3cHrvZzBB9dUKrt6+qD1UCkSY5EgJYQNsNqxKi+HxME1M9xpNNFjI1twLPPHsWzh46xC4UMgcUmysQTIMgxi3piZoJB3YuNZgN3bl/FlQtfY3rqCoOY5394FKWVFdyfuo07Ny5ieXkOPb1FZHIUFydsXK1SRzoWx1AihaFMHo16HbOVCla8FnLDg4in03gwN8cZrn69hkIxzwwZuXJzpKVWrXHMHAUGkwYbbczT96dZS2moSL/X8BQ9ylMWGFH01L909uU4ObQxv7KMXLEXgR8gGU+C3IiLzMolkC3kEU8kuGYqiwRzmTLVS9KxjSh62cwpBpBdmmRs43Fks1nk8z2sdRdPUtCux/ImZPOJMSxVy2yMqSRXMpNAsacX42vGcfL0aWH04gl2LQ/ne7B34xZUH8wjaAiwIoBVqlaQyGaxeft2HPnxj/Cvb76OL86dxHKjhlQ6yYwrJ68kEujt7ZV6tjEP/f397MpeKS0rRrI4Q/lardY5AUTiTHnl6Pym/Z6AZwIj/X34wY6d2DEwjGIjQLzRREzLpon5iiFOmay8UAWgxeME5ldQzFeweVM/xjeMI5mm51S0BJMwpjyAHB9hbkCLN+pYNVH9Tvt1uCvIRi6+KgV1tvvRxGYlY3WzukbY2ILwq1UPcFgtsZjKkq22DRmgs5g5E6TVbE2mTAg8qXvTkjaMWTNmkG4dihw7wsHm5qX2h0ybbiLqytFgKekVvocbJ6fXyglNAa7p0SURVDP4za/fx4OFKg4efhaP7F8LL1ZDy4/j8uV5vPvul1haKGF4KIMXX3oMmzYPI8arKYvp2xW8+danuHCzhEY9i2JuAT//m0exf+8ovOCuzgMdLAtnYZCqfWJ9y1NO48XsAOz0O4tY6yEzZEqN/ZD0QX5nE3znPYkPA5bw0SnKakxLOLsc0E4ATYJyNBZSD+Xs+tRm0sGH9wStihA2wcthpZHG8Y+u4Y3jVzFb9lD1cuy6FH0Acs0qK0oAlIPafMT8Gsb7Enjl2C48s38cuWQZMSpzpiCOruMQD3Uls7qNTyQIJXd5aCCH2XkfH399E9+cn8ZiLY5GLMsCw1R2a3y4D9u3kfRRA9+ev4jFlQZa9Pd2CjFPPFz2T/YSY5Vk7jzkJjVwYYSJsz8aUdMRC7daYmR4ZJOYY7e0V+StFSkmmQpGWijp4AA5AVLSbNcD1g2M7D1cV6trYdzn2H67GvCK+qjz04KPrP8ioOl69dz+/GuuUFkSnQml1r7OsZKfusmvbhAcXnPs8PMsCCwdKsbe1poxVsY8ccOVkeMriRnSp/Om58T4dKBhM0zaMHcCMdp2qEz3cxar4CJ0C2C1xAEBjsLOdZhjW51dCQLRzNaO0lcWz0WnQWdg6siprApEuz7T7WLtnlCr3cMGw67lPrFNiN+DZDpoUVAfy95DrtRizzAee/wZPPPsC5hYs4WcgVJKSeOMInArq0beRYwVu9w0QYAATqNewbVLZ/HNieOYuvUtnnlyH1P2C7OzaPgVTqOnMll3p+dx6fJN5JIZeI0AvYhjIojh8Y2T8LwEvrl7E+dm76Gay8Ar5BAkE1haWcHi/ByyqSQzSiRPwnR10ERPOsNgLtEGMv19mJ2bw/2pewzkBosFBnW0h/HJTjPQJMGLmLoYau02ZpYXOTYwncogaBArF8diZQV1AjwkNZKMi4ixbibd7n/O2jaZg5iwXuTCoRi7XC7HiRPZXJ4TIGj8KJOVBYQ1G5mkTyTxIs4naXK/7ty1E6fOnOZ+JgHgoOmjJ5XBznWb4FXrqJdI6V7+tlxaYYOeSKa4vNcPDh3Chbu38MEXn+He3Azy+QybkUQ8wSCTSqQV8gUGmNPT0wiIwRRLwgwcZfHyZkDhBjqpeAYoDy/wSFzNqUwSPcU8dm3ciEfG1mLQSyJTayDelAxwif0D0pR1Rgk1zPaRm7WJeHwJ2WwJayby2Dg5ikIf1ZYlNytpClpij7JJYealGQyHjbFW8iJ0qTo7RZlfme5ltT6NnSIGinRebAexHSI6IEaabxZX5/SKLPxOVyevaQV/vKkR06auXD04ymbtgDpqgLmmdCyo/FGYtGHPUXaj2y5IoJG9pwJeY+/MfRV2jWV8anYt7zMG6OjOabSbOfz5+Dc4eeo77H10Jw69+BjSCUlS8IMsTn55HcePn+R4qb17x3D4hQPI55r8DoGfxZmvr+L1t09ifi6BTKaMn/xkJ55+cg0Srfu6RYR+0ggMh/px4aYQ9asBPqev3Q0t7A8DctQZFD+m/7GFZ0IgUkaIQkaiA3lkX1WolgvUq+eISQVeCJr0INBOYuck+5z3MUUP7RjJG+Vwf87HOx9fwXuf3sNKPYUGZafSgZJxvNhSvS1npXt+gHi7jjWDSbzy0k48sWcMmfgyvHZVXKiabUhtpcMnSZoIYUmMj4dGK4ZaK42rd+r48MQ1nL+zhGY7ydmnlHmaiLcxPtaPrZPruIrN+Us3sFymZC+SmUlJHDErOURggObz9wEdCSmRndxYM3d+usBJ9DejpBFJULeKTu6ak7UWeYSkMUKhyD9j/5gdNaCvbQnnhhI9Mu4PAxv3nVyQ0w2yOnGFQ7C4bmJt4Wr3MRdqN4i0n1cDb91g0fXgda//7rHpZhNdV233s9hlfvQQZa3aQjBLYV0dAZsOABIeLNXnbcbNscG8NpzAfK6/2c24qdCqCe7ay8mzItTOdtERaKT7qgxeeMCytG0Dn5LFJCcSdnsZuteHWOFyK90UTqzQBq12So9cq90DYe/W7Rt3J324UFYBjW7CR3j64A9IOSciHyhWicBSJt2LTZt24PCRn2DHI/uQyfXBD9RwOS6oyGaqa5WBEKXQiz2jtpp4LwGAoLaCWxe/wNefvYa143kUMnE0qjXEEzE0gjbOXryJyzdnsGnDDhzc9wQufPARhupNPLFuHfrZnd7GtN/EietXcHp+BkExj/hAH6rtFh48eMBxeMQsCRvocwwuGb2hYhEjfQPcnngqheVKFXMPZrFhbAyZFhlFjUMwA6yGk96hHvMws7KEWjtAf98gaqUSA61So45Ss85uJtJ7o7qrTKnTvcy1oAw0g1sywBybJtmfzzz9NM5fuMCVHtKZNGvL0VgSA0bfc/UJGpdEgjXbqA4ssV9L5SU+UuzevRtT96cxde8eAy7S7Bsu9GLLyDjalTq7pIkBIM23arWGcqmMdCrFYHBkfAKFwSGMT27C8RN/wd2F+1wpg87/lBWVz+Wxbt06zM7O4vad26xlx7p3tRoDQhbSVjfraic4m7vEvBHup7q92XwWm8bH8ci6DdiYziNf85FqkhaghEpQSTXmHrjEiBJEsQY8r4R0poaJYQ+bJ0fRN5KBl1Iwx5hLA/H5BKIAJVrojrs0bNXDwMrAD+9Mmj1q7kx2WyorF7IO5qa0YHuH9dJQg471u4qnIMrAUtYurM2qWxGjYc3ODMtUWcaqtskkTQxl2nNCBk5tjAsk+YCjzJFuXhq4G4EiYzk9ii6No1ltcDcnyPWVMpdrAefP3sIf3/4YxUIfXn7leYytzQGtZS5qXyml8eZrf8HFSzcxOFDEiy8+gcnNPYihLH8vx/H2myfwxefX0duXwssv78Yju/uRwJLuxMYOWk+qHI1t126fKiunbpOo6w1pqFtbGDfb7iU0RivRRyDDqSxke5LZXLOv0aO5uKFoUIZkpjyDD7VS/FCgolbO4XgyyoxHCn47i9tTdbz2xwv45MwDLPkZBB4xXhQPJ0yssPtyH7bTQRNxv4atG3rwy5/uw46NGaRjJPZblYMQMXbaQAFyYnuYjWvF0GzHUQkyOHVpHu9/fgt3ZhtoeGn+G90/lfQwuWECGzaM4cHsA1y5fhcLyw20qV2sJ0f2Te4XsWGdTFz3XucSJWEstgu2FOyQ/eOKOKEihYHeVYCRSa6EoQ4C6hiQhWcuZQZdwsSJw+N2qtqAvkEH2WIA1AVIrofN3rOb1ep+/869XOP7VgkD6z54uODLZfrc+7n21wVnqx5inA/+NbsdtV96he/lVnaQCyLh36he2GogTCUUwgEXoxR2mkFvA29mz00TSCeH64qN7HunirEQhZHbiG7NYIeNuLJN5hLtEurtBk82CXlSmhhrFyozUOYOuA1UNxh1f+++v33vBlh2t8V97KpAjk8qtHgoALbBch79/aM4ePDHOPL8zzh+hTI7yT1AE54d26QirgzoapOB3au6v3IMIRk0Ym58H6l2FdM3vsLNyyeQTNJm3OQ4LCp0/8ln32B6oYmtOx/Hj549islcL24dfw/ZuQcoJmPwfGK8gHoyhTm/gU9v3sDpqVuoFHPw83mU/QbmFxekiLtHrknSIouxViBJYPQXilhLMXPEGHgU4NtCUK+jL0WGUOL72MnFmVySxUkn4ZoXx8zKIqpBwOW0SkvLvG2Sy3OFgA1JkKVJTyvgihSyT2i5K9tIIG5G1lPzPAZeP335ZTY6v//DHxgYkhvTJEgoozVFwI42Ts9DOpPjOrakGXf5+mWUymVs2rSJkxlu37nDtVqr5Qoy7Th2rdvI7kuqd0tMKLF+BMCoj2lcEukkx6GQa3fvgQN49qUX8L/+7/+EpVoZ2WSK//bkU0+ip7cHv/m3fxPGLyGZraKn51L/TjlUZ91R53GYlW4oVO4tSIBB5XB/H57ZvgOT+V4WD46TeKyuN4/CrllH0DSUKGuL6iQCmcQ8Bvp8bNncj5FNw4h5FOdYlngqswXKCKqhkA3NdRm67kh173RIbBjrZEHlmjUs1IMmWhhj47pNjVUzT5OV5LLdfTXXpiVLhJ+xDFaLDVN3C32WEiBc4MLsBmu6OK5f3cDt0Mvz0DksuiAvdFcqADWgZzFkFOPYjqNaieHq+eu4c/c+n8woJnXb7q0oDBBga+HB/RLe/MPHmJuuYP+BHXjm8C6ksuT+prb04t7tFfzqX99CvRbg8f2bceT5R5DwFhCLU7symLo1h+PvfYVt2yeZtcuky8q4GsAyJtMEgLVPqL814cbsdoct0jEKNzN7P6e0IYMcimcLVfSj0BQrEWm22N2oZS6QJJCxcHaWiFik6PPCJJFbVMI4KDmI/qfD3wiu363iN6+fxJffzWOpmUUjlmEvANdy5euFBpbayTF4QYNt6M5Nffj5y49h6/o00rFltP2agEeyz2xvNcFCxX4p/pWTgJFCPZbD52fu4p2Pr+NBGWjGsuJh8ZvoLaSxe+dWjsGdmprGxSu3sFShViQ5EUNmE3kwRPYk0tGU+eiCnO69wcCcsWtW3cD2KPu7C56YIFHoHTJ6KqhL2f9ayiaM+aZryfZ3Azl+puuid2wYX6vnMQt9sn3Z3VtXex+7zubH94Ejl1WzGLlOoOUKEEeeu252LiSRDKx2iQ13wYyOH7sZuI457bCG7jMlfEqPPi8eEddq9M/iDqLkBBdgsVHX7EKmcLnRau14w3WCdnmea0asLqzulzfmQE5Ikc/ckLvMTtGNC+lSBYz0Jzsh0KbIjI4qLLsd4b5feA/VxgnryDo9EF1venURkDWGzTUiLuBzJw+DJpatiNKTXZDoLhJzp/Jk0CQT+rvFhSVSeWzZshNHX3oFjz72NLtPGnWfGSTpU/UthRS0LZfoxcI229V8DCRZhQbS7SruXvkCUze+QDpR55JXyVQacwvz+PKrc2j4aRw8/DO8cOTHwNQsSl+fRPvGFWT9GtpccUBOvQGBtFgMC20PX9y4hk9uXsNKNg0/l8VCtYRqtSJi0TTWDjOWiicwmBfdNCrrRcxcKpvnZIBEECCbSDAzJ8HyMscIiFZiMWbkiBEbHh5FpVRCuVZFPJ1CpV5Hk9g7T3Tm7MRPppfizsK5mIghQeK+LOUhbkzS5nviwH7cunkLM7OzGBsb489TUgfPM3Jx5rKcdEKLKZPLId/Xg6s3ruLmrZsYHRlFobcHFy9fwp59j+L+zAwWZx5gbf8ghnIFpNoes3RjI6NYLpdx/8EDxKgcGLl2kynks2l20+7Yuxfnrl7Btbu3MTQ+jJ27dzET+Ps//B65QoGNXK1WCwGqsQvhaZFdkTwrw0VPnS+OUp3fmjHOmbepOPp7Cnhi+w7sHptAT6ONOLlaOVzJZ0Ms2lsE4lRxn2P4Goh7iyjkq9i6ZRjj6weQLlBHEnAwd2gXeOEpqkBP4eLDxs4NhjctMvqMIzYri05f08lIDUEdTzZZIlYFQuIxItvl3sO+1yUV9Z+uKT0oyb3UxcqUjvYzPZdzHzS7luaItY/ZNk2sCOP/zOdkbI26PDh1WUGS3YsPrx7qzRROvP8NvjlzHdWaUOyZTBzr14/iqef2Y3xyHH7Vx9effYsv/nIaqZSHYz95Bpt3jSNGrBxpkvlFvPvO5/j8i28xMd6Hv/sPP0RfT1XKRSEOv9lCrdxkUW/PoyxLmme01kk/zuIOnU4KmUVHMLmL7XQ3SEtgsM2I7TzH8SpE4vXeWZCc7aMxlY6XJ7SlGsNtMh4Rbu4shygkryVAUBgBfU8HohRaXg43pwL86jdf4Oz1Epb9NPx4Fj7F2TGjJp/lvY/WAbOoTaT8Mh7ZPIh/fPUA1o1SnbwFJGOUxCBySVyQ0JekPJJAEjqcKrvE4IOSJ3I4ceYO3v7wClYaCf4drfUEmtixZS12bN3I737x6m1cvDaNSoMyaVN8+JX1Luwig65wS5e9xwUrth+Fe6FlmSrw4EQnp5IT3Tes8GBVl3TJWY1zvr/uRZJQotUP2L8agUiuaKNrQUCjxrsrK+v+zf7On+cwUZdkkhc0O+d+jldpl/fP7YOHbUzEKLqAytguMQeiaLAakdN9byvB+H0Asvv3BgC7cUr3O3W2O6powe0z16pd1H0zGdDoRa2gvJlAsTUWbBv5Vo3WlSLqMsVkTKNrOha1niceApWhR13tsKFdjveS2pl09zATRUUieYJY7B2vZoH1dn87ldmgc7sUNKpnn3+0yDvBpBZkGyUThEZeDZa7YNyFEgFLOckJ9JL6r3YKYlqfFpHWr+Nixl4SAwNjeOqpH+LZg0cxOraOT4wNX64VDCdAmu9qk92tomGYTm0uuwN0sceDGmL1OczfPoOl2W+RiC+hFTRRrcdx/fY0zl+6gmR2BI/tO4hDTzyPQs3HwtdfYOnUSfTHfCQouI2ZTTFQLN7reai141iMxfDN9DRO3LiG6ZaPWiaBpWopzB5lA+F5zDRS0xMI0J/OYCCb5yDiKtVZjSdRLZeRptJbySTSca3YwELBLSzWG1iolBDz4hjo7Wc5EwKfVN2hGbRQI/kMivtR9yn3b1gkus3VGZKZFJK5DBIpin2TjDNKRqCZ1VMoYml5idk+GmKSY6DxGR4ZRq6QZ7Yu5iUYKC6WljC/tIhSqYShoSFs3LgRH/7lY2Qoc5ba22ggAw8bhkbQ4yUR89vIpnOok0ixskYU/0a6fJlMgttWqlSZLZxdWkLv+DCGJkbw/scfgiRUCERyoDRbNNVdDE+Dil3I1UJzgZYfYzliDzjBDoFWqCCWM8EbmQhLI+mhp5DFjg3rcGDjFgy0PGSqPrymJNswCa6snhT1ppEghpuAXgm5XA1rJ1LYvG0Ehb60SJSQ9pi52Mw3a6K/YRC/VVZwJ6xqr7DZsKxXKw2l0hfRLh7Vd5VTYRgXGIIFYslMsdhlx7qBXGgQHfNpB+AQyFkcoAJSoYnlAwZqKH6PYuX4ufp3Sy5TyYmQTYzSLCOGzw4uDOQoJo7ulcblb2/hnXe/RM3PYWhoDK3Ax4OZ+1zqae26ITx35ADWrF2DudkFvP/uR7h+9TYm1ozh5VcOYmTcQyzeAPw8rl5dxm9/cxztWBO//MVhTG7KAM0FYVG4fVIJgMEbHYYoezxOv1d7aRlJGkoj50l1v9j35qkxl5rWBA0PoCbqq8y7O/osqKCsg5hY2/iln7v3Cw6tU+03qZRgw6EHAuUcRGRXbBYPJ8W8tbNoBFlcuDaPf3ntLC7dqqOMHBpeSvNOJBGC2iNxtmSLGvBaDeS8APu2DeKXP9nDIC4WrLA7VRhJFTUnENyiCjSSHeu16VBImmMeVupxfHV+Fu+duInZFZq3KaSTMQz057Flwwg2bphAtVbGxSs3cPH6DEp1YgezKvcjiYbSIXKQ4f1WNdrMpf19YMZ+HxIpXUAurIuqh8HO+2h1AdOgU88Y7108XwUsC7OqIVK6pIRpE5BmAN2Eiztwgub5fB+wcYGRgSLBJ2L3eAaZILVDFrnPMJzDu3JHzoC0293Xu9kzMR0u9okqV9nfXLAW3V8a9/8XZEZ4yTmUR65VY+RcVs6Z/CweKItJ7LCAB3o4LwSWFRGx1LD+aSibITR0VLGn02XqmMhwQYYvqZRqaE9doBQGi6rLVS/i11PtLFv+YkuMxQl5q/DRD6FgI6Stnp5rx6Ox6jAggqWi/gu/6z6Nhicmt3+pfXJjLvzC31I/JZHN9WDnrgM4dOhFbN+5F+lMAc2m1rI1a+fuJdpWykzlguxctJmMVFSHlkAgATkCKVmvDX/pBlamTqFVuY2gtYwg3kapXMeps9dwe2oZPcNr8MSTR7GxuAbp6QW0r11A4/Yl5Ii9IfBAKff6/ixKrP3mt2OowsNyzMP5uXl8PXUXt/wKFvw6So2qlNdKpZFUEVvSYiPXZjwIkIvH2dWa9BKc8Vqt17kmKk1AAk4E3kmWg0ImUVIAACAASURBVDTclmvCHpJ7sVgscpLC/MICl+4iUYw61TrUucqSODS+LYltIxYukUkziEvnsgwo67Ua6vUaS4/4fpNj2YjtLRSKKnQcR6Vc4Xi2zVsnWQ6F4har9Rpu372DZdKF82Kc8PD000/h3ffeQ4tcsMkEGzM0fawZGMBEoQftKpUgS6EZi7H2HAE7GnsaP4qHJAPa09PLcY1LpRU8KC1hqVnF/fISSg1y15C5JPedMOMEznR3C2PkaPHx+3IMo7jVaa0yl6TZz1b7VbgizTL0WpyBu2Xjeuxbtwnr0wXk6wE8knjRfZoeSOypJTyJ+6aFRLyGfGYFo6PAxk0DGBjrQSzhA35VGGChxiIixoCcMVq0bjoC/MMTSARwuqsJaOKJsGBONqpjYEN3Z5hQofd1S3+5RkkBRIfbNDJIUVusrYwOVMSYwYyCLwJzcWJbWRwwysQNgZwjFBgyi5b8oJezEaWxTgHtHN57+zOc+vYOtu16FAee2Mes+pmTZ3H+3DU0gxpGx3rww6PPYWx8FOdOn8cHxz+FXwuwb99WPHVoO3qHKL4ui/nZAP/yP97A9NwMXn31MPY+MgjUZsL4L0o2kt1QEVCkjivj6IJh/d49wBqwY7su21bIHLE3hjM2NcnA6Xs5WFulHgt0l43fAN1Dh37mCqzuNh1sRHaErpMDuTBFBELJTrUYhNKHqNxWBnU/jy9P38cf/nQBl+/VUGvn4HNpK7HRdCDituoBnMJeKHygmGzi8OOT+MnzOzA+QIeWFdFflMC3sE2WZNYk5XY+2Xnw20mUm0mcPDeNP395C9OlGOqtBHpSHjZMUELDWgz0Z7BUquLCtTu4emsOS0Ryx4nujtynsmdYBwpb2AEulAmzfl0NfFh8nAtajE3juHQON1AxEX6YAxjtoKVECt2DyJLQg2Uj3xWr3g2AOrJcjdzRpWCMXAg8nf3VbTM/07ExBhIjsiYKAZPPdZJLUd/Y7x/GLS4J1Z2o4AK1bpDWsTYcANhBan2Pjp87ZkYAGRSOHTv8w9C1GoJ6J23ZPQ3x6YVP01rnKzxJi+0MCS3HSDO4oyBQZW26B8HQrb1gBOQityZjFnPR6uKXRfUw+OyYhOG+Fl0nyyq6n907WgJmLDQmz1Ef736enOZWyZgigKPJFm67o2dFVDPHtJGBYXYxwcxSo97G6Ph6HHn+JTz19BFm5Hi7VB2b0IBa3UDH7SyB+wLk6MSngWXiBiPZjliKC/7mvCZq02exeOdLJNoLSMVrHPc1s1jDhx9/iZmFBrbufg5PPvcyxrI9aJw6h+bpb5ArU4keqsOpNDOLWWqAsJaYoScRqGsihkobWInFcatWw5/OnsLVlXmUaH/L59iVGDSbSFBMWDKOdjrJosDxVoB0zENfNodMIoVGrY5ao4EGWvx/qVxh7TkGLhQ/qHFig4ODDLrm5ucZyFFNRIqVo+xSLkmmbioCLsSmxTNpxFIJZPJZAUIajEtAjl3LFHvWChi4sWEi9pBcvHEaozp27tiGfL4Q1kgkgeDZ+TncvTfF7Tj6o5fwyaefoMKyJVLflcagmEhjff8g8vEMeot9SOZySKaTSHukKzePZCqBlVKJn/foo/tw9+5d3Ls3xdp49xZmcb+yhCq5JBMihcIisI7eoa1TYsMppo1mGAHmHCVlNJocu8eMC2sz0jwhhk7XiLoPOKvVo6zWFNYMDWLf5m3Y2jeIQi1ArtGSGD+PSpMRkyoMn9yC5inpAtaQSJTR31fDpsl+TGwYRzxFrI5KlDAIUCNqdsSRQYrqpHaVoQoD7hSE8X1Ux815Bw7cs2UfAjsFEgYY+UcFlfy9qzfXlZghi9eG0AHM7knPMlmtL93arZRdm9TsV6eovCamiNaSsoj01SRL2P2mbmTqrwRlpKbxxu8/xbVbi3jm8LN4dN8kErE6yuUmTn55AV998S0a9QBbd47hhReP8KHn4z9/is8/+QY9xR7sP7ANjz/3KPK9fZi+NYdf//NvsVRewD/+h2PYMpkFmvMCuDkBXkVuTWqFcai5hu3kqEDMOeiGvSLGVrXIxANhe4qsBho+A/dRaE1oK5kB0wO6xQTpPW2AZdhNYUBrIfM1ctRhCKfeFAF2IsMkLtwEvFgG1UYGH395G6+/fxW35n1UWhkW+xX3p3h/xBGoeqW0p/l1ZOMBXjy4DS8enMRQTw3xoET1YxTsibeKY3p1OjV98l4EqhiTRCvRh5OXZvHmB+cxs0LVeVLIJDzs3boW68f7kcmlUK5VcP7qXVy5uYhyM42gnURLmXX33GEEizCMBpojId+ItTOYo2CP4pQ9KvNFtbsjQecQdFAmaSjcG41fxKK5cbky9+l6OixzqBNn0CsB0XGwWp2NEkxgmEK+cUt5hfF4LiZwsEDIyukBnq7nkBj1Gtl86mS4rCfFHsjfiMRSFYiOZS7v6DKELiB1MUV3QoTrsu5gHb8nuaIbJEZtjxYbeWZYRy48bT3U2E4dGis+zAGfzMKJio6xUQzSbHFqw1j5njZn6lSui9rpr+8GcMyoWVms1VSjzZDYeeB7OsA60wVffG8Fcu4CMBvt0qpmsY2edTOjwiFfBci5eqYuBSsDYIvL0t/JIEoWHgn7JhKk1p3B5i178Hd//z9h+85HOWaYpS0o21MNmLipaTFGMQMauMFGMQia8IiVUxdWjDYQlmgQgJluN1G+/x0q058jF5+DH9SRyGUxdW8O7/7xM8Syg3j08WM4cuQXSDULwOkvMf3pcfTX5pGOBfB1nFlUWAGS2VbTeyW3JidpAFipByjFEyhnsnjv7Gl8fvMKmj05xHoKWFgpIUG1UZNk1OJIJONI0MKl2EKf6rNm0JPO8n7baPkMDhutANVGg8ESVSugfqYEBfqfar9yMgJXYKCkB3L7SeA0/U/M3SiV2Up4aBF4JF04cr0S06RZWTTWxMwROGLXaUjwtCVhguPbfaRSCezZs4dleGg0yHBR8sKVa1dx6cplHDn6Aq7fuok7U/f4b+Ti5WxpP8Borhdrh8eQoioKxMj19aGnkEelvMjnpIXFEmfD7tixHV98/gVntlaqJSw3KmgkY6h7Law06pwYwm4L3cwceMOuMMoM9uMxpLw4xov9iDVbWK6WOPkk4BAd0Reh+reSDBkZaorp8ds+u56LPQU8vnUbdg2PY6DRRrJKenOURR2TBAh18bIBZjcK2QcarUXk82Vs2pjHlm0TSOcTAua8uoJPp4KC6aExiJF7SiycW1Rd11AYBORUfjCGiF7BlTsJXaxqnJwTuLmdhK0zQV8FYsayRyfcbrNh1k5+b5ugxbUxIDOQTZotaSBBVRdMQJiLMqphUFvLQeJGX9DYUH8pWGXxYA9+I4m3Xz+BK9cW8MzBAzjwgw1IJJmmQaWSxvG3vsaZ0zcQT9Vw6Pkn8MST+1AureDdNz/E5e/ucJbz9l2T2DC5AedOf4tvz32LdRsG8R//0zH058tAsCTZydwkA8qO7Iv1n8R18HsL4xa5ss0LEjIsujNL/JTGDCvjJtqWnTHZkSZcVJZLEvF0/DlcQEJdwt9xd8p6D6/VodStV8EbcfVkEyiDPg+/ncMHn93Ev77xHWaqSVRaeTTaCWHvyQ1K7aQDDzE9tIfxQbmBvngNLx3ZjZeObEMxtYRYsCRhBryjWh1YGW4GdFzFwePEMrIZAfK4dLeOX795GrOkpx1LYKA3iwO7JzE2kGW7XKo2cO7SbVy/s4g6tVV15Cihwd7fJqWVkGJSpSupsDtO20CEAQsCcgR2wrKFzt7rAhbqbxNjjp7buafT7wnAUYY9feVqPRrD7jKCLkixvdLKtIXqD3wek3AYS8R038XaYNeHQMmIJV1Kxua5zFdEKkXLOgqfkrg4aVcnDuo2Ai6msfew2PjOWEP5ZDe5497PbZ8bX2+4KMIeUft4RRw7fFQIaZciD+PV5AU6AAmf4rXch3lH3OoH4UHWcnoUUatNcBvtNs7YrQ4EG1o0aQMPoJ6uCBRap1gbXYDl/s19pmXJ2t/NCNiARcBelj4tYNc9EMqYaEDuQ/cOG+EStp0DGBkeOeHRO+WyvegbGMVTTz2PF479DD39I2g2VNDYGhW6oMS4mrPCGAmS9CCAQbVQqf4lx6/RiSiWQSKRRYqKtjdnGcS1SpcR9+YRBHW0W0lcvn4PX546j2RhLR4/9HM8eeAICot1LJ86i+W/vI+8V0bKoyoM4uLRMGF1pYqh4socDMSpULs46qS0VAxl0kZKJDEP4P3vzuLCwizag/1Y8JtYpuQEilWjeny6cCkuhwBdo1JmrbnBfAHpRAp+vcEJDA26joFfkjXiyFgQgFtcWtLqBwmp10quVRorFqOLodBTRI5YtDSlaSaYseORpnqj1F2OppKv1RConimJJNPYV6pVLktGgKxZr2FsbBybNm7iSg9PP/M01z09/t5xNj7JbBbzS0u4eOUS4hR/RwZOpTyy7TjWUKxcNo/1a9dyDN7wyBDu3LqGqbv3Ua02uUQYMballRKazQC1agnF/l7MLM2h1GpgsVlDORDNNnMRGKCmuUHVMhq1KvcTSZdM5HqQbBA/F6CR9DBXKYE+TYXAxaMvrC0xthJLKEwGg+FEDL09eezeshk7R9dgvJ1CseYjbnVA2ehp2AUVKuONnZh4AvRlJNPzWLcmjc2Tw+jpz0jcHCyD0gFu5hqltoSbidJ9tA4sTNVlf0wsWPUTw0xXjTsMwVoIyPRU1eFW6XSxqOFTaiOkG2Uhh9UUVLstDN2gNlOQu8RCRbSCMX0W46bOaPucxQx2WGkCMB5Ky02cP32eBabXTK7n8APEs/jgzc/x1deXsXnberz448dRyFO92wCID2D2XoDXf/s+pu/PYd3Gfrz40iGMjPdhYb6ED949gYvnb/I8JshTr1UxMtSDF47ux95HxpCKLyMWI41DKR8li0MTNJSRDEEbA7c2x82xDTYmyOgnMcxSlUFDbwzo0z0okcvsvrgrDXVpVif/LAMd2WUVmdWkMPu8AToOHwg/J6SADJkxcZw7yrFp7VgBcytJvP/JJbz90W3MlzxUYwU0SFCXbAGXpyOAJWUB+UzhNxFv1TDY4+EnB7fhyLNbkE8tIuavcAgDe25ZqJ6YODIrnDqgFRxEADjWptjWDO4+aOPXb3yDO3MB4qkMhgZ7sWvbOgwUyKZVMbdcxsXrU7gz7cNHAq14itsiPqMo6dkYqIhB0vgwR+y+GzR175kcly1wOnR9GwjpBHIySY3plKSGiDV190OykRb4bzHs7nO7WazuNumuqfGaUY1xN8HB9cA9jB2spzpjKR9ub4cxCXMCjBk05tdtr4uJIkDYKfTbzRy6fbPau6/29w5PpEMcyb2jhIcO12onexXVRo0Wk7oRQ3eES0N2GUKj03WBhplG2loXeUag6vtj6NyXpJewidF9H7uXXe92eMRWKEgz9ywxCE6WTmgc2N5qySOjW9XWsHnjsizRJOiQJNYTakf7WG9IgBsZNnKlkrHMZIrYsfsAnjv4AnbuegypdBFNAkxS4kEzkZzsPY1VlHYSTU8bh881UwnE1WsVNBvEegRIJNIo5Iroy6bhNZZQmzuLdu02sskSvGQMpRpw+vR1XLg8jd7RrXjuhV9i++QBJGaXMPfxcTTPn0TRbyCRFGkTrgXIYSWquK6xE6zTxmXZ6JTb5kLPBCzVssFvtVk3vuYlMOv7OHd/Gl/euYmVdAKlRAylVhNJL8nAjFitldIKWqSOzm7nFhKtNgZzRWQTJHocQ9mnjNQWV2/gAsUEJOnUpwK8ItIZ4woM5FolCRJKZiBAlchlOC6OkjKIUWQDwtVClOqn6MK4lrHR5BNyTdJcomcQYJRnyQa2du06ZDJZjI2O4onHn8B//2//jcuWbd2xE9fv3MKp787w82m6EFgldzElbRRSGWyaWIPtW7Zg76N7Mbl1ErMzM7hzewbfnr2EqanbnG1Im21ppYxKuYSBwX4sl5dRbjdxZ2EW9bgcrCTeTTY80qaiubVnzyM4e+4c9wkBuaFcDkXaVEgLr5jHUrOB+VqVs4w5llIPcBY/ZxIldE9yaSMlenNrR0ewf+0mbM71It8MOO6PdOaIYyAWWJzUMtclcYfEjquIJxYxMeJhcnIQgyNFeAmSJyHAIPp+MhAS1xllwneJ+Nr6CxMDZI2G/4duVmXquIyXAieXWQtj0SzLNYr0C6tRhLe1trlWKDRkWmmAJ1E0CAbSjEHi56ksiTJrEUIJX0r7QGLrGrUWPvvzaZw9dwMT69bg4OGnMDQ+wEzBpXM38NbbHyOdyeKlHz+Hye1DgL/CrFwQZPHd2bt49+0vEE+28dyhfXjs8R2g3MiFmSWc+eYCbty4i0q1jkw2jf37NmPnjmGkU2V4FDZBWejm6jUQJ4ZV5omOlcnXhOyJbvGhlITDPoTlEvkWEZBlG6ZEQATKQgnn0DtuPIMcL6QtDDwc0Gafl1i0Lj+vSi2RS9Lnish53J8F3v7oCo5/fgvzNapLmkazTVmgEmpgOZV09OHhozAQv4bNEzn8+Ie7cWD3ILLpChAsC4jThCGaBEQ0kM1j8pWZOKsyRBg/i/uLMfzpL1dw8sIs4sksRocHMLl+BP29WZTLJcwslnD97jweLNbRbOU4GYNBsbMcTIw3AkCOOgL/MpqvIchRb0oHaApdlxoyGNZej4L2u0FMeGeNmaOf3WfQeHOoirOvdt+D92ZmfHXad8X18Xhq0qL5pgkY2h7v3q+bcex4v1WWrf3dXKjRJYJpwoOxHmS6gZfhim52bbXrvufx4a/dz6yGZzr+rp+S942iPWJHDz3vBIMIJjcbFwrtWdUHJte09E6I3C0BWddXx/yRwF/xKDpR+c4Cd8GjvZlRitFM7AJezmQUxt5OBLbGhdYOkTTH/WisBi8EO6nJfSlgnKl8nfihWVXBR7lG/2jvo+/AFLb+Zx3H78QeoUjKRc4GEm9BWIQDzuNJDA5M4NDhH+HxZ46it2+ElMT4tBgFEZtBUXkWdmVLW1jcl/TbgiZXZiDGplGvoVxeQalMVQgkdmkgR261JmK120i155FMU8UDYGWlji++vIQ7D2qY2Pw4Dj3/c2wY3YLg+hTufXAc8Vvn0Uvwi4cuiFi4gM6cYpxo02NgreLC1uu0iZN7VYKESS3eh98OOLC/GotjgZIgHjzAZ9evYIEAJf0f+BzDk0qmsLy8zDVCKVGDSogRWKPMypTnoZjJcswXs4Cq+M7Lz8rHGaiJeRwP5lP5rGwGxYFervRQ8usSv5GkRAXNm9JAZtKGI6aA3Azk8pXtV0IDuNfV9VhrUJJFHbVancFnLpfnYOhDBw/i3bfewdSdKTy2fz/mSyu4/WAKMSrf5SWQi6fQX+xFLpNBX6GAkZ4+7N6+DU8+/SR27tkNL5HGwlwV//ovv8OZUyfRblU5+aJWqaHeqHPmK6cspOK4ev8uGqkYu4mZAUyluB7s/NwCx/X9wz/8A15/8y2u9ZpOEeMJjBQKmOjpxdz0DAO4ZSox1gq4H8VogmVeKB6bxp08bPTm7J6mKygmLpPEuuEhPLZxElv7hpBtBsg0SItLYjMTnmQWWxFxVrP3SNTaRz5TRV9PGevWZbB23QiSGZrrZQ0xIGBMQM4RGnfBl4E3W6ChTVH2iwP1HFcrx3VpVQY5PT1sU3mR0DMdOQ0T3HWzUAXlq4EJxeVknYaZpXp7cRuoC1VZJQsiph/pNE3Mnbl/Q0ZPd1/OsCM2uo2P/3wOX528wTWEDzyxG08+vQe5XAqllTrefftDXLt2j8s0HXv5KWSzxMTXAKpZ3OzFW7/7FOfPX8XmzaP48U+fRb5A9qeKRq2JleU6mo0AqXQCvT0xJLwlxGgc2E5qX4RF4PUQqaXtQve7xj2FLiBzXmhdVNtwxSYo18Njp0wcx9ppopjJVjHTFNl79tooWGOJELP34TUKPsxDQiCOZe40Oc8C8tXtTTFozVgOd6ebePPdS/j49Azmmyl2WXKIBE8lE/nVZALKzG758Pwqtq/twS9+tAd7txcRB+liNtlG0WGEDp4MIOnAzmwc2AaKpp0mXiCJlVoKH355B5+cmULV97BmfARbNkwg4flcbm/6wRLuPihjpeYhiGU09pxWVBwxipMmFlTjSdkqcdg69anFXosnaTUXpICn1YGTHWR5xuraMlenYcKH2Cw35lEPhO68jrTsnLhwjTt32TRmtfRdbJEKYW5wmjz4Ii+2KkPoxN51s1jdoM59rvzNtQvmljdSKdrDH2bkZGZ/HyO5GsizQ0/Eokayana9+9XGkLEY173VmsM6/0PW1ORHZALT4DupsxZTxhOTbiAp9DFPRWeV2uNYOdLFUi0lqU2mJ/yOxAkH9yqTY6coAz28cK1ch1LvdH+Oz1OxQbtW6PKoMwUUugWBdcLL0Y0nvEwYT9yAwsHIfbmkSVRoOTI+FmissLJDyqFLmyh6jN4rSgHnx3P2YBspliyLYev2PXj1H/4r1m3cgyYVu26JsGQIANlzwduryklK3AoHbXJcSgPteg1+vYpSZQUVYljm5tEm1yoVfCdNsqCCfHMKI/kFjAzQZwLE01lMTc/hzx99hVKjgB0HjuHQsb/DRG4I/rkLuP7W6yiUHqCYIK2wJotL8pjwmBEB04wCeCmoNR5nF6bFtdA4cO1p2+TIc9lq8+fIoPmeh5VWC5V4ApfnF/DRjat4QECO1lM6gVqjhlaT4quAWuCDkghMQoOeQQkRpLWWSaUcxlTLdmnJHFNbJ2kP6tpcTxFDY6MMTmYW5llAOYzj8DzksjkGSs2giTTFupGrl5JPmi14Abl5dfOhSRT34BPAJABN76TZtNTgwd5+TG7YiHfffBtBM8DA6DBmlpcQSycxMTGBZNDGaP8gx9pkkikUs1ls2bQR69dNYMfObVizfhN++7s38OYb7/B8zWRSaBEYpf+DQE76jSaDqqnlGZTho5kUBiCTpJi6Xdi7bz8bxWw2j3/7/e8xff+euIzbbfRlM3jhuWdQXynh809PIFPswTxlErd9drFSRirDQifGxMC5zEIZW+qf4Z4ePLJ1C7aMjmKs6SFOoJbi8nhjkQoeUkBcd3gCifE64rFlpBLL2L61iI0bJ5DNE34jqQbKaiUQR6yr7TZaESKM1bIoaKXLrFapUTa0qVpsnZZDCkGTifyaPQgZC2I7iB3Xe5qP0HW9MuAzNsh0M6WMVEiFGgA0loFsDP3dXLx86tR7hKLBlsygIC5sE12XwdxMHb9/7XPcuVvC0GABh488gl2PbucawFe+u4Y/vvUJajUfBw/vweNPbIYXJ7doAKRHcP7kFF773bvIZTz84h+OYWKNSovwhim2QJ5KrCj9bzbRwBUd3iShSAByVINb3DoSVyk4S2LZ5Hci/cRYgH+nIE7ZmZA5Y8bdintIfJ2xbGxD2N6Im17+CcAMh8mJpzbdONd28jYSxLhkX9CmSip0gu7BzekGfvXbU/j64gpWghzqzFcnxaaSd4P2Gzp8KiuXaAVI1KvYsjaP//SLH2D7hhSSWEArqItdVFsn9k/2JA4vCRKc2EAHbREbTiLwcvj6uzm89dEVLNU9jE2MYcuGdahWy1ye8M69OZSqAQIvjXab4nNpbgr5EK4J3rMisGuZpQxIlAEWsP2wzlp3eULqr+5EAivsF4IEQTthfHvIGjHIEv5d5pGbiS7qAPavw81oh2elWgxACvB/OIlAhOsjgsnATacHsTNLNwKDzn5qALXrOQpr1aUsYQD0j6XWwphA1efrAozSF9EZj/GF49K2dvw1pq0beHZfK/gnkph5CADTM48eOhz2dvcN6A9OmF+0gDhdUE6a3PE8mKrYzC9mk0z15VZh4NyXNfAWUvbaWTL5JZaCNxBd0NxZXRUcog40L43Gn7GLTN9C4+pocdizJDC1MxbQDAVPLDbOZrC0q8wwWTsd37XFiLkTKdRL1uup4PHo8BD+5//6v2DrjqdRC3IkNsEJD3oukfaF99ci79RSjoNrwm/W0GyUuPoBiexSFYNyhYpii0wHaRulUUYRCxjIrGCkn4xinYPbb92awUefnkbZL+DJg6/g8A9/jnwzhcqZ87j73jsY9JeRjjfETUb2XYEuK62zJ0pcjLw/c+yipvOHrFxb4tJ0AyeXq2SyStIBuTSpbmu11UItkcL5uTl8cvUSpmItZuaqLGkj4IlAHAEs09cL3TgMcqh0VlqyovyAKy3wrKQqFzFyv7fRoKSPdArZQh6pbJpZuIWlRXgpkl+guqoUkJtAIZ/nOUZ9SexbhlyxXhy15TJijYCBIy0okj6hmUUabOyA8siFEkgyAz291cbObdu5CsPbb7yFPXv34v7cA1QaDVZkH+nvx2BPL+r1BvymzwBy/doJjAwOoFYp44knn8Y//dP/Jn0VqNwKx8xTqaEW/CZpebVRbzawWCex0jIaSdo0iDUAy6Fs2LgJGzZMYv26DThx4nOcOXMau3bvRjKRxPlvz2Ggr4BnDuzHzYtXsbRSQgUBFslVzW5kmodd+omGqTSxSDRRBdQT0/fIjm3Yt3Y9xuNZZKt1jiNi/kBrPlLbCdDQ50iuxiPxYFSRTa9gYiKNLVsG0DtIhb6pFqi6WnVr0F1MwZDZHWXeePdQUV4DT5b5SnFbtCkzpapJDJrY0QG8+JbKyAmMiIK9QuDnWmpl2yILLd8pO83f8z1Jqt/YQbMbDitoiRWWDGHr3UAm29MEkOzFxTMzeOvtr1EqlTG5ZRQ/evlZDI4Pojy3iA/f/xKnT19Cf18Gx370NDZtGYLnESuXwsJcDL/99TuYuXcfL/+UslvHRCOObRoBbNFMDAWbuzILCdgwI8OHRo2T082QAVp44I7cXaFwm80ZZ2PTqGbnwKcxmWGyTrjvhyyHSJSa0oChXPNYaBIBX+IcqsPrae+Ic4gFu1PbWdy6V8f/+S9f4NS1BurIIoiR/lC4NgAAIABJREFU0C+Nn9Za1Xknzw3gUe3koIYtE1n8518+hc3rs/CCBXitivRJKG1kZbYoN4XsF8XBUcYmJT/4aMVSHJN3814Dv//TKdyZ81HsH8LWbZuxuLiAqan7eLC4gmZL6qW26TBDYsihX6krVt3GQbtE9r9I81U2e7HNq/3rZpfMTWvMKWeK6sHFYJrtR5w4EJ20wrHiMprO46QFDwMb99kPt+1h8WK5JgKu3UDO9v7ue7lMmZt8QGFZ5lKN2iKtDZlOZ28XbLM6UJT7dDLIHXt/B3iU67r73r3eJba62+/+bPglHKMXDh5qP0w1RnSfJAdYYJ3RiEbvWQYG55SEcS4RIIsCWO0ZLrXY/VIuemXbyJMimsoRxS4VD+w5nQBQ266bkfjUpaaonRAiCtokRvTEGKJt5/0Z1UlcW3gCcEAWT7EuV4D87DCbIZCV2CFaBgTk/vE//hdsmHwM8ewwvGRGg8ydiWyTV0WVqUxXq9WE3yijViuhWllBtVJDteGj1iAAR4anhTjqyKGMIW8Bg7ll5PM+vAQBmzg+OvEVLl2+jezAJJ488ip+8OhhJOdrWPzqK1TOnsJArYSMV0OdEBziSASUEOBLAXZ+bwGYxr5JRpdS4OSSCyhOTt2u7OagJAhR7+cyNJRVK0n8cmpteyh5Mcz4TRy/egWXluaxmIyjQuxNIs6uRHIt8vxRRtbmDYEWSkSg+Dw6RfX29iKXz3PmmiVecK0+leCghIdcLseVH9hOKyFLLknJWCUhjTYzcnRf2pSCKhWQbyOXyfHpmpgo0qtrx2O4/2BGAJ0nbnlKrqBbJmJxjA0PI6jVsXXzFmbfbty8ieHhIfT1kEsmxpUixtZMoNjbj6XFJXz2yV+wvLiIXTu24/3jH7Dbi+YpgVMmAUmLjt0KcXaXExNYDRpYqK2gTKwp723KqFOptHoDjx94ArkMib5ewYYNm1As9uL+zH1cvnoR6XgMw7398OtN1NHCQq2MKmUAq9SAGU+DTrISRaqEa1GS55AlUGJIZ1PYODGGvRs3YXO+H8VqA4mGZBNThzC85kx0+RzNoTjXhKwi7i1hdCjAjh1DGBovsvtVhFSt7JUyEVZWSxRiw8QMJQMcG26UjVYt4TYokLJNhsGdDj5PKv6F/G9eFnqMATnLonXXvcM2hCfcsLqDulv1sCu+PjsSi21gdy4nTWg7dA3JhqXAk18ujSDoxUfHz+Hzry7ywenA/k049PwBpLwAN65N4c03PsLyYgmTW9bi4A8PYHyiwFnDlWoar/3mHVy+cBmv/M3zeOzAONAiaRE6gqioMvnQLTPYqCSlvdgXwKxalFVq88IO7rQmLFuSNyFzM+uI2EZjMXK2UUVsilSyEbeaA3hDj465O/XJTt6JsHbK/Ku9FWJByxbye9GbplFr5HH+8iJ+/863+O5mDcvIwacC82SaAorpbUn1BWa1KFuV4nIbyKKBPVsG8PevPIKNayjjlDTiyEOgYsJq2znfo+2hybVTBVgyS8jeiSTq7Syu3SnhrQ8u4f5CHeniACbWrsPyyjLuTc+gUiO7mEQ7RnVcVX9Q1xwznA4TFE52WxohWO5MPHA3/u493k0McOCzHmQ0mYLZOlsQFmcqV4f3c8KOZLuOWDkJpe/Ws9OnOUCpE9h0hj+EDKvdOgyjUni5Wr9o+1Zjxux33ZhB30oAKhdPkXYwXlEvWRQdJu5XhyIVk7RKSa7VwJcLOP86qFUPolteUd/NZei4210g91AKr4Ipkx2RrBiJzYo6SdFqSH0agHGoX7fl39OQbhDHG4iD7hlOqfuTsQQHV0ehd4qd/j/C3vxJrus6E/zey3y5V9aOKqAKQGEnsZAACRAgJYKrJEptipLlRe622y33xMTY0/2D55+YiJmY6JhfeiImYhxqq8futiVrtSSSEkFS3ACCxEIQ+44qAIXaMyv3beJs791MFD0gK1CoevmW++499zvfOec7OvVNt0fuQcLFQvm79LTYDTmGWblwwCKLLy9cjHAXvenYnMg7iR7UPbddhcaOgAy1o8qmUvja1/4VDj31MpKZdQjSecTiyTB8zZ9h2ya0MlmHZr2Keq2IUnkZxSLlZ3RQrbdRb5LoaxtBp0bd+pAPChjLVJH3CpzA7KXjmF+u4qc/fQcff3YZOx45gFd//3vY+8hhpObKWDl+ErhxEX30ee4b2eJep5Q35RN7qSETAW+OAQvDmFIVauCO095ZaoaeV4oQzE4T2JH0IQm5tSgXyKcvHw/awIk7t3FidgYPvDYn8mcyaRQLK3K8E3bnKjIO/YvnSI3t05kMSyvQ2FdrVW63xe+UhYs91oYbGhrivZNYOS5w4d/5DNyIsaLcuASJE9PnKL+l2kDaC5DP5VGvEgtaRyIIkB/o55y/mfv3uOk8hSU5r4xzGDugitfRgX7s2fkI0n6cCxYGBgewa9cuDA30I5dOo1Sr4bMLF3F7+i5u3brN7cVazRoyqTTKqxVuEybdG9oIlBEk8JpOprh7BD3HcrmApcYqmlQsSXkxakfpHqjFWj5PsiZ5PPvMs7h27SaDEwrDn79wDnHfQzaV5k2sUC1zhwka11iIZgS0h5EtkhRheC+evxS1tCRvLhnDyOggnti6HY8PjiFXacIjUE/MHIvkksCxvC/WEuOxot9XkQxKGOqvYWpzBpNTQ0hSqJVyvZgxUtaItPLo6rw0bU1GkQEzxFJwoD+3G+c2ZQ4kpYlpSvQM5GQTjjYhBXbhJqb2wA2H8gCYEdDIg87RMJRscUAXyCmLFUmd6DO5Gnayk6gBpFy6PizMA2++cQqXrs0ik+rgKy89jn17N6PRaOLkxxdx/P2zLJ69Y/cWHHn6ADsNc/NF/OzHP8Pywhz+6Ltfw85deaC9BDSpoMF64DqMpsmm8M4gYFmAV3dkhcbS5kiYR62IWpi6h5mHsBrSsR8h38Svxo5QLKHATDbIiIlj8KbMoUA2siVqwyVEoD2nNSRJrHori5OnF/CTNy/hxr0aKi3pm9oioXR6tCa5Gi1to0XC2m3EWjVk/QYO7V2P1766G1PjlI+8pC3EVGS9pfsMpYvw9wLeyPbRPUrvnQSqrTROX1zAOyduYGalhXRfPwYHh1krcn5+Cc0OSRBRmghLwmuHHpuOAiTW/EMgKWzRGIXfehkq+ndXmFTDl2ZDo33PUo/C1aRAzhJmjfWz9xvxLNZSk3FBtJlHBRAhmaEhdNMh7QE/xiR2gyR5/l520Q1JuuDSLu+CpIeijQ44dn/H2FOVC8zpoLnpVuf2nmut633Rz9zPdoNUeUYDg190DRkHedf2zHwsATn7QZi06uQehLpoiqxF3LA7XssX19wAS/5ztVdcGjDyxHSydInZhlNAzG4XkItYM9pgrQg7Op9tDsbcqDcZJoIKkLNwgLFmLqBnIyGDEcbqXSBnAy12TpS+DXBFuQfSAkm2jSgwLWIhomVGorKk85bP9uPVV7+LJ596kfv7JdPESFBLI5KdMJKbwqnUD7WB1cISCsUlrJYKqNUq8DgkRB0DOoi3ysj5ReSDMoZTSxhIVOH7LcQyKVy/N4//5wc/x5lzt7Fp9xN4+cVvYtPAJB4fHEf11Gnk5u4hjyr8OG3MhL7ExJKGWMtrwW9F+WFUiepOMmHWJDgtopsSZjLCgsOqOk7E1lF4jcAbDZKFXMkTpipXYufuNho4u7KED2ZuYhZN1kBbLVOzbpkMNoGNBSTnwjTaqDsEfU+OBlWjZjNZbi5fKpV4LnH3h/5+Bnj3HsyKt0i5ctrlgbSUSGYklQg0pO+hWakjn0gjn8phtVhEs04hZwGoff05DhMvFpZRbTVYl60Tk4bdDLwrZeSCBJ7YsxeP7NyBPfv2YtuO7bjw+ee4fukirt24hSs3byGezrByO4kJe5Q03aTCDsoDTLLkCsm9kCYTyawQe5jv62f2jkBrpVHD/eV51GJNNCiESWCOnCquyOUAKN/vkaeeRqflI5VIIRb3ce32DVy5doXFYimWyi3MNAwjTlLEhBt0YoaGZR+k+McMEQsux6RP61A+hz2bN+Pg1Hb0NYB4tcUSJSSeyqlW0lhOAC8JVoOAcQuB30AqWMHkxji27RpBdjANNKkikPp7UrGEaqoZKyyLUY2IOWhmMNyQJv1OQ6zqbUsxhQIoflca8gxz4uhGtRgh3EE1vGrdGsw9dytuTUfOdRjD4gsNB5MYs9oY7tSg0Y6wLyvfAz2XNh1n8EqgYwBnzsziN789g+WVIjZPpvGNrx3ExIZh1KodnDx+Fu+/fwLlah1jo2PYtGkKN2/dwd2717Fj2zhe+/ZRDA9R6LpAcfiweEkApeXAucBUNpWoHyqvPqdiNYpEdK1N9ocjWRHXZrrfC7kZGXj6lph0ztey25CdSd+AMJccFtOG9fbqbLiNMOVe1Z042h5VoaZx/Mx9/P1PzuHWAmlgZhhcydogFi6OVlNyBoV9bDITl0EdX3pyEt/82l6sGyDJkQLQrrPtEkveZtkVyvmlPZUj+crEkY2kAqsm9W318jh1fg6/+eA6ZosteMk08oODqFbrWFkmdi/GsiJU2eqMRlh4JH6LO07OpshALgqnuvus7em9gIJBno1vOLRCvnCuuxV1OWwaz0hBfRET54jx2lsyAMkpOD3MmXsfvSxU9zyIAM1a924/c0Gcy4RFhZIWLfyXQqLyO4siybpUWxCuewtCdUfYbC+iPaUX07j3vRaA7JJJcYCsOSkWOnaBnnM7Xd+G42yMHHvLTo4Eoz4Nm9lA0WZC35P8gi1KO5GFVukcFM6kzzMT44Qe3YTH3pfUvcg1J8IFcmGOs3jCoR6oG3NW51oGOao64QFhitTawUSAUQZLvB8GqWyoo0nAQqcWztFn4fHgG7YX3125S5VFzDYZnCPgy56TiqJThaFPXzFkMkP40z/7n7Bh0y4kUjmk0v3weGEr48Qbex21SgFLCw+YaaK8MfL62GC12lQ0j5Gggm1jbeSCBXRq99HpNOCnBnD+ygz+89/8CFfvrmL7vmfw7FdeQ6uRwMBqE1Nz97CnU0E/JQK36mzYOI+JNxHRhxIGTo06balcnRUBVDXvPC+4c4K9D1ogKsJL84heJf1N3jMZbM4zI0aHk4XpOUhjqYNSLIb5IIaP5+7j2LWLmGs1UOu0mAWja9Cc4jmnhoIMDwtUEyNIUVSqDtVjKQSaz+f5c9R/leRHxsbHOUQ5PTPDmlxcmRmL8ZxNJpMM4ihvjhcnede1OhKq+ba6XEC5uMpFFjQOxPBt2bYVs7MPUKpX8aCwBD8ZSAiUgmLtNjaPj+HQgQN45ukjnNj86aencOvWDYpIYn5xGecvXcF8oQik0piZn+eq4w6xfohxo3oCculUmuVNGlrkQMaDnAH6IgBGAr+L1VU0kh4/Y4eOU1FtWnNU9ZtKZ/Haq7+PqxevYMP4evT19+GffvYTVJqUBE7yICr7YQZYoVyP1dBs5B5HhqGWbIRe4CGZTWLzujF8effjGG75yDSa8KtVBKa0z/1aJazo+U3OSyHwGI9RBfAi1q/r4NFd69G/od/pWakVqObvG5CK4h1yq2H402XljH3SwgtVAQlZOd2kJKaiPVHZdLm5cRZa0rBXeF2nS0MI4JStcxh/ydKnHZ8qSzVdhYGcrDUBl6QRp0UXnJhK10oCMWJgfbz79iWcPEWVjgH8zhKOPDmJ51/Yj0wq4MbrH33wCd595yRWCyW0WiQG08SmTcN4+aWnsHNbHjF/WeRFqPqHDSgxlRbSdBhLYxvXFEQ2RQCnv6faRbYLPUDO9gdjN0KWQxk33hM0RNimMs9QpEXYregdiK0T7G5MnGbd6XCbw8jObZBFtZ7BW+9dwX//xUXMV2OoeVm02nEFbOpsqlC9GKgW/GYNuVgdzx6YwB9+8wD6s1V4LVLrlW4NkqstN8yOqUbwhY2TKlV+zV4CrXgeZy7N45e/PY/5cgzNeAaDA/2oVGsoFEvwIMUM3DuD87Clwj/84zhWkqMlzy57Fu0p2lfVAU1hDnEXSHYhorxvY+NcBs26N4SyJiYPoq3lJLIVhftYYkRZa/ssgxFHpP+LKmddu/JFwK6LMFBw6ObH9bJb4d7zBain+zrRmLjElM1FG2een1qw4zKdBt56wVYvG7rWrdhn7G+y5/RF84nUGXgNcLFQlOLlnsd9bvqeK3m7GTlZzJGiMcX3ZTExWlcaly7mPoiaPLmWAijOk+L8CXfAHMZNX7aLoO1mpUJVJqxb4MB3p16v5Q3YwwqDpWyaar8xuNaJFuVuKIum3rwBOdsD+O8umk7DClaFqTfJ17dwglbzyeX9UE7KmjKHzWbDilruS865WBMTW/HCi9/E5m17ODciTVpp6Wx4300qaW/VsVpcxML8HBqsXC7FGlyB2m6hP17BnokEtu4ZAWozqMzfxvJSAb/78CL+5gf/jFqnH48//Qr2P/tVVEsdNGptjDVqmLh1BesX7mJyOM/MlLSOIYNlhX+c+IWWHwFga21j4IyBlIJWnmDWKocFQCk/TsrvxavTnBbyVum5FNyJZBW1n26j2O7gfquBs0vzOHb9Ku5RZSh3RBCw5SqEM3ikqjAC1okAfkK6JFCVGrFuuWwOlUpFcvRocWjnheHREW6jRUDO2nvRuTPpNLLZDBcW8LUaTW5FVSuUsGVsgmvb5mZnMTo8jMNHDuPYO29jeGgYxUKRQ4yUs1ZrU6ibmt4nsW39euzetQvPPnME4+vH8fHHxxnEVmsVlhmg9z0zN4/TFy/h9uwDFCgXkMak0YRXI3/e57ZdlHNHkizU6YFy5miOcVEC3aNeb7FWRD3pyzORKDQVo7D3Teych3qrjdGRMezftx+l4ir27N6DX/zynzE4NgIv5uHzzz9jUWbbzoX/iPJNeR2bc6Ehf2b/dA1IdTW1j5QellQssnF8PQ5ObcXmbB65RgvxhrKFFL4N2TRNayAHkHq3+jUEsQKGBxrYvnUQYxN5BNTayyMBYc3rErdZvWcFb12gKbQk6mlZ2yEFL7z/azW6bo4knC2VPJK4L4wYWwPz1vSamr8WMmdaokjPYxWqFlIVgyWMCl2HuyVQDqACKLZNiirJ5tGmwXmahmxonWewWvbw/nun8emZadQa/Wh5GdQrSxgZbOHFF/bhsce2IIi3WXfu5o1ZnD93EaVSGX35LPbt24YJyj30lhCPkbwIIVS6hlSh8h+6TwINtE5444oqcXlNO10y+JEIRKjsgoCtKJwqdtTsfFRpaT9zgZyxbZJCIs4xHxdicK3YNykRriKM2L5QL85EvZkti6Htp7FQ6OCt92/gV8duYakaQ4VAHIUwlX0VMMZZmywhQk5lrN3AUAp46Zkd+PYre5HyF6TLhVYmt9oN3g95eJrCYreYkaPvhQiQoUujWA9w+uIs3nj/GlZqMbSDLPwgwx1WqB+z6NzJu+542o1CswXlpYgTwa9Gc7QMqBjpYg5ttMdaeFpza51wpq1nWa4q6dHDmtkx4flcqRIDkLb/hS279G7Dbj+SY2a2woCNy6DZHHFZu16c4H7OnVNrFTr0ArpuFswAsNkEKxpxyJowpKmEjN4/YxBdiwYJeoGy66iEpJajnWdXtXsyUszeJZ2PCDLqSkR7G+1X3fdv9xthJ/FEJGJnQLoLyEU0tjiJfKjzsi1Xwr2pcHKFAMddyNHgfdF33ejSaPnw8aN4e/gjAVbuxOhliMT+6oRSjzMyLt0DExmYaEKGBkbId8FhBjoswdROr/dlrb+ECtfFEtozC5OSqSIvRrTJBvrz+PPv/RV27jqM1Uqb2RgqVc+kkojHJLxHchjECC4uzqNQWCWpWmafmGGEj0SngfFMAU8fHEdyJIlOq4ybn32Cf/zBT/CzX3+M9LoteOHF38cjOw6i2qTigTbS9TLGikuYmJ9F38oCYn4T6SxdM8agh8WWNUzAC9JXcV8WuBS1czYZxmTqGMi+Jfkh1Kie/rCxo1wplSew6mMCcgzs2In30InFUO00MV1YwcWFOVwuruBioYCZRg1NylnzPWbaaN+o1mqh+LC8apV4IPkM0oYLCND46B8Y4E4LcwtzfA/9A4N8zaVigYEjgVfOr0smeSERE0eAkVgtGgt+RBIALlUwmslzccD8vVnkM1nsP7AfJz79mFmymB9HNpcJgRDp3w0PD2D/vr3YuGkj9uzbjVs3r+P8+fPcRzVIplAsl3Hm/EVcvz+L6bk5rJRKGu6TBON2tY5Ys41kx0M6FiAdJKW9F4E4DYEQ80ebR7laxnxpGbH+DFpxh1nnHEQB0SwR02igv38Qe/c9hqlNU3jn7XfRP9jP9/jmW29yjl0kYRDln3alpjmRHjF7kYGxcCyH2H2PQ79jI4N4fOs27BgaRYaqf5ttBKQHRQCfKTzFOCqyw+yc10TcLyKdKmD7lj5s2jyIVI7uh9qmNTQcKWspvL6BEVv7hlDCBSn5U7yTW/9Q5kIIQBETJoKrEmakvY42WVvMRuEpgLT8NUsvo/XiatwZyLPEf8OCDB6lkTofz6xkVIEp8iZaCEE6jc0EHtyr4MRHF3D5+n3EkjnseOQxeF4CJ45/inq1hM1Tebz26lNYvz6DTrPKH6c+q416G3GPqp6JwaYOGmWCOLrJ6jsLAZcZOL0n+7lpu2kFOoMw9csNwIc5vBYxUdvMI6c9Rm2PYAChTHHkBKuzHhXps+2WVBVx8HjTUuIz0hpjYRtmIqVigSwS2YcMZpeBXx27jGPH72KhSgLAFE6Ny2zhSlARAmdNLrqfJknm1LC+P8ArR3fi+ac3I5cuodNYZeBt6TgSsZI+0lK4RbYujiaznxJ/aSOFlVIM738ygw9PT6PQpNaDCfiUMoM4t1ukanSWa+FwgDz/QyAq3DAjcVr+UZe8BX28uzjAxpqnnDF66oSJXBfNd3mJBjxs/7SuNuzA2dS3/Z+nqa1X/byTgBGBv8giuLIm7vXs0Vz2ymWp7Pcm/utGCl3AtxZj9TC757ax7A7n92KS6B4M5DkCy25EUD/Yy771PkMvIFtrDOweRBFBZL7c5xVz5thYFYV+6N4j+RGLAXdPDDbV5oG7Rrsnt40fiiZHaCMcBOk8uOuZrf3g1k+v91ZlZolH103rr3Uk/aw3IdA9zh0c93sDceL1CLtgz2WsnznYNhzmUYbn19BJNP624XF2lVauesjlcviL75EEyVMoVzsimtuglllNyXEizTCSGwFVoFVQq0olqcSwJJ4Qa65g60ATR760BY3mHD5++xj+6Uc/wwcnr2Nk6nF8/bU/x1R+AunlChrLy8jkUshXqxhYXsJovYqgVUUN1Le0jkySWif5vOGz2HC7Az+mITzK+yD9ONqAWXpE3i8zproBmrfNeSwaoma2ThkxBnmaOShFAdTNEywSXPWBO4sLuHz/Lu5WyphrtXG31cT11RXUiYUiUd5YDLl8P7fDoi/unUo5buQB8QYhrAblgCHuI5ZIYN3YOgyNDGPm7rTkzWWzWKQQaaUiQC5GhQ4k6JtBf76PjR97OnQeorfZ+24h1fZY/62xWkazWhfBYM6lIxazzdIiffk8lhaXkMkksX3HZmzdsg37nzzAOm6nT5/ilATq8BBLp/DLY8dw7tIVVGlfp8pUK/XXsA3tXKRh55HYrucjG6fKWgq7iZNCnSOCRMCMHDGp95fm0MoE6CQk58neBesvheFuSQxPJFPIZHIorBSwYWID94t9/c1fs4yKqO7LOBpZZRuI5aR1G0ub21HujbqAUjiR8JHLZbBz0yY8tnEzRjsx5BodxCm8ruuY4YtWPDKL7ZOzQ3qBFWTSS5jYEHA3iP7BBLeeEyZJm7lbtSndpJkuzcGU9cgUjINKNWeOQ/oK5Liy3QogzAlUIMcbmX6xir1VkzjndAxtGCZlFNKdgiDGUYEcF/toNZmzhoS9I6Y4wO3rCzhx4hJu31pCJjeAA08dwKN7HkEsnsDrv3ofJ05+jlTaw+FDm/DSi3uQJC2+9qoAKMaKVExC1cMEfk2vTSvP6Qea1hCCSl2TvAEZrWKJ8VpkYHPLtfNumottPN3Mmww/2bMuG6yanqH9NckiZ/Nink6Zrsi+qlYbZz+Qk0h2JY6234+780388J8/x8lzc1iqxlH3spwvZ/puwsRKrjJ965NtalSxcSiB117Zg0P7RpFLVeC1K+ho+znOUea9h2SXyNElCBjjfOJ2U3OEKZXIS6FYS+LdE9dx4vRdrNZiaHlJxNJp+PEEKmXSghStPutQwTJJHKK0vFR3hCLmmX9rldYKpi0E+jB4MRerW/uM92hGeNpRwUmcp9+FUhYM/Gzey77Le7U6KHKnCsXX6MZAcyS8lj6OMVH2rruutcYGTscZkLM5tRbYc0HhWvu7FXl0japKtfQeL8dK2o+BLolKyJGMgZVt6wWUvee3e7bz9N5nN4El40tEhTncBubWZOfc1C89cagjJ4OkM6T7rmSTZO04zZXqSXS0RWuJql/Elq2FUO3FdlOr4WOHdyL3J1WT7iCFA645fi7Vufa5IzbvXwJz/DuVMGGm1XTrHAWd3vnXDVIjQKoZfxoWIMU40Yyj/fvr3/g2nnnmG6g1XEkPYcUojEpVaWSsOOeJk8OlpyVtQh1qndVcRr+/ipy/hGNv/Qhnz1/Gci2OPU+8iFe+9idIFjwMLxSQn72HZGkZq60aBhJxDBIzxA2eRZRTvGCqjK0jlUmJXh0ZUNYzo1ZfKpdAwKzRQp3yJDXczNijRxrEQC+zc+pOy/fKEmm4pOkDhXYDV2fv4fL8HJabdZQ8HyX4WPaAi/MPUOBqSvGsRsbGMDKyDisrBdyfvc/VoNSBgYAVzw9liah1VzydYjYzSCWRyYngLwEUkuagXrBKnGragI9sNs05dfSsTOGrY8Iee6ONbJBEPplmbblWo4FH9+7G8vIyg0ECgtlsjjXoqK3Wo3u24cjhpznc+5Of/oTvnYoqsv1cQu0fAAAgAElEQVT9eP293+GdkyfhJ5LosP6cOlG0rrRXOdtbCv00O/DrFGb1kKIWZiT03GxyfhwVcpBEC83N2w/uop2i/rGSpM+dGNpSFMQMn4afeBxVyJNeYCqV4vy9jz78EKurRQ7fUr4cFVZw7qLSrmYZ1rAQYui1ETqH3Cw6RmEoKmqJdRALfDy6ZQsObdmB8VgCyVoTqSa19pLuI7RueXNl1ofulwogOojHKojHFzE03MSjj2zEunVJeLE60CKWiTZFC08q3rINiDc9S4tQlk0GVUO0CgSNuefTKIjtYjlMCoLOod8rmBbmznZVzTVzc/RcIGf7IjOCKvvPO4R+3pgSZgI9NGoePjlxCR9/fAlBLI+jLz2HnY9t5Spfsh+zDzr4r3/3FmYfLCCVKOI7rx7A/v0bgcZiJParYXV5IcoC0rWtuMEMGId15T7Y1vf0MXWZG3J+OGXGwuz6ztxG6vR5C0GJTZTwFv+8h8GlHDHX4eb0DvuMbqJyPhsrcbAlREr3yrX1QHwIdx4Af/uPH+LkpRJq7SSafgaNNuXWSv6bMEqUW0b2lZqJtBFvlDGS8/Dv//gp7N89hDgWWWhdIu+SFsLXDvN7NZzaoawTDlXw81E4d7mewS/fvoBTF2dRbVHLrwSCIImxDesxv1TAcsG054jeitge65ptLKW8lghIWT6bq99G31ul6Bo4KHTm3FBkL4Pkggx+xzqXo3cW5Wmxo6W/54gAC+UKm+heQwrfSPheRGV6/9g9uBhhLWbtYeD1cLHBWudeayx6QaTcg3h9dh9RyFQjPCFj6RZLRM/jYgcX3Nm1XBzSC+bsHt1z0M8IyNEX517qOrD76zrWcdTtOl2CwObSPgTEeKNWBoZDelK15nJuoaHvSbw0kNf7MHYNQ+YPhUfZUHRXPxmYM2bOPacL2gjV0r8tMb4X0HUDLjEMZo+7wJ0BV4sh2ot3JrU7cbqBoeU0C/Bi6RTSiyDjQ0COu2U08OUvvYCvfu2PUKtTtwltE6aCuyGVr6BDgDaLe7ASe7taRBxV9CV9NGsrOHvhJDqxDDbt2I+hoUnWhxubXcD6xVmM1ktIgPqEUuFEGclMEl6ajA3lK4nIW71RQ6lYZOFcYo/m5x6gVm9w8/W+XI6rQLPptLB21IyeWBU10NKzlCGv/B/uTwTcZHPgnDgugFDZiliM20Odn7mFy/fvYcX3UPaAGoWUSV8OHqYbFaA/j6GxMQZvlD/IWnHtDgqFFdybmeZ7JhDH0hhapEPXiiepdyvp4LWQyqWxaWozt+y6cu26FCSoBIUZIgqr5nJZqW7t65NigqaA1hQXH3SwYVD04fqyOXzz1W/i9TdfZwOYzWUxNDiCSrmEyclxPPOlQ5icnMAnn36Cz859hlQmjZbv48TZs3jjd79DPJ/ncF6oRqH6gqY9ZSE+AjlcJEAVffUWiyRT9ScBRro/KgIhVm65UoKXiqMTiKQKf+nGLAZLHSADcip3QQzrtq1bMNjfj9OnTrMBOfrcc5iensa1G9elSMeSqtU1NcPVta50Y5cihsijJbshofYmYukEJsbX4dD2XdiUyWOg0UbQaHG3C9ooKdwuYWNiUGiOU1iQ9qQaPH8Zub46HtkxhI2b+5FMEpirRHuebX6cmK2skxkluh0GL8Ye0vWM0XOqWsmzMvYuzJM1EKhttUKjJ1awa68ygCeISNcCAScrlLBIsLXvUtFg8RT12pKnR6HAhdkSzp+7jk1bdmDTzin4HunrURVvEuXmMP7hv3+Ak59cQKyzjC8f2oBXvvoY+rJiG2gR0rvlDgucJ0GyQm5o1bHeDp6UcK+8j4ho1JC0QWN1zBh8c1hZgLy7QYk9V3AYVqiKoxVdWTb73siJJPw7rLICO/pLcKO8R4kYxlBvpXH1Vg1///Nz+OxqAWWf7EOCO4RQ8QGFRyWsKPaJmUoqJEIdm8cC/OkfHMa+bVl0mkusYUgtEqnwikL8Ejq2YixyfEn6wRcmnO0aBayTmFvx8Ob7l3H60jIJ6rAeHLXh2759GwqrJVy/NY0GhYG544kxXt2hvghMqCaDzUFluGwvpXEnh47HgYfK0gFkd7A56YIml5nqZZNC0KHgRfbm7nvg7d8JyVq6kfgy8p4NkIWFFLpb0e8sF972ZgNRazFmNo962S8X8Jnt6T3GtUlrAcTegstewCWdRGyOiQMStfDqYdidZ3fnvjse7rO483wtwCl1CLKOjJHrBYk8B/4lRk5O3L0Y5eXwkEvFjiY0kxgvLwknpPBFYGkt1Ox6a1JhSKXnUuFqEfa1GEJbwG6OnE0Iu85aL7trkjmtwaLB1yuzhTFjbz/rFrzVxI2HNO7MPDEit44XhvqNJeKcCFr8PotQUthj5849+IPv/AVaJFDJQE43YPUEyViE4UvOT5a2WdSXL5ekytI2CqUya5J5QQrpTD98P4V2o4XBQgGj1y7iUb+GTJvy7ygUS8UOVZQrZe4/Sl+SdyJisiQJMrswx83eK60WEqkUMkGcQ3sZP0B/hoBUhhc1sYXhiFm1kg6qNJqWBS6yI+KLEyNXp2KHuI/FcolDqdcW5lDstFGBB5LqJY6QCtgKjSYSm9Zj/e5HMDaxic9x+dIVLCwusr4aMWHF5RUsLS1gcYEqPmvSiooXo7C3LC+SDNAhkNbfh3Xrx3D/wRwWqbuDgjlbPCS6S7p1xO6Rbht1e6DfkSZcjPLAWx2s6x+A32zj0BMH8a1vvYbjx0/gxPHjGB4Zwvj4Otb2e+rIIex6ZAcuXbqA48c/En3XIIFT5z/H6++9Dy+T5vvx1BjTe9FlFhb3SCWn2GQO43o+GuUaLRTWZ6NupgToBvr7UW+1UKyU4acCrkAloqB/YIhlRVYKBQ1tq7PCquwE9IRdIgaGjOtj+/ah1WhyHt/BJw5yRe6Vq1eQJKmW2ftSic46kiy32lVRFRouxwePfsZWicFx1WsglophJJ/H49t3YefwMPqbPpJlygekAZZn5fXDzhXZHAn3djpVdPxl9Oca2Ep5c1N55PqoOpjYEwI4tDgUbDGI4F5jUUhVKCEFFw7IYqdIcqzCWHKoF+cwbvxRZf/YTlhhhIr/8gs0R8bCqlpOaYDSBIZtA2ZBRcpH1RCv2VPK2SMw6yXQbHqIJym/So+LUXVbBpcuPsDPf3kSd+8uYcNYGi8d3Ya9u4eRIoDLTCXr/ERdHGwPcjThxLir4xXGj3QYlG3kTV03NoZhod6b49g7bQVdx11sc2TWmY8Ln1HAh0iJuH8kaMfHKTC2VEPZCN3q4YA12j67uISfvn4Jn91YRQVJtKlbQ0vYZL5/ZYx5F6N83WYDGb+FvTsG8Y0Xd+Kxnf3wOsusDkDzjtaj6B1KfhwXMjSjwgYOq5Lwr+ej2UlhZq6Btz68ios3VlBpi3xUvi+Lbdu3sE3//MJVlKo0xyi/WfUBLWSvLZ5srKQyVCZMuKmrZia7DixYrKFOnXK257mMm2xlD/cB/SIQZ3acz8HnFSFy99zGdnCWoQMe3f2Vv2eHyJlHCkwoF3l4eJjzkVdWVjiaYYSOfCDyvKKfa0iZ0nx6ighcwqlrBoXneTi/zAVuvUBPfhd1yOialvyPSJXBve+uMVoD3Lnj44Lr3vNz1MuWi5Nm4B7Ha6CnWwef0xUE7u5Tal68TAY+gQoQSqJ9hMLD36mxtEnUC+7cB5L1HCF/Q6sm+mdeQXju0Jl1tIxCR0Q9rR6RP5nLDjuglR4W/bCkTmO6IqYvAnOGgKMRVusUFWRJuMC1RuGGYWMUvh3JEGN1fspXaGBi/Ub86Z/+JRDv1wpPYzoVBGlY1eYRVVg166vIpj1snBjA8PAEzl+5gZn5FeTy66VhM+vONTFSKaL93m/xZMbD+nwWHfIIqaKxTZWTZdQrVa6uJNaKejd61Hw9EeDy7ZuYWV5AO5XkXqcj2SzWZXJIVVuIV5tIBXGks2lm1ngsaYEpYIu8MqHd7b0SgCPSnbYY0jubWVnEuVs3MVspo+ABFbq1NlDptLhDAlWFldFBY6QfQ9u2MEM3ODSELZuncPvWbe6UQLl8BNoIaM3N3cfC3ByLosYpuZiBkOjbdeIevID00nwkMymk8zlUajXOk3PDFgQikiQf4vtcSUQLi0KP/CYabbTrTWQpny5I4snH9+M//Mf/gGq5gr/72x9gfv4++voyeOKJJ3H46WdQa9Tw8YmP8GDuAT/3wsoK58Ut1OvcrF5avxnjbPNDzJ9sPgKAjDUUpkSSs4mdIzBHIID6uhI7cP/BA3hU6KAiCdlcHvFUEivFIkjXytJrmBnlh/b5ndt7o+fduX0HxkbXYWRoFDMz0zh/4QK+dPRZnPnsLG7evBk14eaNJZrwxgJ0h1L0GXSdUGeMRpNC2g34gYdUNo3dW6ewf/0UxloxxCs1rsCmMLlm26rEGc0jaUhO7zTul5FKFzE+5mHH9lEMjWSAzirr0XHaHDslFpnSdRz2SLWdz7YtZapYBFvZKuviQOcJDaaub+7rShNK8tjc8Fd4rInq0vgYoAzBizWjN8znVLwyotEqUroO5UNSPiwDbgJldOkAzWYCFz+bxtvvfIo7d1ewceNGvPDcY9i1I424tyJ9U02/km02fVGlrG7OodYd/ds67zj9KI1N5ccUoB/mw1niQigULAPNnJ/1VF0jf9lAmaQ+dG25jsSIgT4DcerIqGPLKW1abCDpASk0O1l8fPYufv7GVVyZrqHYSaGGOP8XHs/SUXROadXot+oImlUcfHQU3/r6HmydiCEJqjpvSD4sd3nQbqNUxEAFXtwakWwZ/Rtotih1gaSLsrh5v4I33r+CKzMkqB0wAKQCnx1bN3PO6dnzl1BYpQryJLOHFtnicjeWxaIRIcfIGLAQAoXYhmaFgTpLX2LQYWycM6S2Ft1xlsOioglhmQw0RR/uAnkq+s3gyckZMwaOg6u8LMRGRSyWtkgMEYl8Q+cmZ5Dm6+go2ZcZzM7OfmEivwvSxB4KeLQiOztnLxjqml09z9jLvhk+sLF9+Jw2RhbW7R4rwRY2rt2g2Y1a9GKQ6DrqSOn4SDGbaiWGQM5YbRKHlznCwWu32wdtJS8ffT585/Yy5AMRmIlAVhRXjuhXQ+0q8skwXkqx5YYVsGknBhdc6Svuehd0bWqVJL08hQnklxfGPq2IQUESSRbQf47rZ4NhA8YDqRpza9GtZJg5sZ8RvxmbbjDX9TnWlnO8fd08hKUMOUXeHCIq11gMlT3Q/oJ9uTy+972/RLpvA4jgsiAFLXgRnxQPkTdgbcBcrRZZV+7pIweQygzg5vQDLBVr8LykKIujiXijhYFKCUvv/hrZm+fwwr693NC9XauD9Jooz6reqGK1tMoGvX9ogJvAX759B/fqVZy9O407cw9Qr9dY1Hbf1FY8s3sfksUyhrw40ukkWqaOr3+HBpvzpGKcH9WgqlUCVFTp5QENv4NrD+7hzO1bmGvUUY3FUOm00eAcFNqO6fs2mh6FVn1UKKl/ZAjZXI7nCTWy3759O4PRCxcuolZrcF4XFYnMz80LmKtWFGhotw5iOrmiNS7yHMkYhzobrRZXkUmBBOUnxBFQ4jtvgB0OW3I1KwnzegFGhoZRWBI5gqcO7Mf/8h//Zzy4dxf/799+n7Xa9j62F0efex6Dw8P46KOPMDt7l4syyOj/9t3f4fOrV9FMxtFJksEXr18SFdR71hwiNrq8x2sStOMgsaNDWIWlYtqcX0ZOgThAuubU9HKzcAVGBNQoR5BCxdSqjvNdiBVUMMfhz2YTUxs34+iXn8Pc7AO8dewtZuSeff45Nryfnz/PmxwxmVx9LViAn4AAunJpUiBE4V9tP0V/iZCEHMzsrNdhLbuJsVEc3LkLk34SuRIxn1oEoJsNM6ysISV5qnxuv4IgKGBkqIlHdgxibH0f/KABtKgQQgStOXbmc/8l7aVqAE/lNawQlcBTi8CPgihe1wqewpw5J8eOQ1eq/2bskHgDApioMTs7a3QvhD40VGkMjCamMGjjXrAEDq2SVXPVlC21eShGJYlqOcCZT6/ivffPYmGphC3btuGllw5i0+Y04i3KjaNQswJSnguczOCEbclbUi09x8LLBifFR1IFqc4yzUEOMQpTIXIH8v56pCSFRdKNXayYVqgyKahSUoxGxZaLuVbdNHp8rXQWPTZiYWXfoHnS4WIF+pjqtnlp1Jo5vHfiNv7xF5dwf8VDzU+DeGouemDgRSBUwqPGxPot6lxTweF9k/iT1w5g3SBp6q3AU3Ar8iH0Rfl0MmwUYhWsJaCu0aK5noAfz+POTAn/9JtzuD5HwunCmg6P5LDn0Z3cOvH0uUsoVmiuU9cGlRoxOZeQCrF9RpggC0GGjDYPq7o2lubAkXhZS70MT8iWOalPAvpMckS6M1magQA1BY88Xpa7J+QNRSlsnxYSTsG7TAl5R2R/nJaZ1gHKwEYve0X7e5RKFcmDsK9qUlX61FJ81s0Mdp1XZlE0R5UgEpKoW9jfdPAMlxh7HOX4CfFDz2yyOhZWpX9LWDgCpkb8uOQT/ZZ1Pklhod2WwkFj4MlONpuIxygH2+SNonBtb9g3zJ3mCKj0+SbTwDqsilP43dJU+MpzL3ZCulsZLBkoBzs5mm9d4MgJxfIktCmhyXgSQlUgR2XfCsZsAOnfMrgyOixyq95z+LLUATa0Z+ygfFYSb/nYsNKquxgivKbDoNG5oni1TFQanMhr4SNCgOkqP5uxEwPjTDBLXtXN2CaftAWzY2UsbN2Q95dMpPEH3/kTbN5+AHXai6jxOY2BL0UB3J2LvETqH8qtrsiYtlFaLSKfS6F/cBTVOglRSsiMhlsS1IFsaRW1Mx+i8NFvsDHexoFHd2MsPwjU6qoz1kGpVsbC/Dzi2RSzcMj34fj1azhx+aLorlG2TsdDwgOe2bsPT4xvxnoviUw8YOWEsMZHDU4YqiGQQkCu1ZJqyCDObNulu9M4e+sG5psN1IIEahRWJ+aNw6/SjJ6ygCqJALHhYVTjAYrVKifCE1tEXhm9j8nJSWboTp8+Kx0PKEm00cDi/DxmZ++j1aIFpDqGBFzUBLEIcCLGRQiJdJpWHar1mrBwQRKjQ5TwDMzPP+BqVhbjDZLYtmUbi3dO37mDwb4+bJlYj3/3b76L4+//Dr97920cefppPPPlL2H3vsdw/cYNfPLJSVSrVdTrDdyauYfjJz/B/EoBJTRZIoRCLCJkLLkuzHpQa6BEgOHBISwuLITOTCpGCnYixkxjRbpvbPBU30o0FcVAc24Zb6ItrmqlPDw6N+XT0Ti1qGsEh1cl8tYJqNpPKufoOGI3t23aioNPPIE3Xn8dpUoFfhDH888/x9pkHx7/ENRBg3PnjO3uUMtVHwExSK02Gl4TLYr7clst0bGTTd7AhSa+e0AqE2DD2CgO796NySCLbKWJoKbhY+p3S6FxMmC0DuoNbifmURFEnNILVpBNFvHozhFs2JRHIkNWrgxwlablIQno7PpjbIaCBRbpZebG6YnqAONQFsTYPg19ineoQr4eNTnX1mUe9awVZ4bPDQJ15i/Tfcm4CHjU8Gu0Q8jPQmaP1WVRrQb45ONrOP7heSys1LB1x2Z87ZVnMD5GZTDUxL3KXUHCGD1vsJF+nhl8YnHN3tqoyLyRORiGr5QRCMOcoYCv6Ke5DIyxyFGusT6rNdjQTbBFzePD3Dl5P8Lmyc7Btj30n+XDEu3Q9mncEi6N1XoKx96/gR//6hrmikAjyKHpB0KqdqjPsxRVyUZI8I7mTh0Zr46n92/Av/3DZzCQIodsmcdMmtxLHjPfS9sYJoS9U+keSFey6ZEDm8fVGwv46Ruf434JqHopfo7xkTz27N6BSr2Gz85dYueaAF6bhX/VgWB2LQIEEWESJeDTO4jy5RzmjIn0KP3JyIXePVMKUcRTCWedylbwvql7crQmZLN3alGjyEAIFoXcMaBJk8UlvFhEPvzzMEvlrr9uwEr9o13+MIoA8vOx/eguTOhioyxfPzxFBAxdnCEAja4VMVy8G4frUsasl6l0f2/z3Kppo9+59x8BvRCrKNERkUE07+09dtsme+/8Pvh+lIXT2gSyhaYCYXiF/3756AsM5FzGSQ4wtB2FxwzE2bECZCKdlvDnYeRAAj3i5fVSuUZLymDKcdq+x8K43GqF/SunSW3UiUGiTWJUDBDKhvjwwPIVHCDZ/RJ7cwMjNs6OC19KWHYdpdxEl3NCFA47YvuIPHGkD8p4q+PhxRdfwaEjX0WT2rV0PMTY89I+pSx7RZWjUixAVYoE9OgYMizEJBHj4/vUbFlYEvpT84Bkp4Xs9A20LxxH5cY5eMVFPLn9UUwMjyJO3mWzgem5e7h1bxpeLotaOomPr1zE1bv3kUxnEfgBAmJEqH1Wq4axZBLffuJpTKbzSHAPVsoTUWZSNwMDTBLFbbINJqBQ8to4dfUyrsw/wFKrharncYiRWnORp1tvNVH3qIVOHK1sFvGxdWikU6jU6mjWm5zTR++6L5vl3DWy2uPr12NwaAQXL17E0uIig1MKCVK4k/tEWvmkA9z5/ggnUwg1lUAil0UiSYweMZVNDPblsWF0HYb6B3Hu8/MYHRnF/scOcKLyjZs3uRfqpg1jGM5nEes0MH//Phc4PP744/jG7/0rzi27dPkyM1jZXB+Wi6v49eu/QduPYXm1iOVqmfuitgmMkTesc9JCU9zHlWRMVpbFI+54GMr2IR2Ls15cuVlHXVlOXqca3OL0S6tmog4dVBFKfWODgPMxiQHiTbTdRj6d4Y4RpGXX8MF9buk9WIHK+NAonjl8GO8eexuDw0O4dec2r83Dh55CYbWIjz89iUQ6FW769LvBVA5ZL+Cwb7lR4UrkOjN3Egww2yFhJHHeuOyH5mzgIdufweHHHscj+XXor7eRrDdZdoUFn2kCElikDZZcB3ZmYqyL1uksI59bxdSmFDZvHUEuTzsPvf+mkmyBsHMG2pTdjDYWzSMzhoyBg+nLWXjVvFq1Y2xelJUjRi2WQrvpY/HeEubuzPJc6h8ZwNDGSWQzlMdHemQE6CwhTMOyHPY0ORJHwy0Ecba2EngwU8Trv/wI9+4WsX3PPnz52b0YpNZR3ir8Tl1Bm2hLRq0BLRdQbDnbHpUAEZtrifHKyXQ5pgruTIzXgB2zJlZnGY0izS1h6RyGSVk3e/cUHle/VuaO3p4L5IRuFnbQiAw+jKpbkcRyOYPfvHcdv373OuaLHirtNBoeNZunsDWBXhlmai1IjpJPBEK9gnyygxcObsarL+9Gf18R8U6BmTiWatHqS2uzKPZW9hmyTexMU25xO446+nDh+greePs87pV81HgeABvGhrDvkR2s9Xnp2i3MLZWYIYRPBWVqlU35QBdaN2hw2TBndlpOt26fa4UBe8GH2QQDciFBoc6JW6YolbDKQrNmquzBEUgzvi4COb1YwcUFdue99/Twz6Mq1OhYvZbb0UCdLrume17DLYIDv7gVl13bHTtj0+TeBcPYuY0kMiBogM299hfl67mANbR5Fgxw8IcAOaFd7I9dL/pchJtC0K7niACpjhkBOftgRDUq1d7DxLnHRTccgRcDNNGgWD6bMG9RuNV5iRoqChXClTbmLhK2uRhIcPBZL4sYvug1gJz0o9ONI9w4eytQxOOQ8z4MBOl5LdTFhQEskSDVvFLWHsmaPAQkndOxt2UZvmzVPOzZTSDgX8OLpTlPjDZGytciQyQtYMjYUHK/VDxRsQkbO17cqtnDoScRG6bbJ222IIghvTKPuQ9+i/b055gcSSFRKGMklsRYNo/79+7ixtIDBKMDXEX53qef4s7cLPryQ0gFOVYtb7RbiMWTGBnIYV29ia/ufBQj6QyHHxjFqacn46tsoG6a9Nl23Mf9YgGf3riCmyuLWI1RQYMAOMqFI4xBUiD1TgflGJAaXYfcxEZm4qoU/q3V5KteZ5qaCjWoA0N/f55ZpuGRUYyMjOCzs5/h3LnPUC6XebMSp6B7kfA2w++3jU7cR5DLMCNFYVYCPMToUUVqKhbDcP8wpqa24sknDmL79p24dnMan58/h4F8BsXledybvoF03Mfw4AA3sKc/ExOTHEolfUBiCxvNDj48cQL1JgmzJlEol/BgeR51r8M9ZBkE09y0ClPLt3dYaMIw2VgCWT+OBj1bEEM9RpW9LY4gcvm/Uu+yPmUzZTqfvFAKcRLsMNaFlMQ9HwMp6kzvY7G0ysUXZapC1vdH/Wa3btzM7OPUls0YGBjAmU9Po1Wv49mjz+HM559h+v5dFlKWVDIfffEkBhNppLjvZA0rzSaWSBdRGyZExlAsB4eOedmIXAGSpDeXxq6NU9gzMYnxWAq5ahMJWhDshFkYl94r85IAtVvqUGh9FalgGePrYti+Yx2GRhPwYlXt00oXU7bA8uAs3GDyEbwT0HW08MGkOphUVDZIQxgGNNgbiBFITKHVSuDGuRs4efI85h7UuV9yNpvA8HAWew9sxeTUEDOIIFkLCkKziXF06BjgafoI/W2FXxbmRQzVcgfnzlxHpdLGvif3o6+PBnoRMcqJC1tpuS232GI5Nk2Do464byjBoJIxsj4cUk/DaLy2Ld/PHHIFFmbTw01IbR3/taa91lCQjicDKZuvMjNUB0/tMKfExNDxs1haDfCLNy/jrePTmCsRqEqi1SERJTV69BF6hVy4LCF6v9bASLKJV57fjpee2Swtt0B9U6mQgRxncvhExob9HAJxXKWqLRu1lqXZCVBpZnH60iLe+uga5gpNNKiWPfCwfnwI27duRHG5iEtXbmN5tcEOKdlsyotT912dLnlGXQVdUaoQcNlvDU05um8GMlxw0s0aCbOp4klR2DRk88JkDj1GK68t/aErBUDy5AVLUU5fN+BxQYsLcuw5esGRC1jkeGPHLAIo/+4Ca8x2KEhzIg92LmaBdd489NmenPle4BwdH5FMITh06UbdN1yg536Vi9YAACAASURBVD5772fWAn7mJIc4RceT0wh6OC4jtqTZi4RVzWmPQsYR8OTn6AVy0WYnK9FF37IyRc/NRcjyfTcRZhPAzucOgj0o76m8mUWl5l2Dq5VrJkToMl/qT3aVrjNr5mgcsSmzhHFuhSLD3wsC5ZnCaRZKNdBPXOTNL0wNFId1wzJlyeWQJWrVcQ9XzBjoCqUgqJrPj2PD+k34wz/6CwTpAQ6R+j5R8bQDExVMraniXOFoORwSOaUdVPkvfh+S1EutkShESL+m/Kag3cTnv/oZZo7/Bl87+hgynQYu//YdDHbiKJVWkZkcw0oAzBcLOH/xEgsAJ9J51CmxOpFCMp/HC186is2ZDNIz99G3tIRMjIoBAjF4Gqu3yloKfUmVf5tba91afIBT16/ibrmEIgEQSsdmAKcyJBRGpYpVz0P/1Bb0bxQQV67UWYiXhIrLtSoadTK2bS5mIO04kkQZGRkCNbqnjg1DQ0N4++23cevWLd3YIuPQxTgrUKfwILFy1OQegbT/osIPysfyG22MDY3iO3/wx3jy4CHkcv2oN1uYmb6Nn//sR/j0kw9Z46wvncL42BjKlSqKxSKP/9DQMNaNrsPwyDA++/wCFpdXkM3m+d3V6nUslwso1MpoxSm0KqFpKjKhCjjbj80u0YyiZRy0gX6qSO50sLiyhOzQEOo+UG43UOX5TtuFeNahseJ3QHmfNE0I0HnIZFJoVKvo1OqsiTfQN4Abt24jOzCAZiyOSruJpuqvWe9kAs+7du7A1ORGnD9zDvn+ATx24HH8/T/8N5G20CTmZCyO/iCB4WQKKeojnM7i5twclhp1BnNdavKaCsYOjSTGiCMUAxJ9GWwYHcahbTuwLTvAodZYrcGhYlp9QZyC/fRvYoCILaZ7IGaqgsAvYnCgiZ27+rF+IoN4ksAOASgDak7FFztDtlaVhTNAZ220GMgpa+UWTPD5aAMkIJfF7K1lHHv9BGbm2kinh5lVpxwpQgbjE0k8dXgLtu9ajxjl8bWLmki7hrNI17PmnWKoos0OcVA6JyXtx+P08xp8TtC3Y2gMNQctBIVUCawVwFz9ruNtGxOxL4rcuvYS9X/o3XarCUQbr7spd38fJb73AowQvJg+HHvCAhYijk9y0Xg/YZtNoroZPFj28Q8/PouPzy1guZFAHSnJIebPWxhdnoeKE3wqjmnUMBhv449/bz+eOzKOVFBAp10WAeE2sb10DTqaKn2pX61EPrhrgwI6DqlSvm98AB+cmsZvPriJhVIH7ViAhNfG1NQkNm3agAdz87h09RZWSZOZWDgCcQpWZE8QsG6dGCyaZXun7HtuUYKMVpjD5uh0Wk6XjbsLnGz/ZGc/xNKWIyfbLYUyozCqhlVNIoudQmXltHCKQ3whYSBh317QFDJGjmBuLzC1+5XcO9rbIqkNwxoPMW/GyJH119QrF8xaRM7GL1w2erFu8Bbt8fZdRIREGMTFKowptM+rC9jWIpLWArCyvkzMOWK5yfZYIlR0L1GqFoM5jrKEybyhdqN7vL0H76Vnn+/00nT2SxewyUNYGFWAXDfIExgjoEhyM3p/7yJVGxT1GcN7k88oy6QJnaZFJWBLTY7aV8vDCydNqIEUGUo+p8NymPfoLiI5t0hwhN5lz4jZ/VNyOQOXMF9BvEe2J1Q0EXouBm7tXiLAaGFh2mAHB4bxZ3/2l8jk16HRSSAWS8GPB8yEUQjJXqpNKmKchIzTsBCHmKSSmDoXpDMZ0ef3Okgl01i4fhVv/pf/C+nlW1i6fArrM1ns2jCJickJXL9/D/dLBST6spiZuYM6VbUmsnj+976DPU8eQWm1DG92Fom79zBQWkW200KtVEQiluL2V5S3xeKxmojLenJxH+V2C1dm7+HTG5ex2Gig4pGUKVDj3qvU0YG3Y5RJPgUdbN63D0NT27BSrqDC6umSE9huUkubFuoN+lkD1XoV1XKZw1eJII714+O8wDdv2YINGybw/e9/H4vzC1ykwViYcuLCjSsylCRdQgUTdL9BLs3hOyqbT/sBJobH8D9+73/A5qmtGB0bR64vjwcP5vC//e//K95/7xj68klkEtTWXtgayqUjtpQ6L5A0SyIeMGgjDT5qx0UVpKXCKnfGILAy/WAWTVLCjVP7oDazPm1iWznP1OmOoiwaSY1kYnE8tnU77ty6hdnZB9iyaycWKyUUahXUm6TeH+WRSGKzGW0BcjQWVJHbJCFnljBpY8+u3ejU2rh8+QqCXA4VtFCnXqncb1NEXymnsFGvY6R/CM8982VMMutYwo9/+lPse2wvatUq3j72NnK5PvSlk5gYzLPYdCIWYLlcxY2lRZQoPBqLHClJyNYNnJk2AmTCnzZibcRTAcZGBvDEzl3YPbgOfaUG/ArlPFKomfLjNMdMvUfWMGOMUoMfW8FAfwVbNmexddcYEmmK8RelsICl/B1DYDlv5oWy+aJ4Gkma6PGScBQxcyFlJUCu3c7izEdXceL9y8iO7sRXvvYyarVVfPjBx7h66T6oWHpszMeLLz2OyR2j8KgooUUgTyVPrA0Wmx9LKtPvTZaE56/YVi7K8kSShbx5GUf6t1RBi5SJ/HFV6glUMihwnFnK0X14Q1ZRYAWIpsUprIHLXEi6i7uhSeeGKOd5TSCnz8EKCVSEZAy55gpyGNOel0KmsQHMzLfwg388idMXl1BqZ1H1klyzIakp0suWHSFjNkmep1HBcLKNP//OIRx5YhxxfwmdVkkriaksQfrDCttIX9JJx9pvERhnR9XLAMEg3jlxCb95/wb3UG1Tuy2PcknHsH3rVszcfYCL126jSHjQs1BqNN9DU61OfjfAob1OGGNz8O339jeDXCcsx/uAI8pPBUHRO5djHwJySmRwpIvHWqGcAiWTFJIbMeZN1kO4T3JRVVT84JIcbiiWTZE6CWvlndm9UpEaA2/tnOFihvDcVgChW6iNQ3doUxjZaL4xOxRGJ+x67hhahLAX+9h51wKAsuVHbKqBzzBvsBdhGWkk6DkM3zIQ5SIn+oCrwmGgUVhSJqscui5qixdhmxBcEpDj3CpFflxuzn0mxVtyab+oNZZWFnVNLgNuRsdGC7p3IPn21bCoUxZWw7iInL1NVpd3y22d4gi3qk+PiUq6XY5fE2lDsszELmmE6dy0mHrZx17mTsdCGX/5SyaQDLaAWzIE8m/Xx1WgFyahirctDF8HQTyBl178Bg4ceh5eMAA/kUM606dsoFVpyBhQtSJXGPLkVwDHfQblPgh0JBIpZujolcZJRT/m4erx9/Dm9/8zMrNXMRTvYDAVcD7E7dlZpPN9GJ3agCCTQKFYRHZkPZ7+0svwqE/hUhGpuRkMVerIUBAjIQCoWWly0j01p+fqHEqkp9ws30OVKkrvz+Djqxex4ndQ9WNosXBnm6seucGSB5Rpz8xmsGH3bgxs3ITF1TJq5apUJ/qkN0dAjnKdKJ9PnrnaqKJRq6HRqIVdHdavX89M4rZt2znM+l//9gcoFgv8ZSwEL23uACEdKrhyl9ufdVhnLpahit82hnN5HNi9D899+ShGiFlbN8b9W//Tf/o/8NHx9xHEPSToK4hzNSsJjpKOG+nOkfHMUNiZtKp4PYmuWZx2c6p2I8AVA+ZXlphN8wKPx4H3JKrk4uIHCxR0d1UI4GFyZAT7dj2CU8dP8jmrXhsrjRoqjboUH/DGallKFnKV1Sdnk76SnHLWaWNyfAOO7D+ID955j/Pl2ukESsTycFWV5qcxWBBtmGwihcNPHWam9+23j+HpI09j25atmJmewbvvvotqdRXr8ll8/bmjWLx/H/dn5zFdKGKuXOZqZInvqjXQNcPrxJxCNehNyoFLxZDJJvH0I7uxe2gceWrr1WghTu3rWpQjGkeMq2OlztuIKd9vwPdWkUmtYnLCx/adw+jrpzw1ipVRhbKycwYoBOUrKtDvWY5ERHUVLQijqJteqCfnJdBopPDhb87g3Om7OHj0eRx69ikABRRXVvHB25/j1CdXuHp2+9Z+vPjy4xgeiwNtAhS06xv1pcCNgJBR/lbJGg2YsFf0LjnXTFNBKLTKlZnUTs4KXmyQ5Xzs7LqOtZitsFuNRVpkE3cqVh2KmCOhZlLVMbB/d4dXdb5pi0OXd7RcJnPILQ+Or6kdAbgghkVzE2gjg5t3mvjhr8/hkwtLKLfSqLPEiLFwHfgG5HiGU8i9iUS9gU3DAf7glT048vgoghg5UdQJRMKtLItEEiPcXo9y9ajHNBWUSbEDrxbK1W0HXFjxu0/u4NiJG6i2qVNMCokEMLV5HJun1uPWzRlcv3kfqzVaxyRCLDlz8qIsXB6KdYU/slXpMnMuK+XumS5/YWvFWCJJITGnLdpzeNPXFALeUwXvaiuwLkguTqDiM9mThAWSd67FShZtCokUAYJ8bc7VteiQDIEgkYfz1lxWKxLalVtdC/jz+f1I4qY3DBnttVE3EWPZLHpoYy1AUXLiVI8nAsC6uAw4GQ7pvl8D3N0Ai2ypOJdREWUve+eGVmkhEXhn0oezpFxgplEV3tOdCIsSTTaT3AIXvtZLzz+vVatOZYhFz7Utlg2yi3hZk8ehUddqndULUF1GLvQglMY1FoGOYdRrgCkss7Xp+gUvPIyHG2iSWK+sJWMKNZpiSDk0kt0Il+7NFOotAi8T3HrUSd85qYpyKnNtBZsBdDYtzqULF0PU95Cnf7uNifEN+OY3/y2mdh0CUv2IBVQJJbpGyieK/Agriqs4M/drFM++2ZTKy/78gDJEEbikfLt03MPt8+fw0d9/H82bn2O4WeKm7HV0sNoso54AJnduxeOHDyKVzsObXkZuvoLWSgHJVhXD2ZyMZ0CSFXGehBTipPBgKp1Fu1FHrd3A7OoKLkzfxsUH1KkBKMeoJ6Hkn9Qp4V4lSSokBzI0hIlH9yA5OILVegO1SolBIs8l9Trp+xblSZF3TEURVO1aI3Fj6g9bw+pqiUd9y9QWXhxPPfUUpu/O4M0330B5dZVz5kgahFhSyumyxsRUUUoFAZxLo2HobDaDl44+j8kNk5i9N8t9SAeGB3H+4kX88lc/41ZfpMnGAreqAUVCzPFMhkOXpDOX7+tD3IsxYAwSdHybNenoD7EbBEZLtQqK9VW0Awmpil/mMQgWoV7m1EWAm77V0AyFfYfz/bRdoEltxnwPpXYDNc6pcqrCdXFRGbyFQXiPNsBC81ur9KY2TGIgmcW9mRnOvVtp1qw0oXv50mdJ2obalVE4ut3BYH4ATx08hE6zjWq9jls3r2Fx7gG2TU5g28aNeDB9F/cWFjFfq6DQaTBI1boFXj+huxOR7KHcENsXYvaSAXZv3Yp96ycx5gXINFuIk7C1Mu8051kcmsarRQCHukN4CGLUQm4O4+s97Ng6gNFxWlME5ogXVtZKbYyWO8ruxiK9TZEuUWAjTdlpTpqEBOkuUlg1QKOWxPFjp/DZqdt44vARPPXCQXixZT52dTmGN//5PZy/eBcd1HHk4CSef/5RxLM0h8oCLM1b1kIUuaZqX3DRgwALAY8KECj3lBl4mipaMRDeq742p8F9GIEIJS/0GGakqApYgZ3NEU0ZUUuqu4HMHwtlhWyRSnaEHr8Jg7MGXSRdYijQpqCYRtVRI2acc+U0EdJPotHuw4VLS/jRLy/i7K0iSl4WrU6Cz0n8I+XNcT9iBmcaJqd326xg98Y8vvXV3Xhydx5Bp4BWuyYOnQ1fWJlKbBCBN6qaJ/1N2Xc4W9JPY7EYxwef3sH7p6ZRaMTRiSXRl45j5/ZNnNZx4/YMrt26i0qdgF+CczEZw/FpogBltJBUbkV/wPuSy7j09C11F6DpSUpObBQNc4GHy94IeLPj5Ewum8SXVukuAVy65WpelnvPAjDtJ3pOY3Z1rwyjVQr0bH64ICW61whruIBEImIRuxjZLAFfvaykgSW7s95/G0sXgT09d8h2ySy0vd3GgWemU3ARXdcBVnyM3auMT7jO1ng/4ejpQFo1ql1fJNZsVZjUj+TCh/eomn7M6PV0gPBeOHqUQ6uhN28JhepQRCxcN6vkbhASjuwtHogeTCZRNw3vTlJW0ZbRMyvUZXKiDSh6KNm4tEybQ1yGmsw6S4ggqmyWczProYPjlj3bz0IkrQjYVMVDks3UAkK5B+XlrLqo65ryOHxH4Y0o48I/FHBHTEngx7Bv91P4vdf+DdZNbEODDUNKFiBXfYi+kRhSAXJc6chNmClQ0GJWjIBEIpXmkKJsQAI4SR4i7XeweOsaTvzT36F05mOMxyjRso5ip4aZ1RVk1q/DV155BXvHt6B15iqCBwtsKEk4l0xU0uQsKL+MQ75gUFJt1LmX6b3leZy6dgUzq6tYQpPz3upkdFm7tg3qq1rrtFFstTC6czvGH3kEzSCJ1VIFde5/qs29TYBa54SomUtYmqpCSViW2psRw1WpVFghnJ57cmIjixvv3bcPZ86cwckTJ3j8qBjBDAv9m7TjiNXjUCeDYeoFGuPm8d/51rcZxNF8ntq6BZ+cPoX3P3yfJUool64T87gDQqve4OKIYqmMVF+e5U8a9RqyyRQSFCpsd5DO5ngepxhAkoevIeNOC/PFBTQ4L0xKzGkNUfEH1R2zl05gSSVKOPzKlkJ047JBAskgzvzDKj2Hstu9hk4Ka9ShcdhzOhczGQSmPZ/7x9J56f2s1CrS89QxyLZWLW+OXwuATZMb0Z/tw/DAMAM52gIpPH/vzh1sGB1F4Pk81qvtJpZqJQZvEZCTszBBpmy4rRULN9DmRXI02VwGW8fHsW/zFDalcsjUmtzai1YP3SvJ41B1tZQzkTWhal1KZC/CwzIGB2vYumUQm7YMIZGmnZpy1ejLNNWsqkoz/Zm+kLnIfzM7R85bCkv3FnDv5iyGxscwvm0KHaRx/pMrePu3pzG8bhiv/v7XkRuhXZKAYAazd0r45c9P4NbNuxjIe/j2t45g884+ACR/QdySbuauMBu/MxF8llJQ2/DFdki+oAK5EJxHdk8tv9oWhxPjx7NohADzXqbNIQdCUG2my81Hiuy3OhymfOAkn4scid6zk5pjIU2JShhDplpZ8RS33Prgkxn84o0ruDpbR9lLodYh5l8YQ8FbhjwUHDVqiDXK2LdjEN/5xj7s3JxF0l9Gp1kJNdfEaZbiNLoutwq0pvcUniUwRzl5sSSWKgF+8ztqubWEQi3OEYVsKo49j2zBwEAWV67dwI3pRdSbVKxELbmkqIHlc0Mg5+REGXOlTDCNixsyFVZL9kBjXcLNXzaBcC+hUOpapEgvqBPpGEvnEfkNYfIEudP+Z3pmfD/68nvBlLtXyy1G994LHruURHo+GB0rz7JWFan7DA9f10kf0V+613/4eHNeI0Ab5uVxBM2FHNGoGwb4/wOKLqMYhvVpDlDucEhGOUCsi06UdlyMo4yFd4J44XM5y1ci87KmHsrdNyAngxBVpfA5NYdARAGdqkw9TtogRXllbGQ0ZGg91daiS+04mxSs4cklGqT+TJ619nO1alMFL4aSI+Ogceew52FUpSUeierLOQKUUmouIZm1/ljI11hx2kzpXJT07T6fxODXCh/rYKsAMj+/5eLyGdyQq70YCXMEnQBPHjiM7/zxnyMzMIl2rI8Tpw3ti1ClA1StTF/zeah4IYjH0JenXpQiTCoq6KQlRmGIFgOR9ux9vPtf/m+0rp9F0ivj7uoykpMbcfDLz2Jdq42xhQKGyzUEJP5KTFG9hXKJqkFbSGYon8yTClqPwqUt+Kk4Lt28iqv37mC6XKYtChWfemeKDhMZXXozxWYdhXYbG/fuxbrtO1Ckdl2UI0FhWSpooPesCZ7uZJUG0THRDORpSflzDdQpX65RR6m4ymBt3cgoJiYm+P1u27oNx956i2VAiImjYgQTZ6TcNQJh3C1AvU1Kov+rv/pLDA4MYnlpiQsfyvUK/vHHP+L+rDESHY6R3ICAMUrSoTAlncsLqEoyhla7ibQfQ9BsI+CKSAmtJIMEV9qSzAkxmHTfy6UV7ppBuWOUh0Z5dY16A/Wa9LCldcDdNpIJtBIk7GuF6tKnM0nhJ+p5y4yiVXWpkVWnyjYHNlG671mIjXrmBomEtCqjotFYwIxZgwoeqIDiC8r5LWGb2OGh/gE8/dQR3Lx5AwP5QVSqFVy5ehnlcgkxL4Z0KsnVwLV2i3P5WANRtymruBZCytnw2elRB0y7brW48lUU84/s2Y2dfaPoK9WRqFPlYUtCL7ycBfRQojrJ8RCYolBrPFZCJr2MbVsy2L59A5IDSaC+LK29eEbZuyLwHMYdVS6EwJa0V6qVgffePImzn9zCuvEBvPLa8xjeuAmz0wv46Q+PoVRexde/8QoeeWIKiFPWO+X15XH+9Dxe//nvWBZn5yPr8Oq39yOVLYvmnTFuZtC7cllknokwsPKXLDEnDKzcqjJNyiy7xVbkONh7lB4n2iPbmtorS0PMDY+egklzFiUFVGKq5qdHDq+QBWIDne8VyIndU/tofVstj5MZMQVVPLpkj8lepVBvZPDu8Vv42VtXMbPURtnLognJiaN0CJ9yOC3nmfGuB6/VQLy+ioO7hvG97x7FukGSZCmi064qwSAMMody1f4SgKMvtk8MJsm2JIB4DouVGH74q9O4eGsV5VaKJURIauipJ3dzNfLFy9cwfX8RtVYaHrfdIsFiGiyLzsjOEo2NMi0s9K1rVRZiuAW5DFbv93Yu92/7fi3mSPrr6l7TI3Xi7qEGJFywbeBqLYD00M/0Gdx7CFt39QAtspmRjpvenUPcuMDUvU5IrITsVzc4lsu42CQa+whndCtr8PmZiIlSktgOhXuzm28XsXNfCDIVU9jLtL2Lj1cMZb+L8JAD5EwmUQ+S7sgPtySzNdoLtBmcu0DOFqaOTahJJoMZDZBoXkXz0GXj1poALsIV4Oewc7rBSPGA8bWWnxdN9F6KVv6t3kYYgOZtPloc/OSGiJUK5X6illum08B1Q3UBUqiMwAptdjRQ1ETehPjk2i4FHL340MPlVo+RFxUJCIe35xhCuR/SDGvXW3jlldfw0le+jczgJsDPsA4Rg11l8Tj/TZNA2TgxwGvxBlpaLSCfy6E/n0c85nPulSlEdyjnjJg12vhWHuAXf/N/4urZk5jcsQ2PHX2ZN8Pc/WkkL5/HoU0TCBod+A0CUCJoWubQZwd+IoAfBIgl01zl+PHnp3HuxmV42TTmiIEhL5C0yZotYdBIR46KG4IYth98EqPbtmNuqYhCucpCwCwnQfem4TuaH7ToLTRoc4rClZQbRuNfqZVRrVVRazRZqLZaKWNpaZGTj0kuY2hwkMObv/71r7k7AzF3S0tLKJVKnNfG+mUeVXO2OTfm299+Dc8//wIuXrzEFbEDgwP4+x/+A+4tzCKghvfELhEIo4xN7adLvVfJIPATaB4ShT/jzQ7iBLYI7FKlVQdIJZIsS0LdJQqlIrfw4lBzjBpwS+/UhB9DLpnjsG0ykcByoYhCtcJArk1FBxRNos4UfH3VXdRKt14HIZpl3d/RuBJ7SIaLwDCPv0r9sLCwK77pfLR3XZOj06jVkU6l8PILL2L+/hz6B/px9rOzmF+YZ31DMaQCzkk8WvGkJiBIKM0qt8IQC7PmhPnI8RBQxXwzgb2Yh77BLJ7cuQuPjW7ASBVI1yVXlMeEkrEJGNPcs0R6tjdkE1aQSqxg82QSe3aPIT1A0iWkN6e5arZw2awQA2yMtjJybR/l1Q7++Ufv4dMT00gkgVd//wgOHj2ERr2F9986i+PHz2L71l14+dUvo388DnQKXA1ZKffhd2+ewqmPLyFId/Ddf/0MNkySWHBJ7FWY7B3lNUlIhT0hZQbV8eTBlIKhLpvMzLzBlIfTT1wgJ0BNbAhHYlgAN7JhYZWezq2oKMGdS5LqIJ93bJrDLNp+ErbvCgsh5FlCQpRmQTyF1XIK73x4Bz//7WXMrMZQ8XIcRuUQodBc8jmVbuk0m/DbDaQ86tawHt999UlsGKTxnEenVReHT3MoaR8ggoA+S1uCATmR7BMtOaqOXSgF+Ieff4pLd0jvMcuseCbp49D+3UimYvjswmXcvruMJqjfNOnXOblgImLalfNkIUHZ3jRUxkBCnoXZmzXDeA+HGRma9YRfXXDBU9cmhcOuyRrrDlm66zkCd3wFvq8ucLZGuDMEm05CPn/GtRlhWpM4CSakK/u2OG9GUrjg1QVELpDrxQAROIrSvKLjjQmWZ5KIoxA9cp8axneeNRLp7RYldoGuy9KFP5e3/lDol59JB8QF0DzfzIUMu2hFA8efUZBsz8zddJwwa69991587jkOrdriDQ/gkG13Up9COT2EriSJ/W6Y9Ys2EDHq0WsOEbjGfSX8qFfoIcvW+lyYjGAyAnZXXqRc7oZWLXTM7YJCxXNlMDQ0ZQnedCoCcvEgwY3ZKbfJyvAJzMkLFBApE1GqzYz5YD5RQ97koXCuk4ZC7AVaTgJvVQrQ6GPtRhPxTgwvPP91vPCVb2J0fAdaSLGgrLBrrHikTeE1bKZ9ThnMlVZRoerSdBIDA/2ceSrhOkrslfyuBhn9ZgXVpVmcOvEBJjZtQjtII+gAfQv3MXfsl9hPml7jk0hQyyHKb2KtpzZ3K6A+pcn+PpQ6LXxy4QLOXL+KWuABiYB7ptapZJ9AHOnDERNHVXWD/dhz+DAGJzdiqVRGsbCKarXG56K8Ocm+lo2IxpdAHOWWcQ6Uhh2oOpSBBmtLEZirolytMxtHQK5cKqGwsox9e/cim85gcnKC5UiOHz/O56TjFhcXebwJ5MbIu2/WsWfPo/jrv/5r3Jm5h8XFJQ6RLi0v442330KcesrGfayUymgoIOHiGJ7Q0VKwsAQHWKQhI48nZVXF4TNIU66HHZYmMV/0ZlIp7v/aqTWQiyVwYO9+XLl0SRrHq2IaiSWvUnutZICVegXVFhUkRPpPTPE7BiMycD1aQ2Kh+ddmnEfSzAAAIABJREFUTNjAKGVvbFkYxtG8gmjzMMdKGQZiUxstbmv2xP4D2DI1xWD6rbd+iyeePIh1Y+P49NQpTM/MIBb3pbUXb6xip0T1LLIj4ZCGm5GEAm0sOJgaayOZS2Hfju14fGwSk34a8WodHSqE8Hxet6kkSeNQGgIVtFAOFBVs0BpYRTKxhA3jbWzfvg6jGwYQJ705yq3iEKqJ2wUK5ugOCSBJr9JGM4ZPP7yAd9/6nO/+tW8/jZ2Pb2eZoLnpCn78w2OoVTp4+uhB7P/SbsQTZarDRaeZwzVqcv9Pb/P6fPmre3Do8Cb4PkmRWAsp20S1oiF8iVrJyl1d9BjVXhPboY4qk3PS9M3er7tZS+8EyRkOQZuuN2vS7s4b3c0lvKodRKK5E1l5Y/PMGPL96EbF6RByM2IDtZLRrs9v1qP+khksrXos7fHGOzfxYNVHxcuw2C7lclolS5sKOjQaRCiQ5EXSqOC5w1P4vZcfxYZhkh0pcP4s6xRqf2fOu2WNOFV3IVLb+Z5y2xpeGrdna3jzveu4cGMJDSTR7sQwPJTFY3u2Ie7HcPHaddy6t4R6m+Sd0to323JnNI3RCX/JKEUaYLwHdUGd7vCi5HtKuG0twGB7hbWt4rO7DK4D8hj4KtPN88BCugb2usJ8UX6WrEhbobofdx1rGENZrh7QZ+HiLwIxLoboOW0IHtcigwSMRbbLZqDrzKyNPexZzPrq+tAPMiunRYhGvIiZjEikCBtFFbwuJpEYrVz9offWk15g5+Z1YY6Sg4vouiEB9P8x9p5Plt3Xtdi6OfTtPN09GZNnMACHRCAICiARGcUgBlFUoJ5svffKVsnlL/5i1yv/Df7iD7ae69WzqXqWnqhAkSIBZgAECIDIGMxgBpNjT+d7++bkWjuc87unGyo3iZoO9557zi/s39pr7722F4DI9eNZSQJaGeunHn9CnApJog/0YeS+7CacQYtvMn5IR9RbjMA2o+osmnot8SEYlcQH54Qu2vgXISuoiYH+dxEzMHpf21dFp5oYFV86ei3xTBMh0RD16xhYkYSDzKDzReSthhW9IwJgmoenIQ41YipNq6ymtJiShFqTcPH7077Ycuhk+gOUcmU8+jtP4MnPfwuzCwfZPVXZNVkzDBNoP0ArIrcy7p6EP+uNGpqbNZSLeVQmFczJHbDarduSLgnr66vYrDH8wOpTbYPE4odKv4309bPInX0LO9td3HPwGDIUJJawhD50vdXCzbUVnLl5FR8sL2J9CLSYJ5lNC9sluSfDIdr9PmqDPvJzO3D4wQdRmp1j73lpW1Vv1qWzRLfbQ7vNYgSGGHUJ03Pjf/wdRX9Zps68EMXPqrYvxSaplHR+IEBTMNfE6uoyirk8jh4+DBYv7Ny5Ez/5yU9w7do12Zzsx8pLFPJkTHq4+/gx/Ml3/sj64VF0OY/3z7yHl15+GUvVdVJpQLGAO6srkpMWZI8ZU6rsmP5/qPcpMhF9ZBgKYrED++Tx76KZkBJQQyDH/LjixARm5nag12wj3ehgcmwMrWZLnltYMxG7GmJsYlyEe1vpIc5cuYBaqyGhWm2aEraeCcCbOxduNKJiHXeaYkDqW00OBg8VRHsnOLiFhFRoJdNha5zAe35uDuNjZVz84AIWFhbwxJNP4c7yinTEeO+9d+Wky+QUmMvhHuUDeaW3bhk3WX0LsfIRRepF2Lk++jmgUC7grvk53H/XYeyrTKHQ7CLfZafNtLCbZK0lTUIAnFYnS7umTB+FbA1TU00cPjyJvfumkC9ychpa5GDQWwCWyFlYvpxY6Qw2qy1cOn9TQoPH7t6D4iRDuCkMuhN47eVLeOG517GwMItHHnsY+0/uQSrFCtU8NjfS+N5f/wi3rt/CAw/uxxOfOYlsbsNkTmJ7aqeBDYSfDnQMDPBFlL8dHJ4za0yQM7V+HQVWVg8Q5cgZa+RG2Mm+6F/7RkTcpRFqwGroe32enGmyNF5VGPAGFmbno4PHZJvUseU6o15mHsurafzwJ+/jl6/fwlqrgNagrGLXDLoydGrFQCyakrdxnrpNlIYdfOnTJ/DFxw9hdpIKlQqMpfiXG5WFESm1RyLwS/AmtSwSuJJ7oBZdOlvC+ZsdPPv8eZy7XkezTxAHzE4V8ZF7jlKOGGfOXsCttTraQ+Yu55UhVO2XOCDHQfGqcws5awVovKbV5zJHyMCJ/yzC3pG8RQyiRsCB0m52DgS550mmLsy0kzODo2gywRH68VQqBXIxeNEzdctXdJ0YzMm2sBda3WqUwzUqjBmyfMrEJdnF8DkjwDMCckbvyfGKSKpEwCvMgdeRdzmzSOVBbGZcqOC4RAkD/X0YNQyBXByJDPZsdNTbvAaA04WZ/fainu5e5bslVzCO5KnNimXOnNDYDrAKkFN14dF8r3jaQyO+HUO39bKRlxho3ThaNYfNkKsOqEcqnVJUsKXK2hEOlb58MepRFscmSnI89KGlMCDhJbiXqF6KGcAIPaudcs8xZtvMs5RkuQAMBvSmL54QAMvGNrpN9pxaPJ0QCc2bLpyFhjUcosvHe/5JOX5vIMK+n3z40/jq1/4Elam9GGYqGIhauDcDV09Lx5ReHKvZWAE2QLvRRHV1BaVSHhPjY/LZHTJYzQ3UNtalVyvvU7R8JEyroCPVrOPgjjzuns3hzf/4V5iptnHi4Ee0mbxSWVhpbuKlt17H2Tu3UWWeVq6Aeq+DrnXblRSy4QD1TBpHPv4A9t/7EXxw/aa24yJDYrIfBJAdFg4Q8PB/FITNZyWnTasQBxIqozxLjrIh7POeyyFXKEg4kBWsrXYH7XZXGDR2Veh329I2a35uB3bv3ClhVn798z//s4zLyvKKhLAz6QEKeeB/+Mu/wNOf/Qzeee+MgEJe69mf/ARLa6tYXF9DazjA5NwOLC4vCziVuWR4mdPKqtCo7VLsjTlLTeaUazbH0JAkDFqje+tmwl62xfEKCqWSVKEWUxmM5ylK7AUKKgFCZpJrt9XrYHJhBz712Sfxn777XVy7s4jCREWMP1u2SYNzdfMiM6GesQUxBSxrwrMWNJgx1W/kd8xp45LV6mFPiI89YQ0VxXtesbXmgogNsfZSNGAnjh2XzhvKBQ3xm5dfRqfXQSarTbadxQyvJ8bcC5lsr0U+tdgobdHFvCqKUu9a2IHjBw/i8PQOzPRSAuhynhtLFpT3K0DOHTSupwGGmU3Jmzuwv4Cjh3ehPM5xo8ae92n1akg+qzFzxnyqXlofGfZ01eQ8IF1CY6OCZ3/wAi5dvIE9+/fgqS9+CrO7p8TGDbpF/PC//gTvvv0uPvE7x/Hpx48hm1mLCikiNBAZKBajkME0NoU5ugbq3YJJZEGmSFk7MzXR5LhNV7tojdYNzPvYx9cSLzJysOW9Djl0Au1Q1OfV9ncmU8H5stCnSorERVwO2tQpp4QQ54OXS2OQLuHWchff//E5vPDaHdQGzEOtQKLl9jSSOy2fR+dnKEK/qW4TU9kevvrZU3j6U3dhPF9Ful9HyoqlCPg05USFhiW/rk/NRhX7lb50QzqbKQyy47h0axN/9+OzuL3GSvCi2J09O2dw9/GDaLY6OPP+JdxZraKXKmLAXD4vTDBmOaoY8VCiOyjqeeqekCT4UcAe57J5hxYDJEGjeKfx3flRZsoAmOXC+VGi+8idszg0q+vCoLfoXejoxvpzVvRiTFwMJl1exFaJJ9r7qRwUSERnro9JAAscsDkT6+dmqHrh+CBkwpLMXBTFM4MhAMsiNP5x0XuiYzsGcvr+2GmMGTFtbedfSVYt/FnDsyGRZbbRB3WEnZNZj/ejwJ3YluplNEVGp0cdg2gsHTVGklSKJ5KAV9ZjLD8S04kCTOSZY+HfaKAkvy2saos+W28gpPsTlKEYFNOrozGUGxK2yA8Ua1xsQM52sC1OGgAtghDDxQ450svR1cc97u4AL34eWUBWTZpcVHJoyefb5ggWoBw/1nor2iLBM4ULKwxNB9gv8hS0Z6xvCG+rFRyQzuq5IDG9SAE5PTzx5Bfx+9/6cxTH5jHIlFT+QxoYM9wirqsyDtIX0HoepoZo1zexvrKIYg4o5TNoNzexUVuXSkLmMJVKY+h0u9KzVeQ8ui10assY27yNPd0qzv/0pxir93B49104eeQYxscnJf/pl6+9gsVuA0uDHhqpNJr9ISjDQRNCJomJv6vpAYoLc3jo6aew5/AxVDfr+O0rr2GzzrwgZYSIv8nkMGeLITHOUXmsJIUGBHSCI0RrR4sBCEII5LJ5iiVn0Wq3Ua1vot3pobZZV6mRVhOt+qYUQBw+dFDy3ebm5/DGG2/gzJkzWN/YkMM6mxliz64d+JM//mPMze/G5es3UaqM4dVXX8X5SxeEyTx78QJ62QymF+bkfdKNYsiwe1rvOZeVMDWrWMMvrjECME8tyVj+I0OuDAEK+2h5ouxZOj07K3p5ZOX27phHIU1B3QxWyAL2tWcqNevYwJ4FGHO7d+Ibf/Rt/O//13/E+RvXkC8X7ZrUJtqmUworXSkSzVzFVlOBVUKdPaTrveBE1nSQ57LFgNhDu9PnwIHAfO+u3di3d68YB8qwUCB5anoaz//6OTTbTdFdSu6fyMZEfQj1N35dtXfa0kbynIYD5IsZTEyM49hd+3Hfvruw0M0iV2/qeDAEzgnLSj6CchJcU/0u0rkh8vk28plVzEx18JFT+zE5XVYw12cRgjt9BiMHA7SqG8gV8tKWCbD8OhEZ5vVzQHE3Lr91C8/+yytYrzZw18Hd+PyXn8bE/Bw6jSH+8bt/j0sXPsBjT5/CQ48eRma4BmZd2lPqXuZ/0jLGdPcIHil7wjUmrJwyZO4YckQ8irDlMAvTWQxg+ZGeDPFJKHIkv82qLy0fVA/awNk3nTgPeQmQ44YW5p5f2oqQrBpfw0tz/6gLRNmdIm7cAb73g3fw8jvLqPfz6GYmRKqIEj90PsjDsvAl6txARrVbx2R+iG987mN4+rGjyGIR6FelCptvoTMs/ULFDg5EH06kTagVx58HzItlYVIK3dQYTn+wjn985j0sMgqeLYpbvWvHFD5+/0ksr6zi3TMXsF7rop/KC4gT2XUnA7apINSzWcFWSAqEzkpYUKCA2dor0nmNcrjs/IpTuWx6owSID82X224dCGEgYsBxpMvz85R5llL5aK/FRWfGKHrIOD5eY+fBHm67kGh85sd7ecRYuiPouyAQzk2+zn8eAVp0YBMpYJFdETKLjqu+U0WAvSWWnsFhtNHQixVwaog7WR26XU7jltSyALCzgj55Nqijoxpygkdk/mMA5+Morwuwv+dYJgGxhVZVR84Hx9kEonUpcyY9Lcm4NhG22EZRqm1d8X5Hkz3DReWfQykGVdO2MKdAYwek7r/rwwqzGCJgZ8SiqIPmXjhV69mFISso9+D5V8G17NfWMjTM9VOGT/dkUMgQoOGkdxCNh4UyRn0vRbjCCURM3JZXRGPsOT2q20WQNcRTT/0uvvC738DM3AH0UxSmzIsOkDd65ptd1J0GU3WmhqhXV7GxfAuZQRMDya/qI5MvIlfQIopep4Neu4luq4ZqfR3txjKKyzeQv3oBs70+ZssTqN65jdIgjemxCVy5cQN3um2spvtopIbY7Pex3huiYzmF9Ga7gyFWybpUyqhMz+Duk/fi1L2nsLa2jl89/zxqtU1pus5DkaxKuVxGkawT0+zIyOXzUqAgeWCWiygN4POaIycA3hgkyl4w1NtotSQkycrUeq2KjfV10XU7dOigsEyUZnnpNy9hcXER/W5DwO2Tjz+G//6/+wvU6m0sLq/ht6+/hnfee1tablXrdSzXa+hn0qhMT0k+HnPV+LnU5ZPNZoDCN6Gup3hD6oSq80KgJq20TCpDNM8IUrMUvh0T+ZSNOysYL5Swf2EXds7PSz7V2vqahI0nxyfkIGI4moUbU3OzeOrLX8SPfvVz/OatN4UdZA6hhrrcYJshGAy1d68d+q7hpsbNJHzMgLpkiZciJD3E7Yw1rxMBPvMqKQfy4P0PSn4V80vZMWRpeQmra6vodhW8kFX3nWZkgluZLWKi0eemrM+qhMVUboSSM4VyDscO3oX79h7A3kwZuXoLOcbxeXgzsT9rBTR0gkjR9Dti2DPZLlJYwo6ZAY4dW8DsfBH5XJdpbwqy0ln0egXcuHQH595+E0eP34X9x/YgnWJYlKE8suMZeR2yJXTbFZx9awkv/vpdrK5WsbAwhyNHj6FWbeC9N99CqdTHV7/5Kew7XAH6rO/WClQlQ+J0DM85i8SHBQkpy0ShdGff1HELDydbdYHDaZS92XgFWOF57CkgSZvpch069nGBml7amQj7PD8iBEjxtSoHo0COrJgcXZJPOEiXcelaF9/74Wm8dmYdm4Oi5KT1BlrIRO5M1ofw2XzelEQL0N3EwlgWX//8vXjkwT0oZmtIsaBE+tfyuUxEW/qo8oCnQ0Ut64FMk5w5fDVFy/tlnLmwiWeeO4/bGz00hznB47vmZ/DRe49Jd5jzF69L31TKi/SHWW0JplSCcsyJUGN01iWAXBx8JMlqcaXQQXK2zJL/k0yV2xWN9KhjEYOwEZxgR52DNj9XLQRsifUq3WKC4cYK6dxrjp58BW2lBKxbNEKIJ/8+2q1bhX+Td+X7N3bKtrJa2/3NrxM6mnp7cfXvyFqOIm1GloQV1YZNvHuTr2EH3A7kfL5C0id8ng9zaNXahzlXMZnk9xyzeYnoZvAQPjKOhKJnlV+MPm20VpyR85tzsMWKPwI5F6GNbsQAyXYPJkvMJzoxkyHNr9+rMfBipNHB0UdQxfBEwrYBJclLiVgFS/aOZD5iYOrPo4ebsj4haHXUq2Pk5jH+1wrnogHcelCPPqhcO0hwjBZiHJ2wAhH9jPB6egYGoFrAWR99yl+ks3js00/js5//JnYsHJWwxBCk+eM+rwRREmKRUnr2M9Xn3VxfwsbKLQkppTKqPi5K5t22gLtuo4rN2ho2W5vo91uoNGsYXrmA2XYd+2emURikcOPyFdTWq2h0OthMAfWU9khdaXexxCpShuRyWZEmIZCjrAhDkfSICFKOHjmMhx/+BKq1On794m+wUa2hZOzb5OQEJiYqUmXKMZC8uEJeKobzhaLKYdjGDQ0YQSyrLgVksXq12ZRijM3NGuqbdWysrmJhbl6AIuU/Ll26hDfefAOd+gYmKgX84e9/HX/+3/w5JqZn0e718Z/+8/+NZ3/2M2GJqQ9X67SlajRXLqBYKWNpfU27NBhY4VypN6g6cMmWRRx7vj5fLGjVM6vsyFBlmcmlOXPSVSWTwfGjR5HuDVBbWcf02DhmKuMikUI9QFaXkmEU8EpRaLJ3/S72HzuEz3z1K/gv//xP+MVzz6NYqchByXtxv12Le2ItOd1RZqvNIMozuPGOXZjgVb4f4rW+xQ3xwh8HdfKcOZGBmZ2ZEQZzo7qBN998Uz6frCsLYtpdNpl3YOx3p4eV7NdEqCYl+mz8Mk0ptRRgEmK2lMWeXQt46NAxHMiNodweIMV2TWw5KmENk3ThQcgqaQu9ZVIdZFJVVMabmJ1LY9/+aezePcGuwKA83vlzq3j5xbPY3NjAoQPT+J1HjmFmjne4CgxY0U2Awipdsn+T6LQreP/0bbz4wru4fWsdQ1bADofYMVXEo4/eg3sf2I1sflM7PIx0d7BHc4PNdcbwqg8L/2WI3uZT1l+YGG+FVyOMUWTXwm42MRDUtRHbnVG7HttEt98aKtQDK2aTnFGwG2WJsoAehXJii0ScNo/2II/TH1TxTz86h9OXm1LU0EEevb6G2k1mXaAS00hoS7Ms7uk0sUe6NZzCJ07NIZ/eAKzqWM8cfb9GJmjj2YGG/6n2pFxb+qam0UQJvz19B7986RruVKlvqUVt+3buwNGDe7G+sYrT71/GZotCv0UB6iIvYmE8LZYbZUtCNStduTEjZ1tLxyvYOFtCh17F6jsvYLqic8LY6qjKe5uCRAcTEQBIXM/nOAJXkeBv3FNVQYn7GAYEzQaHPXt9p34YcEt+1r92foZgTz4/GWZMsHdy1iYqav19znSFnx+vYf2t4gBL7bJ8RTXtQdpJgiFMAkpxPJJVvVsKXgK7GVKzwbyE+EfTsbz5gNlqd/LM3+NvY53Gkc4O8cDJRZmUnaBMBWR4wrf9beQG5OoxYgwfOly04XskHSha3OHxEDNhSbFhC3bYbMRUsUyU5ayEYE0YRVPEdqPl9xMVLxiaDvGucXJ6oCSQ8MiCscn2a8kRk3ATFDCG1S0azo0WrLETmoSl46zsqAoBD9lbNFvAww8/gd/9yh9ibv4AeqmKFTKoYdVx6iMlTCcNmwK2Tq+Nem2VerbC6FB8t9dpoFlfQ69RRaO2inaPPTtZLAHkmS9XvYP6uXcx3W3i5P4jqNdquHb1qjJfg4GGUzHEEgZYyuSwwfCJU8pc2F3tlSqVioM+ioU8Dh89hCeeeEryo374ox8LACPIY3UtQ6rTU1PS8iuTzkj/VoYuS+UxuQbH1rX8og1vtDoFiynhQTBHJq1arQprVa/WpBco9eWYd8f7eeett7C6vISD+3bixNED+MyTTwgrNjZewd/9wz/h5q0V6RCxuLyCVreHWrshzzW1sAPXF28jlWdBRNyqRaVsdK4YJtYw0mj/vFw+J7mB0hPTQinCztke4vpkle389Az2zu/C7Ng4lq/fRLfZEsmNXC6L69evC6vIFmCVclnmerPdwD33fRSf//rX8T//r/8BtzY2kB9jeJA5c5onxO/ZE5dj5+MXBb+sii7cK+JQBlZZcqnsF6HHrMU88SJPGkkXDyYjtzA/j4ce+jh2zM1J/uHVK1exd+9eHD9+Aq+8+oqE20WrUnKDHFQGic3yMZrHw7UdH1DGYGn2FQZp5r5B+7QeOY6jM/MY7w5R6gAZAjqyIVL9nUKJLG23hXanJUdjRqxnHensBmbm0zh16i5USnmcefcCXnn5Au6ssCgoix2TQzz96SM4cc8s0gzrsUhCDK9qlUFawJXR7ZZw+3oTH5y/g8XFdZSLBdx99z4cOr4DGebGkc1je61oCEf0nEwST5JqYygrVVLaps+dTkmniMbEQK3xnM6SCuCLEjuMRnbMaI5j0r5JwY7rv5k9Y+RDWkL5e4wgkGPPnO7YGdaDRiKuUkCSR6tbwG/fuY3vP/sBLtzooDkso0v9QsqfiI6oOuQMjwrnxeIYphZ06ji0s4hv/94ncOroBApYxXDQULso3R3MZtp9MRdX8uKGaW3tJ+aQYCyL5qCIl966iZ+/dBnr9TSGWTq2QxzYvYBDd+2VYqhzl69hrTHAMD3G8qUot03zCgPDHqC3kepRGSdfv3EoVoZ8hOkK0n9sPgQUhOAsAVYUIH6YhqlXkhqfbgUFSZCltxEwYr63TAEi3MvyOnNco/1v7eoUJ0RZeSMfkwRlSSInCWLD8zQEX1vWZQLcxqSQ4hfXr42v4YBNx0bJn3hOYud7FHv4/TlQcxvp95P8ffjwSbD+/we8jgBX3p+lWPk9+/14ZbPsadv38m+YI+c3Ix9MmxQJCwYgT4zm1qKHaPIjZe/R5RMPYpzzEn2ebNqI0Iz2inTFceo3qvw0Sj9a7A6ydHL04WIUy0RxHuAUW/WQk99LcoC10EkPCgFdHIRERWo4RuFiDQfWK/nCDePtlsLfaS6jiS1b0qNU2XkFsQAVbmyGBjQXizH3Rz/5OP74O/8W+fE9QvkjzVCrSowIEhN5EgbgyahCNNd4YA2GrFrtotOsod1cR219Ee3GBlrtunY5oMUbsCsly/g7yNZWsX7+LPaXyihn01i6cRP1zU1h2hq9PqqDPjYKBayXy7jTbIsxpslm/hqZp43NTWFipD5s2Ee5XMTxE8fx5S99GcViGT/68TOo1qqYmZnG2FgJ4xMTUpyQZQeFIQRYptLa95NfnEcybhpa9QRhDZ2wEpY5c5uNhuSzNVttqYZlmy6uY+rq8V92gWg0mkiji9rqIqaELTyElbUVXLp6Ddn8GDY3myKLwPw3hlN37tsj0iqvv/s2MqW8hIQZ9uWcSlNxV/EWjzquIBVAxbXEYg5JfSJzlJHWU8xL1C4HpqvY07ZfLHY4tv8AHn3gISzdvI2zZ8+CQPDO4iKWlm5L+tR4pYK79u3FZmMTa9V1zO/Zg6e/+AX8b3/1f6JOWQYWi3jhQSolY0pgTA09WfueNmBAbMSjtNCsr/MoZyfp+RtrFIK7cG8wlCuHMw2OiIGmMTs7g83NBpqNpszvAw88iN27d+Fnv/i5iAmTFXF9tFASI3noxGkSgY2xZH7ugX6OVb5lnNy3H584fALTvbRIlGS6FA+mhA81+wi8rCuKYFXq8zF5uolUdhOVKWVNz545i816F3v2HMCgN0B7cxGPfHwvHnhoP7LD26YV5xIi1mFG1kMJwwEFvQsYdMkcAJk80x0I4Jgnyvc4LjBwIFE7iwXpqW95cxQstmaZBCvWqi8Cc65R5qEdTwERr93tmTOZqm3l9srt0YgtNPvvocgolMr8sqg1ENlkSRxQ2615IwG2t4KadB79QRH91BhefO0m/usP38X1lRRaFPpln1MNFCpB4NcRxo/pIT2kW3Xce3ACf/J7H8fxu8aQHqwLePaqfQVXJjAs+Y+aTihBd8mj5AeQLc2h0c3hN2/dxDMvXBShX0YsuBtOnDiMw/t34+rV6zhz4TqqTJNMFYRp1YMz1NnzMGLYtioGRnpchVSDHkae+iPh2ACMhKCJtxq23/K5GV3/VmDyIcxO/FolDbzdpTD/4rj5srJ1oMyGrM/ovcH9u9O0hZSx81rq1xPpJCP3u00XghC0ha/9MNCUfA1/DsPPSlBbsWPEjsUiwI4hPE0n7rUag7wRQmobJjQ8t5OgNAmUHchtN3bhawXsG1aR+zdz4LZ7O9saAkxeK0qNSYZWow8SxmCbcl/P5diuq4F56Zqf5TkUqgOVRNxhcYAGYeMTAAAgAElEQVQ+gHphcqhY9GAk10e6FNjAm5EzBlI2nCfvxr1PvRJEPjlK7paHj5gwO9Js5J2Bc9ClmzJBrdkAhROfROta7BBGus1mR7oxIYSNZlLDczKGds9iyFUAlgnAUplqAODRRx/Dl37vTzEzfwB9ilMyb04AtrbvcS07ziBDjvUGe5J20W810KqvoV5bRqO+hm63KcUPTABnMj7DfwRqrFqU1N5mA9X338VMPoscuzbcXsRmq4k65UUyaawMh1grlNCUUDzzj7pyWBLsLK0sS1iDXQQE4LEvazGHI4cP4/e/9S3MTM+KztjV69dQHisL2KJkSGVcKzH57I0m+yRqjhdDrGSV2DvVv/g6riWycu1OWwofqrVNyXOrU1tusy7PNF4ZszZaXaxTdqXP6tabWL51C/v37UOr08TK+jryhTL27z+ARqMlmnIZ5uyViti5dx+uLd7CUnUNabZ/SjN0rcUlGgLUYhMNE6qMAAEDe4Ky4T0LGPia5rCPbtqMjhkg2bg0Hr0+Uuzq0Olhz8wc7j50BBULCbPogZIxDPkyTLtjZgY7FxawWa+h0W5iYe8e7L/7OP7xJ8+A3US9vD40BgLijGET4zsACixOsSpWdo/gieNVVObKmIG3QzpY1mJ4g9CDXJtzFaqwe+qXaJypgDLHp9vtY2ZqGl/+8pdx89YNPPf8c8KqugyCXMoEZxUoB0x/IOWjpIhLC+vh1R50MMwOMT5WwqE9e/HIsXsww7Zd9TZYEim5cdxrlIixIifZdoJwNMF5kO1IUcZadQVHju/Dk499Em+98irefuVFPHBqLz75qaPI5VaBnoVXXZjGdTjYYm/AfqzqqOn9E7xx7Wq1qeTWWZWvS1mooQztg4UsxEvlJdRSSpcTex3/9VZLCqbMkoX/UspFGHNjryz32Q8b/cS44tEzWBRX6j04PIkZOa5/S48x0V6BVaabKTsjPYZ2t4xfv3wR33v2PG6spdDAGLosHGBVupwOVhjBPcPaEblIR9pr3XNgFv/maw/g2G7upXUMhtT8c/uoe85zgum8drueUqIi3bIyMmOot1J48c2reO7Vm9hoFdBDHplMH3cfO4AjB+/CB5cu4sKlG6i2mO9LxziLnK1nCXM51hZGzYoSAnYu7mjgDJaNqICCOIdbbbTmGwpA5HRbKk5SeiTai7G1M+kfPSOiPFb5SF1nbos8tKuARws/tgIgJ2T04VSvWO/Pqy1DkBayQvJ7NxABOvkwpipklqICgqD6NwRKcumgmbxKCNk92niG4c/442PjpJ/hotW+qRxUMy9Y80pDYDS6Fyy8GVb3J8BzjAFGB+LDgFzI/kV7KWXMmrVTdCDv+zgEsZFVCMYicgqefuxxFafeDq8EXrhvXqGGddTjN9lz+CX8QZzZ20aRRu5JY7x6e4pI3dvRz5CG5pYUKhVTLiFgJiVayImFpLnDMVXqAeFkdUv0ufLwYTWSGYptBsUIwsizCT0VN8JC9QsF7s+mlVtSrR9syuhbyw0RHaFgsbgdEf9UQIPKV3RbbTlsHnvkSXzhy3+ImYWjGGbGhb3Sg1B6JejGHgKbzR7WVpdQSjfQrK2gvrmOZmMdfTZIH/aEzSJI0nw8AkYtcCF4ZHUhqhvYuHoRuHMbhXpdQOE6hgLirldrGFYqyE9MIZvNSxsdyaFgA/ZqFe1WR4oX2KdVtOrSQ+QzKZw4ehhf+9rXsGNuAZeuXsf5y1fw3ttvSDPqxx9/DIWiAtN6oymdF/RgScl9sqODbiLNfyErRnBDRo6Hx9paVULAzVZDWnOx4wWZ2fFySVZFbXNT1u7KnSVcuXJZ2Ej2uhXDnwLK5THJqxNWyCacc3PgyBFstOq4vb6C5kCbwOtLLGzOWebJxxvjs5q4YwEZFCTeM0CqlEdt2JWuDrKXrCpQCA1GF/n2HqF5BjvHJnBg5y6Zx7XqhoQVq9WaFI1wnRw8eEDunZ9F8Do9N4db1TUs1TfRYQcTXjszqtqvFlt/V0hlMJMvIzOAiAyv91voscJTM3zkPy9IcjEKdZ4Cx0w3m7ZcYn5jKo0Kqyz7Q5GjaUsbHD6X5+npPPLeJirjeOzTn8Zrr7+G27dvKcsqOZ/++do1QA4gciomScS1Ld0opLjKRcN0z4ldEU6Z+aApFAp57N09h1N7D+LA2DTK3QHyfWm5LuwXizII6ugotPtdWf+S4ZSl2zNEL9XG4WPz+OipA7h+4RKee+ZfcGTvJJ76/P0olJjntq6ttvraa1apDeu5I+CLzx0Xi8UVgna4SKTHDEO04R34hREBL4Qw5qtHxsocRMd6cklnImI9Tbfd4byFlXYhi+Pshtoy75xja9qL0xTvSgWxBiy0O4Q6DZoVx44MFDLfqOXwixeu4Ac/u4Dlbg6dYU7yzij9oQbRddgMFHIOhz2kBk0UUh38j3/2JB4+OY5cZwnDQQd9Fru4UJ0MD50TlVxSrbi07K3hgDqMXJs5rDczeP61a3jx7Zuodui4FFAuFXHk0C7sXJjGhUuX8cGVJXTJEKby0ldVQqoGGPVsCGQkLC/ZI6syftYtwAM5no7DdIstZ4QZ/tFDWsPocqwGhUdO2+prHRSGnRFGSZLoYA+KKUKQ5GeOzpUXDYTnUjLsGt2smY44fOvFOXL8J87KkI1KgiXlKhxUBf/6ehMm0fQK7boC+D8kX02hiHeKiMdGGbgY2Iyu80C70j/D2LyIcYshRPTsfj3JJvQ0AxlgHaewMFNeK8vGHSh/j0calXkOMVBYJSvvDHCZ4JeEhI3Pbeqpxx43c2DgLL6nyPOJvDif02Dek8yU7H+josMbUc/dB5yyE8wb6knuULzQwknwpEM5BgxouoCH3kDoJdlFDBCqVyE+i0ywjkaonRRO8LbPsC2y1c+Vyly96Xgyo9er7IH+qNpBRP8+LuGWib0MnbA4ryJ+lb9G8q5s+cu4UVE/ncOnHn0an//db2F21yGpBuszFGmdD+T1wwEarR6uX72AAuroNqtoNmpS1MDWW7wWRXkl8dvy0BTEaY4bjUq300aqtob6hXPA2gr6wz6uN6q4vLGB5WYHuXIFO3fvNf1U9dTYs5PASuZXGL6eHJZj5RKymRQywyFOHj+GJ558EoePncD/+7d/ix/98PuYn5/DZz/3WTz00EOSz9dosbk9GQjN8uF/zHsjcJOjxO611SYj10G3N8RGrY6mALmmhG4pS8JQzHi5LAUVBHbME2RP1Zs3bghYpWSG5NwYCGMeHEPEBHiUPmGLLYZEx6enkCkVcHnxJpoMzZFmFBusxlz1qAk0dFNzs4/lipjI5NFcr0q3C4wV0IS2D/L15J605loNkO0PMZ0rYDpfwvT4hHSuYA7h1OSUiBvz+fnf+HhFikLYpkxy4IoFbPQ7qPW7aIiu1qg1itgaZi0NU5grVjBodiSs1c+lUO22RWZLu0WEKRTG8gSOV2REPC+QIDidw3SuiHRXq0Vrgy7a1gdUw0rKOPF5WZn85BNP4Dcv/UaqifmRIoAsrAcb32sVLt9QzuUxzl617S4anRYI2Qf01IVFdHHi+FDj76QqNp1CrpiR4pFTR47iyNxOTJGJrHdE24/5kTm7qSjf0W1vmu3XmGDXwK7d45ienMJLzz2LndMpfPUrj2Kswhy3Ne3b2mcvWTPYcrDbRUzjzSyWOcAqn6QPF+SsqfdqvVXt7/4asyfyGX2VJuJcqiBT+BU7kG531FZuw9LZR+gSiQ8ZBX7GDMq/Cq7dxOnfXXNOAZmUKVguHnuP9odk5Ad49rnL+MmLN7HazKGfLghYGrA/qdhIXfXe85J93JS3ZdpBE8VUB3/5pw/j4ZMVFLqrKuRrgrp0OiXzhQUNEr4ns2GdG5hzR0YmXcBqDfj5i5fw5vvLWG9n0E9lUSrmcOLYfsxMjuHKlVu4eOUOWgP2Lqbgetb6W1ulZgCedLP6Ael0qP7MvNroHFOEJD8z3zdir4JODEYdRBOnuop2vrgt8c1i6T5WsqPg1843d8oiAGdnkkG+LWFP/8Dw9X7fIrdhoDR6lsBx83UUA1d1OMJzazsGbwSwyo3F5/zIGR4ll2nRi5LHZiNdWDmwZzFADOXQzMBEazveHyGgDPdEciy8WCQ5Vv6zsI4jRFGsD6cHfQiifNFwrEJnwO5LDgyzDkH70giY2vWiNZQQfo7Gh6HVEQ00G6joYAlsRPQmK4bwwQgnj79jcC8aHKPyY2Je13gup7lrkmP0YYdNVD0SA7kYvY7G5iOvkwxSZLjcGo16DD5ISU/1w55n5PnsYFH7FtO94TWlMXLQT86mSZTskwvIvQnRvBoJV9tro1kOE+hVWJcAK5/O4bFPPYXf+/p3MDazD+1U2dg/1edLD/tSkXn5wlmkO2sY9pvotBvo9lpatTpQFk4YP4I3C1/63HBtNHsd3Lr0Aa68/ToqbHyeTeHG+grWOj300vSwU9i1sBOTYxPCkIl8arcrxQwcF/VKB5KjJRWk5bKwS7k0cPexY3jgwQfx81/8AmfPnMbx40cFsH7lK1/B3n37JYzbbLaFLSNQ4+IhgGHOlxjzwVBCqGTpGJpjcnO92cZmfVN15qpVuRf2Bc2xqKFUQqfVwsrKiiQ2k10sWFVpVAVdyEk/WVoS6rkxLDo7OS0zwfDtzPwcxudncfrieazXa/JaYYjY59PyOnWZqEGnZz9TquDA/C5cv3Ydm80GBsUs2mkyPrrr5VwnQ23Cy1Kt1xtgR3EMC+OTGLQ6wlYeOHAAp0+fFhDkHS34MQQ9ktPEPMBuC1X0BCxqAUFsW9zj47Mye3E6V8Kw0cLK0gp2zO0ACjms9Zrok+pXV9tyFPVZtKgmXvda4GFq+cMBishgrjiG+tKaiEinJ8pYbTfQY5qXHYIcD2lYlkrh/vvvF6P40osvSUHK5MSUrJW1jQ10GGbOKTAZy2QwVSyh1GfuZBvVTgsNPi9FmQmmma3l3quDFmu/00/1JRw+NTWOw3v34BOHj2Gi2UOm0ZExyPN9dJTIAjAcbsUsBPdE5kPCxlQLmVwGd5YuY2aihT/4+uOYLLPqlCCuJi3vopPYw6l2aI2gIlkTnG0z4AaYI7ErD7XG1j3w6M3nFp05reoX8DkC5kIWIp6n0LZttXsROlFn2zo5CJD3UKl0L3P75ZWz/FlDd7ommHGWQSo7jutLffzjv7yLl95axkq7iE66Ig6wpOGy1VakQ2f3L1Wl/hl9pIdt5NDEH3zhCL706f0o9Va13ZqMi7JwZAEpMNyntAnzVcUZ5d9ZQV/E8ibwg2fP4PSFGhrDPHqDFMbKBZw8eQCzU2Wc/+Airt7YQLOTl30jOcUR++ZtFzUVwA9SBTGjdl8ddstd83hjcOCGREGywpF36+919lk+a0SLzNgjy9lzBjxs1SWjMtKiK/75Q88pP+v9fcG+TjqA4dkkqQdmBwj8IrDqkbVtKjn9/mQdGkBTWxQzgFFRofxu1M44uxaycknckPzZt1ASwIXPknwuSVzYphI4vH+5nms5CqE+2notLaDemUY9BiTly+VfIvwURBltLuLCJd3HToD5WaJmM0l4WdWqP3As5zGqCxOCFHkg89IiajFgr3ig+UP7AtIKNt2AblDCG46TQmL0LA8h5ERShiTujeb3Hd2/bQA1Ek5ZunWPgRf/5tUt4kWa8J8/T5QgHMgyeIJ4SHX6syQHVlTuAyo4BnLxGDiA82tY4Xf0SD7mjtdVINPpcB2x3pA5b9SH6+Opx7+Ab/7Bv0NpYhf6qRz6maJ4mOQUyIxcuXge7fWbyGXaaLVY3NAWloxMlbNvDuQIktrtpiTk899zZ8/g9TdeRa/Xkuo+blzxDim2aHlXpUJBGtVn8hTOTKPf7gjAIrNVqYyh02lrSBMZjFXGUWDvTfEAh+h12li8s4jZmWnMze3A3I4dmJiaxDe++Q2pHKVWXLvTFSDHbg68L94jK1MZaib7RvaOr6P4J19bq9clb05Fglsi2cHYCztEsCfrrZu35P1MsPd+ujLE3JTZNJPHtKtEKoNyroAdk9PS/omVsFwLc3t2Yc+Rg3j17TexWq9hyAINWb4qeRqvOp3S7DCFHWPjuPfoCXxw7hyqjbq022plNMnb5UK0WEJlf9DtYiyVw+7JGeTl8O7h4MGDct8XL17Ujg+pFG7dWsTcjjn5mQC/kxpisbmJZoZVnJp/Z9lCwop6MQ1BJ7tJzFUmsbm6gcWbN7F3/3408sBmr4O+CYiKE0aGK3DQdH+qNpsYZHaRolzKYIipbAEzhTJuXryM4vQEMFaSHrHU76J9YJiV+4jrjmzoI488grfffBt7du3FFz73BWGIF5cW8Z+/+/8gV1QZpDyAyXwBh6ZncffRw3j3zGlcWFxEM51B1/rOeqqFyCZF4rZk91hE3Zd2TcViFnftXMAnTt6NXbkKxlsDZLtdkX7R8tW0SL6QZeh1uiK6zUNlkLEuAcNNVMqb+OJn7sHMeBXorygb16UMSVcnO2LkAgYnorhsi6t1V3kRfkkrLNvtMfUVm7hYTdxPQrk49wLBnBwmThIFEkbhYRbat1Hb5aGfURvtHoDV0I8WyQSMWp+9mAXsMEe2jLVGEX/1N7/By++uoT0ooJspY2g5cRIKjTpImE2zc0HEmuWoYO5cD+jU8NmH9+LffO0ejA1XAYa+pZBLixoU82Y0XxCqX9mnDAnKWKoBP/jZWbx3cQP9dEX6JE+O5XDfR05iemYar/72dVy9sYROqoR+uqwdgaJNq66PYjYHq5YTZnucI6VSSFxrcVjP+wJ7tCYJJvx9SfJDjy4Fg763ZI7oOFsWE8+UUHYkPP8UYBooiiJf8Vkcnskh4HHwJ+dNAAaTREVyHbkEibckFBuXzao8UkJYeos8hxT2KfgR6SaeF4FWrY59WMS4VTUiBK3+bH6PIXAO2TYfc//X3xeCueicTzB/CuRVzouv9/qB8FoKvl2Gys1AjGl8q6uKhu25gJEL73+7dWMkZTQ27pTL85KR8zcl0WCIZEPQJrIJgdEIb0DERl1t2f6gyf8e49Zf6mA7uIrpxXCROZJVAxUejbEHGRokXpCJr7Hg36jn5HIM0aK25tO+8MJNEi0Gm8BognWqoph8OJH+HiFQo/Aqn1HDRZ5HEZjLqEgjYhMi79pAr1VnjmjTySZgDgo1xdrod9oY9lJ44lOfx1e+/G3M7DyIXnYcgzQPevYbBG5ev4aNWxeRzzbRJkPS7ygb12dSMTcfNdkI3Fryt1argVs3b+L06Xdx8ex7kvSfYpK/3BZDo2llQPizMSJj5QoqExMSMqEGGlkyHo6ab0YZlC7arS6KxZKEKwkvuPbX11YEXLEQYmpiAvv27BZ25pHHPo39Bw/KQbXZYDi1JUwbCzF63T42WcjQV9mRVqct//aGfbRanSi0SpFg9mDtd/icBK4D3Lm9KOwgDY96tcpGCuDh8+SySIuCf1pCsfSKiukcitm8NLcn08Q2YbMLc1jYuxcXb1zDlTs3JM9Mw4LWLFxyPeL8JwLBidIYihLebaA57KFFz9OKlyQ3i4YtKp4YINUdYCpXxEJlEtl+H8ViHg888ADu3LmD8+fP49rV66JVR7uwsLBTQu4MS1YHXSy3NtFjqhDz5SQXQ/ucKuOi4QGuq7nJadx/zylcOnsOVy5eQnluChv9rgBCDQ9LkkJ0kId2gfPEqtj1tQ0Nxfd7yA+Aw7v2YCJbwJnT7yFfGUMvn0WNOZkElpaSzaHWVmAUfU3j+NHjePC+j+OFX7+A3bYGfvXic3Kv5P0KAE4szOMbn/scOo0GfvCLX+DCyioa3PcRFtEiLWGdxNJY2rbIWvTRT/dRKOexe+ccPnbgMA6OTWOiD2RaHXUsCF7T7OyqKRG8Nxkz2dLs7NFBLlfH8cNFnDhWwkSlg3R/E+i3gAGlSKyClXtCpCRG00Giw9eBnDBy0vYgfq3vK81oV9sRXsbxnuSFkYXSQ0bTL0bzp1SLU3g1OwDclvoBI0lZEaOm9tRylhM2XsZAmAjNcRJAxd6m0t2ijMGggitX2/jbH76B375fQytdRm/IWdM91pNJsmIIc+w1D1UZSsFSBM0C9Fl81cTv3LsD//5b92Eqs47UsIMuc1Oldyo3DTUWGUXgvufezWKQKuH6cg8//fUFvPNBFb1hXvbX1HQZJ48eAB3OM+eu4NrNNQyGefQzDPlqOoyOtRMFcatFdWS2CZdZKD2SHrGKb50yD68HjJPrsBkYGAEgJiLs6yMGP35O6rkTAURnne0NYRXnFmIhER4NP3cE1Pl5bV1nQrCZxAJu57zIIwmSRs/xrVprIbB0gifaGwlVjIAn0h2d7CubKMqMrxNFuMNfRWf36Os8NSCIJjoDbXjF51mAdsCCR2Nj60HC3v5eKfLyc0DTo2SsIiCnYeQRiBNjv5H7DnyIaByi8fgwIOdXSHoOthOVQHYR0GBReXl1lI9mjkxa8iJGgwBeOs7whd5k+ARxknYi8hq4uYncj0hwcXvjqWkpbp3se0u8FA/DnikCgsaCSRqL2dMIOAZGLl60ev+S2G1iph5Wce/DhTI9f08/a3Qpx5A16JkZVMJaBoEUvw1SBGNdKTIoZgp46IGH8cUv/yHm9t8jnqbceyaD1ZVl3Lp4FqUsux8okOP7et0O+vyvr6FLGubq5gbOnj2Nt996UyolKbWRZRm+w2kDJ/4bHs6800Imh8nJaWQyDPOpKDGZMv7LfDOOU7fTk4ORBwxZtfHxMdQkj21TDlLqzY2Viti7bw9mdsziS1/9qnj7rCJlvhtDoTz8eb/1WkNy6BjCldQispQCRtsC5BrNhmnmddBqNFBbXxdQ12w0FMRZcrbPqfS6JctUyCHDRqyM/fJZWeU4TAkjl+kPUUhn5Fmp73bfAw/i2L0n8fOXXsDpi+eE/eRAhfprcn0eFvTg+6ofR+aNxQBd05ZTKRIzUt63VD0dDbEWxjDBg4tacuUSHn/8cemQ8aMf/khmpdntYG5hJwrpHIa9IXrZNFY7DVSHLfDM6/Na8iia+2aWQCRnmPC/e8cCDuzcjUvnzqPV7aI67KBlkjicW5FOCUIxciAbs12pVFCrbpoDR1DSx0S+iAdOnMRws4Xz5z/AsJDHBnPbODaiF8vD2owYQ27S1msfPv3oY3jmmWexvr4m+XM3Fm/g9Nn3hElkLtuesRK+8dSTku/2zrnz+Jtnf4Jl5kbawek2KWlOlFnhODC3jv1rM5ifmcLdd92F+/YfQqnRQbrRRqZPGRgPp/GZteWTuW+anJympuM69uzO4MjhccztGCKX2gR67PbQUUAmDo7nxChw1qQfMySKhqw8T3rsRe23IutNb92NgQGfKK+O9zRggZK6mLRrDDFGDH4UqgmOx0RCuLIH2qM3dkg9amJgTq2i/t8AnoJD/VmLdHLoDidw+swavv/zc3jngw20oJIjFPpVRo/3Fx+sWrxG22dhKetEE8lQDXrIDFs4daCMf//tj2FnmQUlLdlf0qWsz/CqRmykyp7i6NlJXL/dwL88dw5nrmyiM2RRRQ/zsxXcc+KIFLWcPX8R1xfXhbVLkecV265OjgNOfWKdL9MR8Dqa4AA1h8SK/wRcxEfLiA5YyApF50cCjOjasG4E0d/0gnHRdhwpE9sV3mWCQRoBUuY6+UrQv41G3fRvMfERTXAESkfZPV3RGvrzwsJQrSIJJsP7Ce8jxhe6V/TnMDf3Q1BNBE5Hn2WUbYvXW0hEbQGlAS5w/BK9xm5WMb67hjYW8daydUE22Bl5i7FYZFCANpPO/BqRxEucMhVdLujHugVoB2xrOMYjjJx+hi0m2buekWC0rXl73qfRToNY6DRUI7ZDyM8MDb9ErqYtGzdwNkhurIJFydCfPkwMbzQngf3ytEJSF7UtAkMbThOLZ+4GzJnAeM3a+yyRVyrsQqYwXkThAaEjYyKwGbbwUcFh2e12OOkdW2l+kPAcLxBfFGbP/ZwMnG9H4Ar04rCqHKKG6nkVgiYBolKNl8KDDzyMr33jzzC35260kZdDvNls4MLZ9zCRZRVoHb0BCxH6wnL12fC+o50HqGr+y1/+DJevXhKwRxAn9xzID0j40VqnSS6DbGblWUrFMsbHJyJ6XdoBEbR125J/x3XAzgYEW7wGxYDZiYEgTTMLBigXCigWi9h/cB8+8cmHse/AAdQ2G9INotPpSWiRQI5AjflwvC7z46Tylrl0UsGqXR64fihBsrG6Jp0epHdrXgtCCGJknciBxANhAOSzyObzwkAORUBWmRWOQZ7gjXIwLTa4TyE7GODej3wE3/z2t6U3619/72/x7IvPC5snLFMm6ANoa1rySzwHg3nrXt5uu1jYOOkvqzSdTDOBUS6PKUomcC0MqMlXxu6du1DdqErBxr79+7BZb2jVMFkagj4MsNJtYB0dYcLk2pbi45EkPzh53bFCEeViScLQjV4H9U7bPIw4b8SNR2x03QpYJYOQPyoBO54vYd80+4y20Op1BcjVuQ7YrMDvwzxC3ndlrILPffbzeOmll3D9xnUp7rjv/vvwxltvSasyMqH5QQ8n9+3DZx95RNb7Pz37U9wkwLfiBz0MLY9EzJmuS0nYF5kOy6/iIZRNY2yihGP79+Fj+w9iLpVDttlGpjdAnsrCXNMiVZIxcKe6gczPSqfZxquJiUpdmLl9+wvIpWpIsU8rQ61k5tQVt3wnLy2N5YUiUOZZ7u6Wy78Gybz41OypgyoZdWfjjNmU6KwDRctd01CdzVHiTFTZD70vtZPxyeQ/eyGCmjAXVFX2rCeSOnkMhhW89s4y/v6ZMzh3qyc2pzugbBJDbe4BG+sXgB3VCnQ20GGJPbvkUbZxZCGDf/ft+3DXdEuqg8mFSLoNpZLoEVARkrly2TGcv97EP/z4DG6td1W/bzDE7I4xfPQjx2VPvff+Zdxc2pA8PmaIRsnnlqeqa1vXjo+jniM6lZGshPO87jwYtRAm/QRj2S4AACAASURBVI+83gsQzI76Ya6sm5+J2mrSmTgp0JP58kkzUOlnY+QTxJPq54UwyCZl5QVyPrUjwMAja3YJB2Th2Rl9b0sjZp98TYVnpAL+SEIjJE4CVjCU59DzMiwajK8bhkgTmMmAU1gFqvcRp4dZRbTZgtBuJUFd+LPFl7dsGHlu2QMWRneAZ5HFGBzqgokEfc0d0FQuVpqrR6QKHQqGI4LLwsmMKGwnxG5IV9eEr0mfl6efeELNh4EovagqbPNQ9Yf0nDKPZYeo1rXbBExFIMyAjVzb89U0fhyGcDV8EecIiQExqpQVl0JjmhaOegCalyNaVIOugJGRe/FFGeI+B3BBMYEemP58WhigDrNbTt9gsSeii0TBpyd7stuChJR83MyDcqvoLZLc03AmTjw4p19Ns8/hqrAfzs5YxCU2MjEKlUYxctBbUjIBHZNHOn184qFH8Uf/7V+iNLUP3UEBrXYX58+9h4l0Ff2BFTtQKJkh0FYTjXoVly5dwE9/+gw2NtZQKhW0S4ZJP4ixj+5ZgY37sKObjAK0k8jnC1FFMueP7Bs/p9vvSiiQrFSxUBRmjIBrbW0NmYyGZKUooVzE2sYaPveFz+P+jz8gcgbrGzVsVlVHTcPAbTQ6XQH02rmAAq88bPvC8HWkdVcXrXoDy3eWJOwnm8R0WyUPzb444mTiCN6kApVFM8wBlAiO5tGViiUBT9c+uIhSOoOxbFYEbf/o23+IhZ278D/9h/8FV6orKExOxA5G6ET4h3no1dZlGNJXv1THVzGOBjXJ8pYGGVRyBRSHKclt49+nd+zAvr17MDU1jXfeflskXzQpXPdJKzXA9XYVXcm1YfhJc/jIMkUi1e509QdSNEG5GAlRi5zLVvFvtRfb/17um8tGPQyUMjnMTE4L60Gmb2Ozhj7vwQCtYa2IJbzvYx/D1WvXsLy8LHN694m7JafplVdf1fy+YR+Zbgf7ZmZkLMjI1voDbHTbIjvhq1I3kB6GYU6vT4GOq4a1s6UM9u1ewCfuPok92RIqzT4KFPE1E5C1Pq35LIWcu9JWTOx6v43UcBXl0gaOH5/CkUMlFHMMsVa1+EHY2YymHoQoSWggq05NaORFxtqkPjQz3MPzPEnMaXRGz0AY94MUiEfALZRHkOyqCJSrLYoLsrSCdLStoYAZsXXqiA3Yu1SAIhlJA3WiXTmON965hb/+h9O4tAw0UyUgTXDHz8+gS23EqOJ1tOuJ9si2ll+W3C6nhjCRHJ829s1k8Bd/dD8OL/SR6pKNNxWA4UBCtZ1BBv1MGRdv1vF3/3IWtzf6GKTKGA662LUwhfs+dhKNVhOvv3EaK9WOyIuArLUA9diWur2VUy8iNLgP1bbquWSMuaRAqFMUykVEIMlDrJ6zFoAYn0s/10Lb6WeCzI97mC4ybugn/ps5TuE+NCZfckQToD1+vjjUG/5O7seBXXBTI3lY4ZmVkPyw4zPWxAvONr9cCAIjNikQClObEmvGbbk/C/lGZ2NI+AT7KzxXk88t6zrQhgvvTW2CVqDGTKGzb7pOw8+O2b9RGbXwbE9+vu8zxxuhLY0AvoF3X29ua5P37WMokZ4wtMqNFyFOARBbQ5T+YVsNueXQRBMYLlHNE9MBDj1E126zwbJm0GGE1T+H/8aJ1VqgIJVLUWl2vNmiwyFx4MQDr2X+kSSKKIub4Y9u20uaw3w4B3LxQUZmSPXf4pCVezGSsxLQpNpxIUaY4YLzZHcznQEzqofAKHDWn6U62BgcZRxUFoDN4tmU/f6HPomvfuPPsHPPvWj3svjgwvsoUi5h2JJuDmTj2MB8Y2Mdv/71r/DGG7+V9+VymagSRxa2MBnGEOlSjoCG082+YN1ATU3NCEiTNj0Wgu9221IAIefYYICpyUkFHf0+VldXZQ6YdEwWje2UMtkUZnbM4KnPfgapTE4YNwr+sjMD2zrxUGl3+8LQcTwIqPnF65GBZIEFw65k8pr1OkrZnMiJEAC63Io0XicoZTuwSllAm7QqE00zWmoVAOU8sl/r7oVduHn9Ov157Nu1C4N2Cx8/9VHRnvvu3/0tapkBMuNj+l6e49aHVZJ7ycBJYrY5Va4b5UdKRN2npRE83yMN5qOOJSmUB2nMZIsYS2clv41gTPT5rIghk2FHCtUYI/DpDoe42VpHk9WX4qn7GRGHZqIVaUUIIozrHHhwGIU7+l8Dcvpmj8WxmUXGCjGY26htqeQTIrFcU+OQ/srslEGQqszk3j17BMw999xzAsrBKtlBF4XhENNjFRRyebT6faw3G2iTvY+CYdYLU4CcfmB00LrHZFqWg3QfqVIGC/OzeOjICRyd2IHxdh95igdT5iNFmRJq42lxjqwJto2TvqctpFObKOSa2Le3h+PHpjBeaSIzoO4fw6wa0nZQGdOswUnrY+UD7DYiYtcC4McHscpWAW0WFpUkc5OdU2da83SiKIuFZCyHxfT5LJdwi9NrrJT2R5AKBAVxZuOlyKmAVrOM3755E3/zg/dwq8YepuPoDf0MMeZspBAjBoyyTyW3L7ab2sLQpWRYTd/GzokB/u03P4aP3JUHupvSctBt3SCdlV6t71+p4ce/OI+bSz10UmVxenbtrODeew6JDuWb736A1WpL7jmVViZOowi0rerMB1na8WHtERZjTsICBs1j9X0cO/uyrJ1FcyovmleJJUXbaKQIwM7NeI0qYaC0TczG+d+3Tcq3TSuvMTAS5s6FoCL5ffL4i0ClE6rBGglByAhQiYxGvNe2Pe+ETXJKyZ0KHRYHckkgFZ4vPgbRWIVAOcEChjbLnylU6QjxhQAjJ4ICkBh9TgIO6XtHnzV5T8nnd/CVHEM1mTrIYcGM7pOwLeEoEPfnSz352GNDf0BvIOse7HY3IWE8C/0kQZ0svUD7Jby5sJzYjpLYsIajHYEvXRXeqof3GC585idxEJm0PlKkkGDkosEZqWQzIGZ+qRo+faMj5jhOH1bMbJN7FxUzudGMV7weVqEzHlfIjoBKB2rGABjZrKPiMfHkGEVGRCscVenaE/cH2nA9k8F99z2ML33525jfeRQ3b6+gU18SdfROl0CujnPnzuDFl17ApYvnZTwJIMIwtrOl0urFAj56voxwHyNAk69jEny5XAGBBb8IspgLx3AWP4MsHMOnPH0IONbWmbdiOZTC0rKiMS2SD3ffew+OnTihbbekiKKDdotVt6xY7UQ9RJ0tJljoME+u2cBGvSb5XdKiTVqIpUSDS3Nr2J+T4q8ZYeDoiUmv10xGpC+ohadgQ2lW6rXNz82hur4hYWj2z2xvbmK6VBJ9t6s3biI1VkSdSfUW7pcuAsYii1AqQ0ISYnZhTR4iOnex7VAJDK5rslIyt5bLyRy9ciqD2cIYikPN2XNBVLKclfFxkVDgGHmf3tV+CzVQKibSzNUzgmFGzrZVEXokJ1zBkWOXMGzxPnEDPBpiEYNla1au4QUOIuJrWozmYeulR5N+aYuYN7dzbh733Xcfnn/+ecl7JJsiVTaDnuT2jRVLos3XlPxOK0ywvBRnJeLdnbxXdywJcodI58gmT+DE0SO4d34nZroplBusaFWml44fmVnZemwnRhwnBRLkP9vIZlYwN9fD0SNF7Jxj8K6G1IB9NkwoOGLfLC4mBjOBotQIxf+FLIn1ifS/a9K/gW6TIyHQUUDk2m7GIjmQiz7S2Q+3efqROhcOuDQ5m0ada4xrZUCQnS5hvZrF8y/ewI9+dRk3N1NoMcQ6KGinB+Ww4lCSjpjZJ7fr2kLLYU80CnQ4uF5E7biL+fEu/vSrH8XHDpWA7oZUpetqyqGXLuO1c8t49rmLuLNG9TnqwA2wf888jh3dj1q1ivfOXsVafYAeSQqJ9CjMUjYwsvraZSP48nC83KGnQwSKDPJESfDleN3Pk2jh2d423bzk+RfulZjN4Tzawc57Sy6TACRG4CF0WJRN2HqPUVqHOkr6XuvmYGvR7bvMlLOQweeHYCUMN484S8nzKkFGyHN66zOPPgmbH57Dmrvoa1K3xtZIQGijksDMgVN4z34dv8Xk8yRf6z+H7cg+jJBJrouRcz54Tgfi4TONMHJe5JhgHbcDr/LMIZAT5iekcG0DqqCub07hTUamKQR06gWGq06/t5RcvaJ7jA6kZIL0FXGhgSsv+wERV1bRoDLcUijkRBzVdZ/kcEkAuXCykodPPOnqCfigJr0BR94eFk08vJkoAzphtwrbCNEzh+1z7CKRVxdbMpkDf2of+dHFF3jzMuHxsuC9ikAm74PdBAZ9nDhxEt/85p9icmI37iyxzX0b6xuLePHF5/Dab3+DanVFDqY4mV0NrzajVizjCyhKRjZxS8m12mZz8fUMr5ZKZQFz/HllZRklCgLnNUdOAFOrhUK+gGqtJuFSpfdpzFmNR3Ywh4npSTzw8Qel7ym1omjMu52+gLNmm4LBrEbVw4/fU+S4UWdXB2qRdSUnzjc0+9UyH8vXCpk4YVcsXE4WjLpyY+PjohnH6lLVCVLgMzc/L2FiariJp8RCjiHbcLEgJIvCWBkbLeqmWZ4KmzxYj0POkxcBcZ1TmoV6iiJuHEypznXcUkfSB4IX8KUlZDCbK6E4YJdQnwPIWPKgYwss1RgDNvttrLG0osicJR0rzQW1ll2J+RMWOWCF/LWhkfK9FHq5tmqi7SGHAMfNye1gzct6inVTg7/4iifbNMDs9DQeffRR/OIXv5SK5TSldbRJVQSutBBJBVylU4aZp8THhkhF09dM9IVgnnmIDFumSznkJ8o4sDCHhw4exd5MCQUWQTBEKNfmoaqK7XEYSPIbkEqrQPDkeA1HDhZwaG8OhVyNsDpmV7z/YBR28O4PEeyNzUs0B/Y39ZLjQ92lmayIrEdtSYrmCrPAPBtnzjVVxteVfpd0Xv3vcYhVGDMDjwQV/RQFdcewUU3h2V9ewE9euI6VVgmNVFFmI8MoCbsiMI/UJEH8YaIWsrbOdR9ouMr3ZiySrHuZ/Zlni20Bch89VEAWNbSpIpQqoNsv4o33buPZX1/Cco17LY9sboC77prHoQN7sbKygbPvX8NGnTVhBWmpp86CAzl1ztyJ8DBvdF4EOy7J1IQALgIRoR6anW+hQ6TvkbKhSEA3yixOAC59rcrd8CvtofVAgD4CfO59hZWPYkKVdGDV/XbOmO9lsQHbVdHaQIRadV7MMQJ8fCUZ4HC7EJIu0dnhQDHQmfPzj+8LCyfCs1qvNRrujNZMgo0bOZv9GQIwlPx78uxyO7/ddcJK1e3+7md0+LzhfYZj7s8dvsdxh+fIed190u5uB+ZSzJGLJlqUJJRuD7VgwpvWDxsFch4ujXPhzCiI0VIAqGKSo4yWKnvbAo8E2tSTU4fCPQpju6JKD03CURYq3i6et6ZGfetQ+wCEOnE+kMmTNCrjl/vYerEtSDsylHFlrpiOMJfAE2m5ySKhVn1j/BEKoNTehQUO4T3omIm+lfX7jM959YglrNtTsd9uu43jx0/ia1//AxRKE7hx8wq+//3v4b333kE+m2EfdwF/+szxHFHY0OUnonF2oG4GxCuBtyxYy+MtFEoiN8K/SxcGhk3zWWFSOYYMv3IDsyCBVbMCyi0vTD+TjFkaR08cFW056Qsr4VPKSg3Qpt4ZwVuXnSjIXg2FratWN6QiV0AuQRMBWy6rla09slVAhnpxfB7rLqLyMBo6I/s2OTkp2ncEWjy0qS9G0VwCidW1tSj8LNG2vvZUJXjqUViW+XYWQmBxh4dyRSbCOAUlTjy8pfPrs0y/IhKDNIeHRpmv7/Y6UkVb6APlTBaVTA5Za2vFikvKsLDvrRQEDQdoDXq4w/yiUk4brkvrLv1cBYmRxdN78NCH2YFQ8DJppNzIyH6QBR+kAZiRH9mJ0cETv9YPE1vy0TW4D4qFAo6fOIFz589JSJ0yEVpdbHm1vEcbRwFn4llYdlfSwbCffYyFnxHdMdv9BCuc3UwK+WIGexfm8cl77sVdxXEUq01kPW+OoC3jYTJLfWAWp8wz9eRqKOQ2cHBfCncfL2O83EKKEiVSAGFsm4+64gszmPZD6AjL987QOUK18KIlX6ulUJFwgrkeAZ44D55rqQ3Xwr2dxIg+R3KA2oDomtXwp9jvzDhW1nP4px++gRfevIOlZg7t1Jjox0WpHSKWxb1O/b145kWSyB40sp3yGBpOld/Z67WqnXmhfcyVOvjOV07hIwfzSA030U+V0eyU8PyrF/H8b69irUWlzBwVg3D3sf04cewgLl+7jtNnL6PWpCxNQXL15DHE/jpfKJ6Z7v+A6XGJCX2tgQdjj3R9Bk52AEi2ylFYuo4Nged5u1KGAzuvVI23oJ95mhvLz8tKtwk7J0Jm3O7H3+v5rHLfomUaP0N8luqr/eckaRHu1Wivm8fl52r4Hv8+LtKIJ30LSAqqpqM9rzepdsdSO8K16Peq4xeTBqHNkByxhEiuX4//hnmMfr3w7+HZ9WGhVRkLL0oK1ksSpG5379GzJaIayXvQMHrsYDuQC4F4iGFGwPJTjz855OJW0V47TMxbckkOebOgfK+w0KIFDz+qliUrvOTWLGwTV5DoJg3KSaPVon6xsve+mTXEIovGdrbm/WquQPzlmixWsGB/0oVlCdcjvxtdBL4AQ0AW/W6E/VAA6oYv1qhT0BOHI8JbC3yxRFKotPeysv2QhRG4azA91oyzBa7LPGDpXLJEjbxQ8JJHpbkHmq/HSs4e+j1tXUOQs2vXHI6f+Aheeul53Lp1U0EUQaPp/qnXTGbBuAoDB76QnCWScRLWJoa/4UZSssXGbJhCpTIunQhonCkPQnFWvpeVqhPj47LR2BOV4VA/5xVP2npMDTA1M4W9B/YLUJIcMK7FvhY2kIVjCJJMG7/frNZE7Fh0sy2pXViXfAapPLWm4rwDUfSX5t0WZkxBQr5z83NYvHMHs7M7BMgRGPJramZa2MvV9XWRKlGrCGHlsqzkY7cSDn8hixRzcaztjYMh4QSkv6dmQlDbzMoPggWkPVI9rC7eKrXN0mkUrINDl10ueG0AY8M0Jgsl6XM6NzOLNjtb1KjLV9RxyaZxo7mBRkZbtmmxkOUUynYxA+L6j4FhjQ4JKZawROTwkAstv7l4fujI7FkIWb+1fNNtnCyv5NV9boKgVlVMFlZCms7iydhBQuUW+dPG6ZLyQRZCC6rcidrCDkQacwoGs4IEVWtPCkt4CxRqzqewY8c0Hj5yHPdO70Sx0UOq3RFhWt4PW+Tx8ylrQRvRk7CgOq6pVBPZzDLmdtRx6uQE5ia7yAypM0fRYAe9tnii8TC5kREg510UNMQZMWkS17U8MwPRmjdM8WPtdSqhRNMnc8sZMx2h7FHcsUPxFJlaMkIcDzJ7aSBTxu3lIb77N6/izfcbqKXK6KS0W0JayNE0uuyoIEBJGXXfG14V6xqUcXsvt3mWZO6hSmOkCeR2Vrr4zlc/irv3k/PuoNWfwIuvXMPPXz2PtRZzQPOSNnn86B6cOHIEVy5dxelzl9DqsWqb4VfL8R0yqUKd3+gAtfBzCICc8fTKy+igtmh4pJsWiNZKyN0L9KK9Y8UIDpoktYf6K1roo2yckiKqSECh9bDXtvfpNEZuG1ZJbWV8JspsCTi1LjFJtsodNAM3W8CMnVUudmurU6MXJp/kHQ2SgCKZi/dhQIlnDh1bcXiZsiBRgaiKIMpdjwGRPiLtnzvD/OztikzUTsaRte2cTr0vW5rWu9nThuQMCyBGcnzD0GrC7MVryv7w4Z9tts128nYgzcduBFRKyoKe937t8B5STz/2pGY1BKDHm4W7BKhCI3t487qVEVKjJeNihzu/D6lafUKvkHK2J/aKPPlTjL8ZRLmihUq8v5w8MO/CbyTi6nXBR9ycJdvyvjSlwTduXAn6YYtMjDnzlwJGTzeZcUMixaFyH/KcMhZh9anqTrl3FnsQsfGIPDELVTuQ1Tu18SGwCMJD/FARrDRPQDxkESV0d97nIDYevGlf+BqO1ERz9hjVY4e/Cxr22sEQLl736D5s0YYLKvRq9FlsvuzNBHNU8ZfcHcsVYaVqvpCXEGyj1UCjxnxHqyaMyq4IVLXV1OGjRyUMyko4raTTHqzC9PV6AmA60ptV277JlayZO6s15cEzaXRzTFYnE2PFJy7waMY6n8vj3nvuwdLSshRKULet2WoIO8eQPsWAF1eWtAuEWTuuE64bad7NXC0DS+Lvm6QMD1ZynIzyZNMpTEyMSeh3o96Q3K9IccArn/VItBHUPUo9PxpDKvqrAaSo7wC5AVBJ5zBRKGGsUJIcI45Jpz+QVl1su9UgJ0LQaUBI2DivoLVN7g6TfK6tZWE1hUkyCZME0yXesS72kURdvYZx7kHKRcw3b11Z/rShy+br3teYHqZxJimfY3p6BuOVcdy+fVsKRGRHEPwxR9FFOH3POasSGfTw0/Q5BtSbk0rmLMYnxnDq6GGc2rUXUx2g1BmIHiDZT5FasW4QfD0dCNdZA9h/dQXTky2cOJjHvp09FLI1BRMyXqLNYbS98Mx2yvC6vCerqt4iTxIZa7mEOCuyf9VWCSsnNkvz5NRW64GodRLxKGtRCT/OfsdrcA0bKO2zN8ywjCtXuvj+M2fxyvvrqDG0OSypBlzUl1Xzz6I9ZZZX5RV8ns2WOmFg62NkFdi8KjvTxe6JAb7ztftxdHcenXYPv3rlBn7120vY6JOlyqKcy+Lksf1Y2DWDy9du4v0PrqHZyyOdzluEISFH458pptYJCbNXQSeTUcd0axWjHWvRrRP8SC6d2FQNBcbOW/yEEm2xVJXI1loFubDwfq7KUWc2y1pzOQsVMmJJwOD3/a8l7YsTJLlno2lQ6s94jEwnMHIA7BsHnfI6l8tgakoQnk2yfGG1Jd/jChjJKszwzAh9GTKqVDTgdcP3bMcmhuORZOJ0FpLsHa+phZhJgBT+HBI+4bMrSRXgkoAFlRUWb6uRZR45rvaakXkMWn7xrKT8kQin24T4uRw6Z6nPPv6UqmgF1K17lb65Rx7CsJHrtyUfNnS2RzYDQxgi9+DtN+IcOAdKmlgZsFmR9EgMYgR1O81pi864OfNOLB/EmBj9vBjQhSDOR5bXZHI+B5fsi3pYLuhmn20hJ9nynpOmNxx5VJrUrB6tzm+4UZI0RPxMfnh6iEG7PCiok3wXmWzdYGI4DaTo6xTM6eeNVqHJwpecOZ1fSWo3T4gyIFoc4ErTJrfgsCE4rJOAbcsGdAYlyAEMN4aESdJpYeUKhaI1mB4KC8ferJQjIaCoSrjSvGY5JBQ0I6Xs4jz7uc5MC5ATRk6SvVV6hB0cmDMXscY29g60tMJZXZM+NdXyOQxYAOmOiDsrtg8mJyYxPzcvCfbLS0sCqQgaxyoVTM/twI3FW+jIvcWb2L2raLXRi3Vnx9ZJmgyG+CwDLMxOS+XuB1euoU1jLiL/KhisayLWb1PD7JpLfijHLdMJ9LMEF8MUZienUMwXsFmtStFGmx0kKKKc1apVD9kqSHTDbWyZed66ZpT1iZXHY3mAkbVtsiZiJoP8zmgcEjgpcgp9jkJgGISuwr265cAKthOLIk4cO45HH/4dXLlyBW+/8w5u3VmU/qoptoIz8WF3SKP1vA1q9DiAgFfuHY5XIYNSMYvje/fg/oNHsCs/hokOu0F0hWHmmEpfWR5oAs4Y5uRhTmepCmADE2N1nDiYw4HdA5RLXaTS7ADBhC9j4aw7QxTXlHUY9jQNQrISPXb2Lq4EdblKhp67UmXqhQc65zqeMZDzw1edYAN8bDhv4WqWBg2GJZy9UMPfP3MOb1+soT5gtwa24WN1ahylicpZArZTruuSDnaIbknZMecpvrnAbg46OLSQxR/83icwWRri5798B6+dXkSdDe5TWZQLWdxz/AB27ZzFxcvXce7iLTS7rDBnR5u4iX10fpnddGc6hixKSIjtDkB+0u6F+1vuN9j7EQCTX1tObdCjVdaeRTj83InPx6i1izLN9j4nV9yuJ+9nBBkk2bdAQkNvVec/BHEOPKPxCYVoE9cLc3TD64Xfj2II3VxJcBSeuSNFinbWK1iN3+ugmJX5mje9TcGhXTR6xgRAHb0HTwtzEmQr8RReJxzjcP5D++fEU1hd6mPh2p1J3BGanhi8q6XVMfD+urGzIa6lsDB6noZfAuT0Q8MBcjHSmMXSDanb1XXORhZIYgLCfIyI0jIj4kjZ495Cr1ooRAfRDwwDMxYu9c3uuExem04LWpVcB2MFRh5Qfu/PES8sH+iRfDluoGiQ9MCNOlQYi2Xna3SPcsxFACakTWOgFt+PA67Ym3Gg6dW5vJYkO4oMuvOJgZfE+3DsECmsh6BYQ6lOsUoOnVQlek4hKW2K57KPJDeGqU1vk58QLlb/PunlxM8+ClwdyPmiFAAuYG5MpCjcELrnyAKCpcU7kq/nwFY9MHoiKvRbqlQwvzCPtvRN1YIOhlNZASuhRjeiajWjvB3F/fH65vqVc7aQwyCn2mrxlybNUxj31KlTEvp98403sLayIkwWgeiR48dw7vJF1NiCzNqTxQy1z5nOU5jAyxWRRxrFbA55NoMf9LFz1y7cuLOMVYr52rXsSI2VxCVUaA6MVzOxyMLSISR/ydYE+6eqXEwKXYYB6XkzVJ5hLhETA11GxkK3HF82p6cu3lhFKn0FULKtFzs32GeMesvujMUG17ovKStnIdAwdSAaX2fWgxF3r1b0+6LgYWzM3IBu8Yotp5O/L6bzeOThR7C5XpVcyvcvnMelq1eAbEpyIf1Q5EfYsR3pxI3YC79p11bjMBHwpwco5TM4sHs37j98BMcm5pGpNSTUyvWStfCPdKmR1lys1iZ73EIqyzD/JsZyG9g118Q9x8cwOU4tuibQ0xC5bnZpCWJVrprrJz/HCFTZO3ZzcMrC8J0fcARvLGRlyJNMfFT1P9JUyKWKdP4UyGk1sSZIUmsxiz4qeOfMEv7m+2dw7pRSRAAAIABJREFUYbGL6qCE3pApEpZwZqFdvRd1IhXE6AgLU5j0Xx3cBX9Qf3g07C4/9zs4eWgKX/jMx/Hyy6/j7Xeuoo0SehhiopTFAx89jpnpCs6dv4RLV1fR7LIYQwxI5J6oTTDw6k6xLIZRBmaEdDCiwG1Y8gCP1ksAfGgbHIDFOnS2ni1kJzbQPje8dmS3jKl1tuzDgFAITPzetoDO0HlKAKo4YjQ6OXREND/ZmPQgbBuGFZPgbDuAsx2AS95r+L4QBMU8IO0Yc32DSFgkszUaRk2OVfhZ4edE2oWRHJpArNA8RQB0e0ZP1+oIM2hGKwn0PYKYBJ+yzaxAScC9s6MuDhyNe5xOJp8pBXAfUrXrjJwv5JAajlClUcby4SJZoOEsvidsPk/WSHMs7JxOOxUa646R1ZCejx7L5rbXssiRxrkjiNeKGrSKUhk2tTlGk1o4V3MPLActDBuGArvB4nQQ4oZdlMs9zm4LJppMK8DQJ9NSTrVFMeumE6m2V8GIGszQ8wgPDb9WTEtbrkTYRsmXWeC5eqWoGg4Hu07p86pp0VzzBeMLTEGRhSKtC4J7OVq1N6pXJ0/6IRWp/hxbFmnAzrmx8uvoWBAwjEm1JmU/OPe8BpnQxZu3FchZ/p0eGFq9KpH3bBazO3boGmTokFWs7Z4USYx+KVOq42oHt98Xf8c8IgoH02kvZAXMqWSDrVs53YYYr1Swc2EBdxYX0ajWUGJF6HCI+V27sFRdk+rUlISLfXPrWnazIM8bsGtkqwpIYao8hkqlhKXVZaSKeXSQRr3F/EA1oGxnxoOBuXtkG2V/OMChp00ZlVQKBSZxd7rs24B+Nh0J7QqY4+tkTw3EMZCwb59yKpbvKmFS7WE6zRxG5gXOzeHm7UUsra+hIzlSdvB4SD8IG2x3uMl+clkVF5j1I9UZAhdLDSIAfDaCa18vfmi4/Qltgc/zyGE2GKJSKKNSGMPDD30CFz64gJ27d+Hqzes4+8FZYeai3JIEOx/556OxnFi7y9IE2OqJ5cHUWFyYncL9d5/EibndGGt2UOr0kRMZGAMMIqStxQaSsk7jm+6j364hM1zCnp1NnDpRxNx0H2n2Z2UI1cMSVDqRGLu1etEWA2oFPL3CRXbtb+6o8XX8lTaOT6keooRKncmN84di28O/mSC6RBqYD1dELz2G199ewv/x3Vex3MmhM6ig3ycTZ7mEQeK5ytz4qlfHQbeQ2n+fqxCIu03w+VQwHx+pYncHPezfNYWpiTwuXriAXo8gMo1iCXjovuNYmJ/BO6fP4sKlJfRQFmkU0QRUTyTKo4ojMgrguAc8SrAVUMVO9ghh4GdaKIprm3Kk7Z05k5YwHgAEBUhkljwfw88WP1ejNIQAZG53f6Gt87Hddo8Y0HRHIHqtGbotjpGzdg4aQtYnkioZZdm2gJeI+f1wmRAZtuB1/rM7AvG5wznU3GD+jedAuP/9s0PQ5nshWXwRv9YBfOzYj5BOibFPnoE+ZuFnOrDz0LREPIwxH8m5C4pn/GzwZ+c1JC1HUjU0h1nBnjLLes7SSQzWp71G9thnHtPODtoSJOS57fDwm4rysxieiWPVMUhgkrBkAAUI1z32MC8jTurX00kFM7mPRSxVDj9XIZdhjKtYg3ClAjndmApYHDxpuDD55WAtXDTRa8wgSsjSvEtNRlUgoMm5mhDvINXDEQ7YJOZtF6QRdS9Q7jAK88WhsfDcCBekLFq2/IoWu4c64o2hIVWzIiPehKdD6nhrDl/YR5HG1UKMkl/WlypGDUfy53ijbAfgtgzqNgf8iGHeZsPKXXuYtVQWeRGOarvTxa0bN8R4K41ubIHcLxk5ZdVmZ2cF6PDeOx3v5rDVuAhDK4efjsGI4bBwDwsg2MZKiyDozY/W05AV5X/cWOV8AeVsHhOVcazXqtjstDDIZ6VfqpwNrjpuwr/yecaiyfd8DfMden1MFsrot9voZ4ZoUQwmnfn/GHvvZ0nP60zs6Rxu3zj3Ts4JYTAITABJgACJQDGJqxVXsqTVZrlc9la5yn/AVvkX7w+2qlZylXfL8rpc5apdra2VSFEkJeYkkqBIEANgIgaT870zN3Xu/rpdJ73v+b7bg/VIKM7c2/2F9z3vOc95TuLCCYOAVslbKpbQH/Q5/BwCoCzIY9QKRcyXayiNxmgOelij0VclOQ9UBMBgmJ+JEoOVIdFhl1JwM+JxX3u2L+LjH/4IZhpTaG42ueLv9to6bq0so00jujLAy5yfLQUEzKjLe5LcMZZR+eCzQTkuyohIaDlSBswWupCJJ0j92TBI4w2BKbm9O3fj8aOPYuXuCpYWFhkkV+oVnH33HDaamywL/MycExiVOHvETo5DyIOdKcX23NRWIhHcb66cR7VewZNHjuLDB49gcVRAsd1DfkgJ62R45B6c+F+UBrkE5qi3YzJooZBbwc5tTTxxfAp7F0co5DsAiJljD0MZOWPpUmZbFaVWrYb8M1lLBlQcTs1zjhz1lDPjIHo5Q9PQe3OEVt+Vohu5Mjb7dfzdW7fxZ391BtcfJOjmpoBxVRpQU1EH383GCAlQDHbAWS6TlQC6LZ/IvVLWMKYTvCk6MeLGylJHR3mlNTz5+GE0GhWcu3AR126u8tzUUa4sk2jo6UbaoD3Fuon0sC421ekshRXiCPujRlSdcSmSiGtn4Co05XV2Qc662iWNJMmPLHVBbk62Mv7RHk+hy118QLlvtGepZzMrkHm2lMS4d8l+14ORrGNmrFywNM6k+rWYZBMeBtz9uc1ew8BQWkYj4RNTpNJ3jN+Lazyp4MHubVNMsileWWDm5TKrbyaBZhXPUAHPs7O1HZr/PP9M7aLXgSaXPneO31QZcj3h0SH1y0D6/rWXBMhJ6IlAlOUWCONkQCQ4hDpkmO+h0xaKRRqSPuIGnhRPEvpP7uTj2tEDkFmp9G/udUVtNAR1yGHj/6Pu2zEcyD2iAtDURHZl5eROwsYJao+Gmw2g5W0Y4+Jyc0QD0ucp78Ic49BtKLY5YUYupmkHhW+HjK+pejZG9kIFLt9GgxiSQ+cUQwj2KLPDo6asMkfXMaI36WfFz2qAR55G1lcrb7QyM665CpYBJEX/BBoF7WsYky8VwZ//vhdoL+heCWQ/v/Wgq7EPTYOnUCqWmTlafbCCJjUNtkpHXlMBU1Z9Oj8/z+8peXJRleoqCUtqBkOX2Lzv8GwMsgSYcz4RyV85z4Bu5Hpv6mry5w7s2Yuk08O+XbvZ23rzzDsYlgoY0D3YRppMxnCKGQCTK9q3Sg5YasyhUapibfUB+rkxOjnw0PcxUWkK/qjVCCXvd/s6DYMxqbKGoxHquTwWK1OYLpR4JupmLsHaoMuMWEExAAkJGXCuxVTmlk8JFUcUcpibquPZZ57Gzvk5HN6/H2fOnsGDtU3cWmvi4o1rWGu3hTX1bXCUZTGDF1ITzAfkxEYKdRb5v36SoEuj9GhZqFjIwQlrTxm4HGoCbNMZPHOuRSu0x5Q/GP/EKjNiL/fv2ofHjz2KYW+AZDjAnXt3cOn6ZV63UrmEZruJAvWpcOkl/nksg4Oex2egcKiaZIWBPn1jhFwxh1q9hEcPHMAHDhzGzlINlVYPuYQaQGtyNoEQbSBMeolYPXYzh12U8vexOL2Jxw8McHBvFcUcNTyjvDntUxfLt+LrmmzT/1LLHAMl1m5I23lIeJVCq2MufJDzHbWXUV8hOst7V0CuUMFGt4Tv/fQ6vvG9q7i+Ro2tp5Dw8Hkq4qGgJsmPte1QR0m0j0YnZH8MxAXdkI2xZiIjGdJR2VlSv+JwUOHD3HwVjz92GFOVMs5deA83765hOKJRgtQIWN9P7Y9artTIJwFUwpKqYQtra1LlGS7Wd0YQZMKTbHg1HzoyXaaFRMjfj/UrFWkWrOwNO1q8B2Z3+M5OztNALquHswAt+w6iNraCeLvBRGDmmh/zHuoWvx+I87/zduBhzxeuqyynRQNFZqyC18gVwRRZkOj/nX1vewYD3lEEDajLCog5iHlnnin11xC5DllLYX+CLbTQveoP/rmxovppbp2kkRqKutgfQz9GPkTnJ4AWwRLZqlVzol4hIKesE4uSlavzQwlFYU4Be5jqcBiyJEBm4dXhgICcsFcSHdRWJAHkaFsR3Thj4MSLV2FRsCYJntJA1ZRtthJSXkuFPngurvRdDyLTnMz8macUN4++bRWhoVDSqla1cojf1Rr92noEeloTEENyqfa7sXi3KQAuKoth4Yj/NBzN0Zgcl2bzYG43B9TUpIVxrReSP+wG4hiEqXSYMpV8FdUNNgZNqyvpF+K1a3gnKOH0OLGtAh3BowdypsRN2WxR6BKHDJ4xMRjUNJiqV1vNTdxfWXGKTd6GjDQf8nweMzMzzMZJ7mI8VeFdI8KOeURqxsRQKwPMfapERslAc9C5lOdQK7FjNA/UqrZJaqYrVRw5dAjt9U2u/r2/toYOtXghvyfMTo0OBisPDbMEj4xzZIDpWh0fffoDuPneZdy9fQfdYg49yuMqF3gMFfeks7SBHDErEibnaRFKVheTEZaqDWxvzODmtesozzTQHidoJgNm4kJLIR0/RACJwf8wwVSlgqefeBxL8/P8dwyHOH74IM6fP4ev/MXXsP/QUWyMR7i1vsb5cingpA6NZ8e4dUuwhNIWplGsYHu1gWG/z8+1NuwKexnSH7TpClXhFgrsBDLgCEYnGh6v3HjMGg1Kpwps0g9aASihjDFmG7M4cuAQjh0+wnv9jb/5Bp+nZ597FhcuXsS1G9ccmDPmXPtW6jxhMdBWcUsMp5y0oSA6kRumKseoVEvYv2s7Hj98GCe27UG9N0KpzyMfUCgXuXKYnVxtO0LrxkYj1wWSFczmz+GTH9uLbTMDIGkDIxr+Zkhcq1bNEzBFQMygFUcoq8aOtjmSyszRBDGaekENtLnimGVSc9dYz0p/Oe45V6ijO6jiy994Ez/4u3u4vV5Clxv9Ut5eQYAc6zS1CaZl+NKWRiLny9ItJjl4vKtO//NXDRBZKypWypLsWSBgn9CEjxk8/cxxBvpnz17GneVNDMnryhcVBBn8plw/tQpsQ7zhtQbAKtEKJoVF83KuIwl1vZlh1er3yM5ZdCUYxMwFBCxQxKFYKrPOoHGEdm6I/Ii6UqMHrJomAy4Pkiaxcumbp9v+GJnhAWAAEJkCj3CdzGMECkPXLAvUHsbCGYjyOWXK1YfOAp4ilctb+NAxmannic6yPK/td7oK194lAjlJu7LcfHkHCXdHWxnvqaKqhtOwQxoD2V6I7rLCBPFqmS3UxuXBBmiFv1BVBlbjFA/Jg9OfuwruGB6X6wqpFR2p3Kde/KS2w5KX4lCMAi9rr8GHgRW6gCTuM6Nok8GUThLgkCgDORpBZMmv7uXUjtqIIm/kbYFDeFfBJefUOePPCxLy32IDDkbVzDqkq1r4pZWRk+2OlinkUPEvpNUDo2WHlGlunwGoNNtkwkSKyE9W0KRlbtarBoLegPLvyEN3ByH8XXNYCKFXaewThd00zOxpdWLg5Os6xkYpfC+w6TVVsCU7Kx689uaSPbMiCG0srHlzIsAxIdpXN/lDYfe1Z816ayzIeo/43rLWplQ4oT6fR71e59YNBOR4xbWnGR9TNdKFUol7o9k72jVjjpA8UXaNoxLRA6vjL8N+apNeNlalPFe0UmUr9wXjHE5JMJ+q1XD00GGuYqWGwMTkcZ8qF0ph+fQNRJ1Hb4UABJpnKlXsaMxhc30TzaSPca1MQ0l5PmxuMESuTx2PRa6KlbLIJoUg6ehRheRohGouj489/QFsq8/gz//iz7G0dy9W+x10dfYBKQRyDFhiKKd1NEI5n8djx4/h8WNHOM+u1+ujTVMqkiFOnngc//O//l9QGBexdOAAVnoddDhEGDvFCxZOh564gas5TSQ3uRxq4wIWizVsLC+j2qjz/Nn73RYPtpc8PVVEWqVnKQBB4U0MAyaYr06hnqPqgzE6wz42hwNeE5FXOm95aqTGVawf/djH8Ms3foXTb72NL37xizzn98K773Jz4WKlFOYHU7CQDGiB8lH4yIjjMKLxcqw/6HcEGiXPSbh/+TPKJSiU81hcmseT+47gQ8cfQ2MwQqkzwFSpLGPkeh2OFBBLSLIu7YB6aG3eQa1/Bl947Sj27hgByboUPFC7HQZQqstSQI70H6UbxH2QqSZypiS8KlHaZET3kkkvTODxHgmTxP9xiI9y2up40KzgT7/8S3z/9Xvo5MocTk1yNFye9ESOR4HJd/SM6V/kDMXcO3PwTTfY/2adPT7XLswkDrumAbApEiBXHA+wMFvFsx9+AsOkhzffPo/llR5G+WrorGlFMnwF3S+vB94PBIXfKZjL6n///Km8KxetMv3oz4UVcFABQblcDUDO6+r491iMk123LGjLvkv287yuCtZNV/Me6wdT+yCeJv+G7bUW0dg9Ujl8PjdQo2OTbJntq63/wwCf/5xKlOruqE/tMwG4qMxEfavfnNDpwmyCkUx+3WS/0t/16yKfjfmdXr/buZNnM1ClLckYJJIOEXKGU0asb6SzS8aPS7qD7Jj1KWGCwhyMACEtquh+Fz6jdQOvfoqqVn3in1Wk8VaIx6aVVNbwl3pZEcAyOlAGo+sswrDY8n17YR+KkcMiv+NGnsxAEiizBrtSaSqLq3S4S64VmtfCp9opX7lfM9pewFkQIm7nRRYQp9fQnkI+MdHeR17S1JcuezDOCna0AZjE3zkoyhuTAnIKFC2iYPsloMRYwbgu5i3YQZBHsAOvRsvahIewatqbCKDOikO0MtWUg8xojYDNwJ3Y2Mml3vEztrfpHLxJB9gOib1r1v2NwEwOBLFSFkrlrVawV6bZrJPCNu79Jyo2V4Bh3qD/HN9f14jAHAMDmsxAoVZt6UWyQswOySm1mqA/VGVKeXZkJWVNNcBErJOraJMiHBf6JmdoNMZsfYplpdnvICkUuM8ezU4dbLaBbh+VAnWsJ4ZW+r1xo+FSASNmDcfMDJULeXz86Q9h5fZdrLdaWG5uYJP6qBVF5iUDkVqWDTHTqOP5555DvVxGXveXcvCoVx4BU0rk37m0AxffuoiV+6sozU7jVnMNQ76WsPWB7bUFdEw634eWg5iIETj0m+90sXrvHmZm55CbnsLqsIs+pwm4PFLxwlSRe9fb/13a48wUK6gTrGr3UK5VuScgAURiBPmscC4iMOz1eRIHHe1qoYLPffZzuHbtOhd10Azdn//i56LXqCVLjninHKbLU6hToUkyQrPTxiZNRikT6yMsD7uNqjNEh9HvgN6wh1x+jNnZaTx6/DieOngYB4pTqLZ6MqqKXoMKc2hfckB/2Meg10bSXUOhcx6ff+0IjuzPA8kDBXL92PzXUJlRV6r7ol6QKnVaG55Dao7niKqUpXKVc+U8m8btYixUX8XKah7/8Stn8JM3l9EaVzHIV5CwQSLjbsVj2tMwIoLg4GaBXBSNdG5q1tELz0pRDmJFqK6azoZCQ2qyvXOpjg88/Rg63U383RtvY6NJBTVT2ow7RnjE2VYQkEnMnwQ4PDgQ58sBYwdUJjmnrM+0b6S9a/Z61mRYzIecwdhWZHLOXVZ3WdFX1pb5f3vSgXJr6Q83JScGnitpNVXJpRNNApwCgOUMTdqnSXlnWaDndb/X+Wy5fBjR2dOs42b23q+rf6b08wVh3KL27R3i9aODLz8zRBDtl+lwTjGzBs7BcZVb2D5b9Wsgg1j/RAfX0lG4B6pTY4aZKP1CPqP5pZY65XtyBrAQAWNwpEIxhBJbL79EI7rSrUf8C4XO05bfpSNOLDeGq7O0RJ51jea6GX1pPlykNOPhY69XvUe+pxYXsJFUoBU3TqhNM+z8N4vzKqT06D8LKOJcxGhQLReM8m5sgcOqhxEnEccFY62UrD1zaMyiypbuJUBE+3wpShA2g58shP0MrIqp1xCia7bofOAAYoJi0utZ+FnNo5AdqtTpZ8xUhkIOWX/OnaL1p2a6LowrgiU5cx7kPUw5e4MySQlsBV7mvadBp+yXiKmEotRRUKDAbK8NWVZFIIcxzcCmQaNX9PIG/nktr8fC0Qa2BkgwIDBXrWBMYIArQGnUl+WaiNPC4cQw4cLCxVK5mppUoE6EXx8BBlKhSuCRpIUazFJIddTsojIEFqamQQUP3KB1NEJ32OfChh6tU61I3YGZuq/miti/cw/3jrv34D7ub24woc/POBygUi5h766deO5DH0S9Usag00Gn08Fmq4lWt4v1dhs3bt9Gq9XGvt278eSRE3j9hz9Bks/jbr+JFhLpbadCoFhBFJu6SNbZXgCCDD2vooBDS9txeHEHzvzqFDaTIfpTZWzyqKp0F3XZHO+gydX9HwL59UIZs8UKkrUmRv0+anMz6BWAzWGfQ588llJD2LTezPiOCnjlky9z65jLly5xeH6zSQPVz/A4Li7EGFM4uIq5Ygnb61PMyp6/fh1NghcE5rgptyZz6GMV8iU+42Q0aUJHrgzUGnUc3rcPzx17FPvKU8zMFSnvkVnlhOf39vpdDPttjHobQOc8PvvqYTx6uAwM7wuQGzsgZ0bPvEw2tlapLsSVybU41BZiJTaAwJ2EVpmp072SimaqQJ3G1Zsd/OU3L+DnZ1awNqijj7oqKdLNOSQ0u1XzM60aX4pFlO1XBzPkITsjndXHWeNsOloESZ6Xm1CPhsiPeti7cxueeeoY2p0m3jnzLh6sJRiOq5xGGAld19RXvWMutPGssWNDvIG354mFSuZcaK9F/YAY7/D08riKAzxACbKaCdVy5aHqfSMgIliSPTOywSp++Vqq73zxj490+ef3OV7mmIY2QKlTFP9hzcDDmtgZzLDuXqd6kJcFyCn9FuzN1giJyau/lme3vH2Uz5jj5yIBXhe50GoWuBEjxw3UNcUhvr0Vc5ocB4gUCCSbZBT1kDwHT7Hi8KdGJidE1+05ZMyacxLC28j0pCBVxPbzI+jzGBvnUhUmyZrlcOYoR443PiRtUemrjeKRmKoAA5uUx+695v9YvkQ6Nu3pRx8a9BsYQBE/ekxoFDAX/22AQg6PVF6JRxRpYbUAouD4YdOSa56f/4r/mVV1iCBqV+7AEMQEx6BT9S8BeIRcLQFHXH+YonvleSREbLmDVhInWMRaiYiCMq8o8h++OMLeTicLsWBxWTsLmYy/ciks2n/GWM44jJ3bVIViB7lvDFPKRbwyfr+/Z3/3MM9Oli6yeX6nwvgcV1co+URCHxvtbMZKlGv2IMoVt94/HhRrcBsAiS6z6V8CkT3Ov8oD5RJyJaoqlTx06ZcmQI5XSAfMW14D/YwS6g0cmxqK2t+9sRoIJZKkETWJcHeAxriA6VIF9WqdgRwpI2qcTJWkG90WNgYdrlKlZyOFXyuWOd+NZI8KDKanGzztgEJ6i9sWcPzoYUxVK2htbKDdamL5/n10+n20+n3cuf8At+7elb0ejbFvcRcDJmqG/KDfxlq3HXSZnU3z9im3jQuRlKUMoqfXmi2X8emPPo+djXn85de/js1Cgs1xwvltpnNSDIA7FluZW8kfmS1XcHDbdiQbTVy6dBkzi9vQzo/RJja1IA4UNybWszQajLFtfhtOnjiJ9mYT9Zq0Wnnj1Ju4dP0K95ljcm4MLJUrePLgQTz91JP41Zkz+Pnp0/y8xJjyc/JmCSPDukiVCt01GQ2YWSrVSti1YxEfOv4ojjW2YZZSIoiNIxDe6SJJaD5wF73WAwybp/Hrv3YcJx+ZAgb3RcBICCSercJio0H09noufZ82cbqs4ErCofSUxI4SIzce0rQGujbJC83gbeDClQ7+n6++g9NXmmiNqQ1OjSA7357EmkZ9UWjWesPJ+YvKRXA3MaVawap9Rk0XeKOaPufu/LNKlGDTmA4YgV70cOTgEp564hhWHizj7LlLWFunKbhTnM+HPJf2crGX6VTZhpi/NwmwBaPpHGV2al0akP9MuGbqyEZbx2fAjYTy3021nWAgJ1qHzmcc8yjA1XQVm/YwHcLy9izXNt43C6ZIN7Dzqy3B1NiEsWGTAHUAYa6AwPeKs3f3etRfx5iptKVVO6eo1wPASWtpVtGuK1G6NFiTa6TJlOz7i+xvZfRtf+jznqwQuYyMnJdT/3MPIL1NEXyTbsg7aR34mfy4nqArNM3BgFxkeFQW4ruYTbaIZvo5rA03kHuF2o9wdEgBFIfvsg8ZDy8zZTotgY+jZjmnDaejuTNTI+RBIrXMvYZ0s+Lk+Ahg0kmStIBS7er/CHIWA0v5OfyM7iNx4z1ADMdO8+Ks75gkyHKLBD7gVjzhm/hGJoiuLVWBvEuao6Ecj7Z0kaLQrWEGew/6X87PybBL8oTam84qz8hzpTFidOBDc0ADoNLChXGlVa86FopBGo9donQsCWAkg6HkoOnneP4d/4k/84fEh679QfWHya5lK+xlw7wZ/zt7T++NSFqQKjlZBk0Dip2/DWh6xSjP6pVBVJSWW2hl32wISZFNAP709sRqUZ0esTO5ShFJgapLLc9Rcw6dp84KgckFOT+8RzwGy5rweqm1Nj2098JI0LOQ3BV6Q0wleR63RSwbXZeKQmiUGb0eNfbd7LZxv7XGxRbjapkdLZomWS2XsW//PuzbsxelAlXzCYs06HXQmKrz36nx8rhQxI17d3BvdQ3dwZAnQLBeoTDxCHxfGlU2HCdoU86mCJWEiLjhLYV1i5w3uLa+Lg6KGkTJYdVQ3DDBTKmCRw8cwvr9VTR7HWyMBmgOaYyWqvJIdwRWLpxO1UXGQkk0dIxd8wv4rc9+AWd/dQo//dnPUZmfxfqwx1XEdC54B3RvOOw4THBo30EcO3wUK3fv4fChQ3jQ3MTfvv5TdKkJ8pimM+SxrVzG0e1LeOljH0G91sDf/OCHePvKVbTo/QpS2W6FJGIKFJTw/aQwh8LeSTmHpW1zeGrfYTy9ex9q3R7G7RaKbHCHGCZddNur6G+cvU2lAAAgAElEQVSew+dfPYwPnZiV0Cp7Z3SGFcixwVFLFlg5l9/KC6V5yqFBL/naxE5KLhBVrtK5GKCCBDUMhmX84tQN/PnfXMTVlQE6oypGxSqoOCJGV2RQO3cV4I2Xas/s5B1RHOkcubh3Wx02D7A8i8TOAOVWY4ijh3bjyRNHcW/5Nt545wI2mglyhSme5iD6UFksG7cUGDc5U6EEbgIrlwUBKSfCMXemszzrZMY0+zsDAgEQbMmRFUeBlpFCaqbv+DoaUmNH0OVv0+9SOXn2rUxYclLIMs10ReXmwZcHcrZfBuT897NM3yQQldJqrn1LFgT6tZS/R/l4+D7EvHKPS2yt7fmy34/gMLay4pMSdI3ISmTddFc0PGp2174j7xJzGbPESpQJYcwDu+anZVjYVCdHpeINeobkOMeemg8DqcEmK0HEfeTiiCvpOyWAxFCwo3d0IejZjPmRzU8zIBGoicKxfLi44bEQQrxKRU6BSRHLbS+RDtPq6+tzWuc0y+uyEGI6KGPvkkXhAU5EBkf7r5F3JM0bRQkGsKlrIIDG5d4xDS4KlUXE2CJjF138PAIdPWQ6izZmIPmwYxQ2Yzol1CEgJP6x3EaeuBaYgngvFTBGRNTYtMQsT7fdldFdXlEoMObQq/4XKk25gtezpvEJDORlgbYdOgNZYdU1PzD83kLRtn7qSdlSShKvvHT0omKrG/+utD0R4Nln1NNRFUJALVRLs6LVHj/GGtJgeQ7zanitKs2DJR9LeovFkLWCeHdYGfSwUrdQu1xfGEZtxaHgjVvtUNsVAkjUe7bbx+LUDMrUxqNWQ5LEYdsE1rkwowisrD9AvwDUp6eZ2di2tA1Li4sMxKiBMW12f0C5WjKsXbDaCA82N3Hm3fcw5Ca+BCIpR2vExSQ09WOgzgKN/OIqYfXtSOKLxDgOhijmC5idauD+8gqHNfOFosyRlFgCrxOH9ZME9XwR02UCpmWs9bpY67e1Y3uaQecVClMsoofuwxwU5k76PRzduQcffvwp/OL1v0M/D2wMegIQaQQb6yXLaJYcVGpLcmj/AXzi4y/gxz/6Ea7duonBeIQ9u3bz+t64eR3TxRz2zU3jD37vt4HBGO++dwU/fONXuL65jh5N2KCWLtbo2XXfYPaLWr/QnGQAPQxRnCphvtHAE7t24+TcIhr0O2pePSbg3EO3u45R+ypefmEPPvaBbciPVnS8KjW4loH3AY3yodekZzUUopdEV3ODbC06449SnJLkjll6af3Swwzur1fxvR+ew7d/eBHL3RzauQZGNIqLHXJpDExngjsXUqhWew9KGkvUl/QsNus3lZnjVVLqnArg9OESNsxcvEZCOUA538OJR/bhsUeP4ubNm3jzrTPYHJa5GIOZ7xz1iKOVKYujGl0BaYCt55ZGsgVwYs2JVWdNYpI8uPSP738+CbyZHvKMDjtvbMdE9mS2qqwrp09QlS2vi+ZQ25oywNDpGu4hqKKbWudQz0zJuXYkiLbMoPtbwUVK95oj43KxDIyGdbCKXCvicczWJDDr39Ue82FrmiUAPJCTNbDehj4nTULlkSSQML7dIx3tSwubfSZN/sj5SINtL4siK3HdYgGCMfrxPX0vxpjPnyYOdN+NlXROKt9Dc1PZ1ocQn7Rji6fLqvcjrpLIlOuvqyIexOfTL7065oIDm+OloQ1jRMRTcOyItebQh7LMmZAzp08T535Gox/RcLi9LmAEEvKiyqKYUPlKU2rMq7PswnbYAvGcbAlvCtCJuQ0MCi0gYkDFvZddi981hHZlWD09N3n5WfSuEiAHk6VB1JTWOmqpM4VklJHjzusWLtFiDv6eghOXO5cVes1EFVbEnHWmB5xutH+GULnz5vlzMbeGwAXtHRtpAmvxLZQ9FMBG5f5ud+Q9Lf8uwzJOKjSxQxIPpi6Ue3CTZ25wEBKV7YDFw8rP4SrdsoDRLaUmCqUPejgoOkXA7ptVTtGTlGfgSSYE5miEVrUoUxRsrjkzelG5ssKWCA+/oTCfVPWnrSTMuJlTpE4TVbfxf/R9Cld2B9hWqnHeVq1alx5syrhQg2Dat7mFWWxsbuBBZ4PoMRw5fgzlOg0zH4EKksrFkjz3cBAYa6oMvru8jJX1DaxtUpGAAAA2jKMRGlNT3ICYmFmWe85jlcpdCwGTcWF0kIxRQxGttXXkykXkKNmaw3fa/JeMFekeWrdERs8Ry0fsHxUcWE8kr/B57YlZrFS4h54oP2XSlaWlEDPlEg7aXczXpzBTrvM7bA56WO21xOgrv8EJ3BY+4rUYYsfiEnbv3o1Tp05x0dY//N3fR6Nax/lz53D+zGlsPFjBsf278NqLL2H59l386u23cbfTxnK/hxGFWAPro1DC9p8NEz2/VM9T7lyhWsKR3Tvw/J792EU/7veYHez2aaxcG93mu3jtpYP4xIeXkE9W6EQGwBb1SywGYYnUtkziQMu7UlWpFI6ZA0zkHrH2RSTjMnrdMk6dfYC//tFlvP3eOprDEoa5KkZ5Gpen1eWOIeEwqk66MRASdZII+cTzl2GMUt9hRkPOwZhHmNFK0nSLBOX8EMcOLuGJxw/h0tXrOPvuTbT61G5H5qbajpp8WNJa0Ct0Net9FqoJ00UFAh5cQrozsllGxz4ralEOc6oFhzL5W/W0RI3se5IzLs/mQRg/RyicEZ2on0gpLa661G4Rlq/OaxHOhLwjAbSQzqFsOAMbU7dqo/izxNS7fpDxhj56Ya+QYgtSIczIGposeGNkUaIIqr2+9XthQE30t+RvB4yjefMxQzet073u9kBO9kX+m7y38V1tLSZ9LmtBsqB/EliNADgCPx99iLnzKhtaKGdZYTaCk7WJ2kPBV9asWqraI0OZUGj1FeF3Qu6DesiB9lW1ZWGujHCY/bciB94gXUBj1cwLmxRXDhSk4hEDkHId5aPDTYQ10ShPWGNTNKy8lRFgABKrdUV5aIgiDLFQzy1FX3JaoN1Zc1M0ZEaUZxRGO0zhyoFOtXAL14BwOxdNjlVvlxSxR/u8QY74jEDC+a/KAtmBlxeyQxb4NPH8gjLVXoAhYY4eSOYv+tFqVnQiz229jqR3nvRSi+wor71T1n7tREE7ZjD1LP65nOoIVTuSz2Oln+Y82NanSxqiY5E9aPxv6+mnAhDVi1EoXq7kClvAhGcfVBkSezOkpFQa61UpclhTwKUbSi4aKrR7iedBQ+t8a2smqmAvX+D2KzSAncE19ZIbJJjJlbF9eo7D7pVqTcK0/H559LpdNVxjVBs1ruCsTte5RclgnKDVaaFEM20pnMPTBkSvrW9s4Mq1axxOZRaOKm+5qFImooS5f7rHaSMe81OJrcknI+ya2YbeehOLi9v42VudDhdhUA7c6uYGNmk6RJEa8koj3tAixM6iVdOpcSK5pKrgnTt24s69u1yUIWPPVMaTEWbn5lCr13Dv7j0ORTcqNZRLJXQGfWx2O8Ho2hZaoQw7AQR2dMQVKWVi6Z554mk8cuQYzp45i/n5Wdy9exuX3juP3UtLmK7X0W530MsB97sd9A3NRg47Ggyx9gpQtT9jATi8Zwee3b4DewjV0gQOmkgyStBpb2DQu4pXXtiPlz++G8XRCnKUZ2degGot8bJ07XX+s+XHyfkTRk7YNEo9EbCUoIT+uIZrN1v47s9u4Se/vIm760A3V0afih0oH45Akhac2T2CEQ0BAw/aJBfP/mTP+yTDl3KMmPCglAPtazfqY6o2xiNH9+PAvl24evUqLrx3A+0+sZ8VPisBfKVm67g7pVgtMSRWKW4AzDRkCFfqOfUwJWgFBW38b9cYdyIgiDRlYCwtpzA+t9hEBho2AcY5pIFxyuSHySNKESDrXTXkBtAiRJK1CM/nSG6pjJTvcyQg9DqTt01lNWQqVj3oDc/i8tEsp030Z+YZ1HbL3pt+VcJCbxpBcGzGKypbgZxG6vh9My+bZQsn2oGAQ+Jv4x5Gi0I/8/mF3kHJAreHybfZEC8jkXFM23EL/weQ79bDiCAD6wp3dH+l8ZGEbrluWhd9hNwrn3x57Nk0WTAxqEzZa2xYlIQhSNk4v9GMznVHPf0pikZyuvxLxlEZ/kBqXk3wOCR8SX/I45T7qdOvilQScFWIjapyYeH0pkgrlTQtz1eXhdL/hBpXj4JbLsh7W6iO38OUHC+srpm+inwu5nLZYWHkz89rvfEsP8uAXBoEhSdLUcMRdEgjY9tYKniQ/EEKu5lH4oEnrwXlzljIT8OA3CIh4EJfrWrvFUey8RSMDEBLyU+md1zWa/eftd+xjPACx0Hp3I9QvdnYcFf2mZgH+YKLbenah2uqhs4CNN5npxSiTMWcCfmOtb6xcHlBqxNHAuAqBaBKrAaNX4pKzPA4JzZn8kXo38RmUc6S2nxeS6pM3bdvHx6srWJzfYPNVXEEFAcj7Jlf5AbBC3Pz3FCU5EdCrQlW799HrVbFtoV5LG5fwr21B9jotrltyv3mBqculUrFkKRfq9Vw8/YtPFhdQ64gOVClSpnXnXoX2rqkHAlv6TgMprJLjFxviPlSDbtmFrBtdg4PVlYwHFIj3BIzhLPbFtHNFfDmudNo9jZQma6ioGFPyhXi3C3dw3jG8syqz87Motvtok3AUKScZZu6/FMYgkZfDYbSpoaYPpNJPx+Wzw/lFyowkm1XPaVActgf4sTRR/DSxz+B73/v+7i/+gAnTp7g6tZ7y3dQrpS4WTVBo2a3yyFndjaVqAlrxWpIowBazEwh7HyliN00m3VhAftphCHPB+6jNxyg3+9gNLiFT3x0Fz79wl4UsYL8qK8MryojPZgikiLvpp/43Fj6A78jZ7/KuLN8Fe1hDa+/eRvf+dFlnLrcQmtYRG9UwTBX4veRtRBmXmQ+psmYNmSW3RxZPfehytOdOS8zD2M2zAnh6llqj5EMUK/k8PTJg9i9awfOX7yKy1fvoNunCEhZwsa04aqdWXVai5EMcEkhEuuL5tqImB4gp8ZjL9YHFgZzDioDJ50wkzbOk8GImD4LAWpOnD25glF+dtXRonB9/pcDrFty+8w6+Rwvf7/IMgZ9a9NxUsVDUU/po4X/sT01/Zzdw7TtNhygtGSISGxl7xgXhNYjASpvqSrWEyVqnQ+zXFtsrcXS0k+dfUa7V7QxEqa1+1shn7yrH4MZJztQxGwLQDa7bkWgbq/tiVI608mBCZscYwunxiIF+76XQU6xUZk3oMGYlhGWdZSgT8TK29ynXvpUSOcKtetuAfkB2SOWoa6yKLGayvIz1A5r89YY5+ZxNhOSTo0qVN0k8f8J1UN2QKKAFbSCNhYP2CLIZ+I22H35HfjAynvYNaNYaA6Vfi7N/gi8Swu4sFXk6Vu/oPQ1o1I0VpLAnTGENutRwK+ORHN9tOy5LeQpScYTwgRmPJgmT1Aul1kIKTQmrynPngVTWXDDBoHAhYYR4+flu1bwQc9gdK+/Zvb6Xrj9usi14r75z5knEj5jtLJo2kA+ypqIcuBrufzMLaDRHUlbU3nJ9FG1JFYhBC0EGp9TiiIcWBiPubEt9ZrLVYsYELDTcKrME41VVNmScV5DK4bQ8nWe50phSW7KKcUq9VIZpXEOC7UGysMx5hqzDCgI/DDTxu+R4JWXX+YqTAoTNuZmcPnmDZy/fhn9ch69hNidMYNH+kNg78bN21hbW+dmlTR+KxY5aQNMLa/3hsn2THSB7tpozEBzLl/FbKnKypZBFu9vgQFUqVbDF37rd3DwkUfwr/6nf4Urty+j3qizTFIOX38sIVx/L6WU2SmhfL12t5OuOLNQiQF1zaezGlheX025JSAbgJwx/mo8Dfh1W1289uIn8ewzH8a9u3fx47/9W1y7cQMnHj+B28t3cX/jPk/coOsPaXSeGeWsTtPTE2GHAC9qX7M4U8cHFxdxqFhGrt9hZ6rLfeV66Pdu4oXnduIzL+5HabwMmt7LCpvfj8rKI9vBP9GpDbJomsNqTiMbGqpKncLmsIqvfeccvvrty7i/mUc7V+YGvzQNgY666B5lnNj5MofU7qd6Utct6kr5mz9Pdu6yYM5/hvUXt1WW9xonbdSKCT5w8jHs2bWI0+fO4+KVuxjl6xihpLmrUg0t140FeKR7ebyRy9vzRj1bAEC/s6T47Hm0d0nJoAOC9ntvw/x7eZAQdHSYKBEZbGvPI9S4RDUi8EuDQ9nnaIV89WVWdwfo5JjLcF0bD5VFJlaIpXmDdD/KmaYz1+/3Uzp6km63nwUdHGzTpIrTrfYnC4z9PXivhH6M85it0bfK3aQUHrtmGtylc8/MhgvgS6+x7d1EIGeMme9l69qrTAJxekqkSEjZJ8rtNYzF8uBsYcQwpGNjQWfI/QwYhnacbJT0eWRZyo/Bkx3oH2ymNLfKYvcsJOxFCJNlDguBhjAPMxWWUiMZYLWGUnSjPRiSdyPPxfKzRDnETYrSV+e8H6DVagWEvQWM6HOUirJwqfYPxiIwIFBgxi8jLAwlxwqZJ2yDbaZsrovXa5Izkwg29ksQouhV03bGXHIeibAv0k/GkuOVUXJlzFy1pd/3DB8ZoknghyGVTo6Q34uSZ+BosWPXcT0+Wrp6NjCrnMMluZKythaW5QFMDBQNOAVBmKDQJ4FEf+/soQ1GwHILPdgz9s/GCumFAkB37Q5SRkMPjjHI3gjJ/XyiamSXRZnLe3olxd9QFpa3W1lPzvMqFzGqlqQ5cIES3r0cmGiYfIiEWKd1q54VXlW89UqRxjpR3zaC+DmMe300xiXsX9qOxvQMA1rqFE/njwoHnnnqKWaNNjbWcf7ceRRrVVy4cRXL3U1uoULrQkZv+47t6HQ72Gi2sLq+we9JwJ9+3+31QosaEeS08k3Ln066INntDbGtUEMjV2L5o15zlVJZmENqa0Mz4HMF/NqvfwFT8zP4o3/3x0ApjwI1W84BPZrdqWttRTXGYrIeUAfeK+fg02vuiDE0XDmuB4iZaq7QpkrTvDByAcjJnGJzAGitZxvT+NTzL+Lc6bM4dvQYJ9rTHq23N/HejcsYUdNgdqYkV0v2LZxWFS/r0ib/5B5+lGOKMZbmpvHkwjyOlivIE5AbjdFPRuj3uuj3b+FjH1rCr796GKXRMgoE5Jh1VKnQvRAHRwAYl1PomC6WzTH1YCMntYRBUsWVm118+Ztn8MM3VtChOan5BvrJkPeDaqRDs3XNszEOQtaZHHZXLW5tdhxb5c+HASA7Y96gel3Aun2svexHXTRqY5w8cRTbt83j9Nn3cOnaHaBQxThfUc5UmAcJ/0k0J8v8TzLeWZDgn887UQbQvG6wn6WcPsfYBaCWYt/SLJQ34MF+TsjFU6Ip3N5y6OwH4V2ZaJWITRqk8NNq2o48Q4yYTbYZ/CFrjj/BofZgNbufIn9RL/q18vpd9ivqj9DKLDsj1C28BzFMeCiQYzAnGxhD0xMAFAFQY9v8fprtztoceT5jttKEkFrQuC96P9ZLdv5c4UxWftL/lkIXIQLkyqwbTHtkopq8h0yWFcWfVWKS11qmA+pzk14nIKf59yQjL7/00pj6AJlx5kWkrvEUvqAcEvKYHVUoykQqUbNoPai3UJCh4M/3XVK0EzbPWkBkNkgWRF5HOlZTZ30CG16Jxk+J15JDmYZiU9WYjrmS9dOQpS6MBVcslMAJxu7K7N3zc0ZFEgRbu3SzcdN5spGF0cOmNGOsabWpndnQqbwL58RwfVn050XQBHhac1lZEvPepNu8Z8vCfgQwoWtlxQ/BCqpHrpUyZHilEILNIRstbtTM2JMuFidACJAx6OHZghh+nQQ85TxGpirrxUg23tY/fmyMMZOh0jkDJE3g7cDEELmumYgCJ1gH5WOOSJiha/uueTba7iX+NKYcMPtJvcuKhK5KGFcKPLaLd848SpczqKqDQRo1/+VVNNDJp5sGrtO+ao86+u5giGpviEf3HcZMYwbFsoyWojNRLZewuLCA6ZkGKpUyzr59GoUSjVca4drqMu5trGKoo2L2H9iPPXv24N1Ll3DuwgXtOzhGtVLlxHue52rPSkSQ89bt5wRuKDRK4UX2SfoJSp0ETx48hubqKjtPlKvHDTj7A65spZ9R0+FitYzazAwWdm/HezeuYKPXRNecId0MycnMKFYXHuNZlVY8aQw2rSFX+6oxC8oy9njLmloaxM56gc/WiJm2k489gZlaA9cvX+M5rTt278A7507j9LvnODwqkR5x/FjOQuKxAg41NpY+ZlVpdJpmGzU8ubiA45UaxjSFgopVqIp20EevdxMfeXoev/mZR1DOraDAoVVinAQ0itxRkUY8HXxS+cySOiBnmAoaimj3SvjVmXV87bsX8NbFJtq5CvqgsDBFMSQiIAysOpY6mCzoHdbBysLLgQ1aOHsys2An/l50gwEV0/Ohu8AowcJMFU8+cQTTjSrOn3sXl2+sYoAi8oWyFpppOM21ezD9IWsfE/yDXnYOb7YZdwBgDox6UOavsRUsRQCVcihMLoPlkKtYWo2BYssFCjLIoE4jQJo7Zp/Nth+xZxSZ1ysYSUAhQwUkdD4ZzITfmY2IDqSkE8mf7HkI516BWhqIpT89CUxa1Il1Ardcsi4BeiZdBwHBtGmGlQEp4w2STymuk+MpciBxtHRqlj2jd/y8ztLdSOU+x2ePoMrLtejiSMxskXldwIfZNy9HttIMQTnVPjblTzeaiex2vK5E+vh2BiQ10iAFl/Qb0g9SSMchaO4jJ3AihoTU/pvwhFylkBsWHyoloIFVslLwqAiiKY3LI96lVST4lhbyAMR6MXXNuWWW8Bk7eVs5NoWaePC2Dn9PkoGCBuGV9P/5nUXYtSRc95N8ANdIJDyg5d9tEX12g+nZNMish9Mi+cZoyU5Y1Z3O0ZHEQ3ekoroWram5WSY04ZkNxFl+Hnljur4Zb1kYQPqd5r/odUXQVVDZwBfYYFCuEYXpjI2S7+taGfA2weKtt5CrvYeBtBhyN8UbPc/4rFkHgAFeWCdZswgqlD1zp8rKMVghBNNqPbC0lD1U7qoXGh5VxhUJAW2LbLmYKgX2zrw1MTzizZqpAmZduGFsHqiXMSrneZQWs0NMxlorHwIhgkJIAc9Up1AZAZ1Wm/PshtSUlooSDPDKlDcUkzHK3QEWarPYvfMA6o1pBkr1WhnTtRKOHzmAar2ChYUFfOeb38HG+iZylTK64wTXlu9gMxmgN+ij2+ti9/69LP/Xrl/nleMZt9Ua2r0OBon1D9SqbYm/BdFnUcvnUMxTYrDmpVIUeLOL5048hd7qBpobm1zUsGPXTtxbXsag32fGQMl+zp374pd+A10M8e/+r3+PTQqiaW88c7ZGFNpWkGV5hma8Zeh4zJcJFfMuD0jyULQzv4LkEGFSVcPMgoXA6YqUj5gr4MnHT6JerOLKxUs48cSj3NrlF2+9iQJV5CpbpcoyhPoC62TscLCUxmyPMTdVxRPbFnAwX0Kh3xXWm8ZnDShP7hY+dHIWX/rsI6hgBYVxn9t+SC6XjA9jPWm+lo5AoygNCRkBuaRQR7tXx/f/9hL+8ruXcX15iNaohi7lywXWmlgLUz2abGYvo2eIU0Wsb5yqrogfPDhL6/AUC8YtTEjwqTCHpFlCoLyvwz6W5qt45uRxzDQaeOPUadxZWUM/KWNEbTk0YkIiIxGiCahDb03AJcsgeQPLjpTlo6n+E6MXU1TS/eZCYCWVxmIRC7MP/K4ueZ9/bjnawbGMSskKDKKRV1bFWDr/XWZaI4CR9izK0nArrHCVmBJo4E3tpOQziqCL+pJUDnoOctay+WZZUGJ7OQm0ZhlW+W4cOC8BJ63ctiiVazFl5zgLngqFYsgnHo6IOY4Ov4E5Tu23QpFgK6SyWgCtgWPHBgZMkwXjW/O87dnckcjiuFQaT3BQhNkKvUPNMTfDpCrIoClfk3YohNonkBGKWiKYVZ8qJhfY++ja0xmnEV3hxFjSeSiFVq1k9k6QBrM3lhuQNcp+KL0Y5MmH3tgZM27yb+s5p9qfQ51GB7vNUu/C8mhoUclo8IxOZQsMDKSExgM5O0iZBFr7vIAL6wQQX8IEK4Q1HYI3ACcCFxkoo3LFCMkfYV1UKajxVjwoiFuNk4V5+ZocavSDPZS1y6xxPPGktAi1ywcsPKpoLrBGfA8ebi9GI/sn/TMy5DFJNxhZTbq2Zp36lh5mifS4Q2r/Tq155vepZ3HAyr4btlHXOxxIZXq9t2lKjFvJhAuL3MnDpXua2bVSMmQshftfuhYVmFARBLUnoUIIGvElB1J9YRVp3sdkhPmpGeyencety1fRB830LPH0gND2h1jx0RjTxFJsdnBk32F87rO/iaUdu7G6toa7d2+i31rF4nwdlSoBuwbefPMUrly5jlq9jtr0NG4s38Ht5hpGBaoiTdAd9KVQhB+N+sYBMzPTqFQrnOTPjaaZEZTcK+rqzySUeoMyQpg7EnM7FPakO0PMFSpYKNV5fiuBpkKJcpxGoOIKavfB6RNJgsGgj+pUDf/yf/jvcXvtPv7Hf/OH0pctX2JXiipf261NtNttCaW5wdX0yARurI1LDNlo9VZgmQR7epnNRg8YyGkpuTiI0maITtbjR45j7+69qJaKeNBcx3d+/EOUKBcyOFZi/ifmWplMaIW5pDvQXlfx6OwMDhbKKFBPP+3dNRj2kPSX8aGT0/itzz+G8ngZhXGPGzIHxignsI8rRV3Im+tlOEe3jGa/ga9+6wL+8tuXsdymxr9T6I4qGHGVPa1sHokyclvOt3lCLvxnkYqHMQ/y8616IrBQdF/mpakiVqpoc+MBts1W8MxTj6BSyuOtt87h9r0mxsUqxVzCuDuWTsrr1Ep+M6y03p5xsbwx0yfesBpLswXosSjHfl2iui2MTMDQOS6WDqRghWERtbciuSfWnQGvNIilfbBCM35GegUL/eu6eoDEaQPMXmWrRiWhXZ4rdosIbXoyitk+Z6xN0H2ORGNAqww+RanE9sF+dCwAACAASURBVFiz+3S+cjoPXNXEhJB2+jHSoVR7BnnfCMjsO7In8dpBzjWsGBhtBwT9Z1L63JjxEKXSeJKFjZ0jYN8L+6CAmfUM2z5di0yOc4qB9A6jYz9Fn1hrECUJVAeZtbbPeHndym6K3gpOowu9ptc1RnIscsihVW9Io4EUELDl4KvR52TTiX/SP7cHJ+rUwI0dMEErMs4qNFB0FacWHzdaIGxiAFhpYWNlr5SzzS1NPX8qdq+0s46gsff2AheYJz6Y6cCfhQqk1QV/O7iP9D0PdlLvqwfJqG4b5RVCSibJivSF+RHDw8KQchmUI9KfxXeVn5tAmMBISxbN1bNyeC1P5+9ybowxCdFDTa9N+iBaTqPcW/6jXD0PZu3ndiADiM+EWu0+WZnL4itvYHwCq30vrHdwTCKLuFVkie2lUKFRR+lQgl3T39MOfzg36qETSBrkEoxoNifNNOVZqLQR4vjw/hGAovmf4xwWaZB8b4DW+iYbsqRcZGaOu4Ik1IM/h6lCGU8eexT//Pf/CZ55+iNo94dotru4desavv/dv8G2+SlOVL58+QqmalO4cvU6Vh6scuFEsVrF5TvX0Ur6KDRqaFLvsuGQz4iF58ibJQZtY3OTGbXFmVkOmdLQ+C41rqU5pKDxVdpYU5UZBUCQK6AwGKPQH2JvfZ7btBJjx9XHIgmhAyTNe6V+dp1eB/lqGX/4R/8G3/75T/GH/+sfo1ivc2iaWojQs7U5F1YYYSrwYFBJfe2EnhDmhjuuCUw2jWN7ZSx+3KdYLBTOtOWcqSHnjvvUVLfXx+6du/Dqyy/j1vI9fPt73+URXiFioZvuHVlvHFiGWYQ0rZ+AXK2KxxbmuGo11+9y42Buw5cMkAxX8PSjNfzuF0+gmltGPonVw9b/02rc7GzmR3kM8vRfGWurRXzl62fxF9+9ic18CYN8HUlCM2BpTFwfOQZzeZnaMKn3G2+XrKCXcVU/To/4k2NnPf4sGG5rV8Shnzw7I8XcELPTJTz7kRMsFa///BTur/aQK9R5XBiHxgURBS2aPoXxPlmQFvWcA9faW88cWCuU4BClZ+TM+aPzyQCPPiD7Fj8n1cAGzoQJJFGhSSiSm2VgSfQ+MZEhEBry2kxeoi2w/oZiO0x9sjwHtk7Dia6S0utQr5cnORZ+bTh6xSydtJ6iv1uvyHgd1w9TAUWKBZvAHmVbivkz6PW4vbd/f1s3n99me5QCRrr9Xr8HO60agEgKXjY3j3sSAAzfY1Ae1yE8a6p1i0avJuKciD2MdAmFL36/MqA1a+Meti5iIzWO6cbI2Z56N4rPbRbIGRXIQaFwwA2oaH5c/Kc76Oynhlf2yFkW6WHNGa1zmabchgfw7UzSnoMwZWnlExA3/9Je07Et4ucEsOGFXG4ZPT4JB3qQFJWcYDbpwm/gLQqYAYa486kE3QmIXoKKlKhNFZjWXiW9VpEx0upbxziIsYoUtylUFTPdH1kSagZrB8X2VwRGQ8t+1ipvme2bX1MLq8od0p5GBIG6TNHjdZ4pfSebnGrgziunsAeh3YM2Z86Aav+dIOihElc63GfBYfyOVPxG4Bn3zpMUJsN2/VCUoxW1FA7jIggkkidXLmJAuVWFPI9sClSshv2suOXAjl04cfAofv6z19FKBlxtSsxWdTTGfLWKV57/BP7R7/wedm3fxXlOw3Eenf6AGbSf/fRHWL53C6urq2g2Wzhx4iRu37qD02fPctPdQrGAzrCLe801dHIJs4TSCLrAo8f4nZi51LDFMMHC1DTqwxyzd5ujPtoUOiZgGZL85VwIQJXZsNTzbiFXwVylhoKWZhdKBWysr/Nc136vx8zf9qVFXudOv8vtQz7997+I7//0pzh14TwW9+zGrbt3mI+Q8bUSHqIpEsTsUT85rhpVx0byH6MyZZXnzj6fg/ABt6fGgutklnBAjD8lfyYZYn5mHjt27cKF9y7K26qfxk3G9XJB52R6a7o2AGzY5+tVHJ+ZxqFiBflhHx1KZSAQME4wHCzj5NEifu/vnUSj+AC5UTcUnlEfZdDgNRZEac7Ny0LVn4Uabq4AX/76OXzv9bu436+ghRLGxG5SYiSHUanKlu4jRWWe0csa1LhC/m9ppy3+5v2AnFXd5TBOhijlBti1NI2nTz7Cz3PqnQu4s9JGkqPRc9QCJ0ZhTGsL4BBdGiavOHAlQD2G7A1IW4hTCsHi0wbQzUS06laWfdPrMSTIYs3R4AgutQGiY9lE9oMtEOsWe85pLkF4rgyD6+VG0o01EUZTlyIjx0+zpRG9v67/+6Q9nPR7Ok9UEb6+vp7Si9Hex8WLwDHTy8HlJPpzOFmO0nvhnWP7TXhO17cvey3vaNjv+DyYk6mdA973GZR0sZY7fn0mFdN4u2Eci9mA1H2YlaMCBE0DU/2YJa79/f5LQNdjsGDXVLADTFI9l/vUi5GRU7Wo8feYi2XK03qY8MKJBkyBmUlC4wGdnT4BH+nwHBsHNSzRgHrcGZdNvP2IVv0GC4sXQ3hxDqtmwgVXTzQBf1e9oJBDZuZCezaFfAO3c1uezIckHQJIbZYaGqmcFS9MzjENtJa/+8MU0boZXQlteSWcFtrJLKk9Do1eknvHxFGzd/5wyf6o0eBcypAtqaHR2BjZs6XyLJGmzgpqPHyxV51/fj/Y2P98EiPH2+zWfMu9FCyKmCr76vco3ECMkv++gUzzRtNybdfS8ATLLc0n1dyt3IgLICjvrU/TGKhCs5Rj4EQIRbzteL9GuYrjew+g3+7g1p3bPPQ9lyTYNTuHV59/nltjnHjscdRqU+j1h1hbb+G9K1fx09dfx917t7mFBbUT4apPqhLtD9Bstfm4l3iKQg/LzVUeidUjtoHyZaiHnDa9lnMni0HPVh7nMZXksLnRRKVRx7BUQIcqHq3qynoa6vqxNI3GqA2AbfVpVCgWS0UPJRor1Mf1q1c4d7VSq2Dvnt2YqlYZkFCl7PS2Bew5cginLl7AnbUH6AzJ0YhATkabjVCp0Kgx8HdIFpiVDhXNmtOn2ijCrChBWdlIgZi0Ng5ajYAQT7ygsVuWEyoHNAA5+6rJB8mA5HnJOaA/JNOztQqOzczgUKmG/KCHVr/H+VuUWzkePsCJw3n8w984ieniKnJJl9+E8l8lqi1AbjymAgmSeQJrFays5vFnXz2N77x+B/f7VQzyVa6EtagHCQC5Z1RUIVWuoQJNHe50Pqu8S7Y1kDm/aS0j8htZ5pRxUv1CI7cKuQH27pzj6tRet40z5y7j7v0WklwNYx5VZQVe1gNP7uOZFH9nY6oEyFlIT8CZ5VUxy6KV4ZRLOhjQaDp1sFX3B6CoOxkd8WhTuKWDsvSKGW0wToplSzmIym5OMtaBMeMWFMKOptKTjC10bB5pFLn+5PZTVgRhOnwSi5kF7OZ429pkddskGy4/22qLvXNra5z936xdiTYt6mT6Ga0F6QXT1f5zD7d38ljaFEuLCraSPt7kT1ojj1FiP0tJSYr7a1VWaRn1EaHw7s5vz56cLAj3speVQ3mumKYl6SCi6AKRYOfl5RdfZtdEgWqoGlOfyJk7qZbgi1uajQMsMb4eQQKFF+naYhCtAZ8jzFJ0vq+CjcZ1IjhURm6SguYmSfonHgIRQ824c2srYDXMPwiHJqg1UeaZeH1QDD4p0x1AyWmJjRDDc6rnxYIpejPk3oQhWfY7/r3lokTQJwg/HvC0oJiYZv9XEkHZo2eiQqRBEki1yEV7S5EklLUyknIqZL/TDGdKuFUZRsFKe+tZ4WQT5xi1lCJUeUgJt+2lsjSTBF+WKg3G+N/ZqkgrxvFUWwgHp+XGDndalgRo2wHzv5NtIQMs16F+bwNi6ChnvVZCUqJiBgWVOoOUTQ4Pgc+hXiwhnyQojBI0qhX849/+r/DyC89TLR927djNLUc2W12cPX8Rv/zVW3j79Bncu3cH9XqFi1U6nS6fMwqd9mlqg4YOCAi1Bx2s95oYFEZcUMFsnA1z5jFO3NqMgVxxRL3r6pjKlXDnxi1UZxroFnJoU6sQq7IzQKpuIQHGpNXBVK6Ixdo0islI2qfk87h76xYDMJQKPDWhOB5j+/btaDabEv6tVTGzYwlvXjiLDhWNcPug6CKSzNJ7UfiY3o2KMioooF4oMYCkWbjEgFIOIIfAJhTiTFKmwVCYQ+WSzvnzof6FKmIFBHEBSwbIpRSzHpNsaHWqUsax2Vnsp3FTvTaIV5QxgwmSZA1H9w7xT//BU5gtrwHDbiiQ4dtRi4E83ZvSIgj8NHB/vYT/8Oe/wHd/vozVQRnDAo0oK8i4PWs6zgScNKaVyQCWYyxslTm41iNUjrFjYvifEcildW36szH8JmPBcpQ6gB4O7l1kELe+ts5zU9c79B5VIFfSZq+aQcrzSB1Adikwtnds7KmqW8NhUhmpZ9GNzuH94N6JRXYAqKl0IA2Cbo3Ou5cN20vJxyN5Ulyh9yZG3AOVrFzRv0MI1fSWMdksN7QTSmAwEHURLDYGkqcpzr32b9UCney9srlkYhUiiRGci5SuS1/F75uam1hEoQDB3snvv+nGaBdFnmxtDACbXjZgntWpfm+FPJCq9P/S99I2wBrlit2xHqMmoQbCo8WbTADYWlhfWNI3XMjmqvkngrAMQ8/vqIxsdn297GTXwmOMrIxZxE3MRSTAzOZxGPrlTxCQUyHQaIQtvA1FjodckmdpILMf5eMTPSWfwErY5XMME8cyu9Fvkv09JNeq0DNDFcaSpL8j7LNBr62Ogh8f5QXFKsViKw8NG5DB43YbZsgpX0Kev1guy9B0BYcpZeYEnTfFqo1Y/1nVZTakp5VfPEtOgUdIbBY4bc8Rqn8cw8Xgiw0MFT5YgfLDvOi070GAjXJyDMySyhA7LOXLlJwrAiO5A/lCjhkVlg1fuKEgVQo3ZBi8P6i+P09WSdr6Mch1BjelaBVMy7Moe8WvrDlm3GYmz/kdtoZZMGhyZYfFA2l7pmiyFORyH73oeVrYxJSShdsFoEu+Z2qsixp5zguzVhQJ9VEbcVhzXC8JO0f7wEUBNHFAbCXZh0o+h/oIKHf7eOUTL+Bf/rf/DarFIvqdHqamplGtNTAc5fHzX7yJ8xcv4513TqPdbjErR3aMZLXX7waGuVZrsBEjEEXpP61+C62ky+FVAj7caJVlNYeE/lNgT6ByulrFqx/5OLr31/HNb34b1R0LaFLIWFlFcsooGZ11QD6HnXt2Y+3+KvqrG1isTDGgGw0GPOuVCjvuLN/DZruFHTuWMDM1hYP79+HWrVv88t3hEFNzM+jkRri6chvDErXS0D6QLJuieEkmK9UqWq02ashjW3kKZabncmgjwXJrg5vv+j8PA+OBHWGAJikdwTgZyCKgoB6wSYXWGwTnK+tk8pB5U6auorxSLOBgQ0KrxSGVttDwdAp5DjFMNnB4dxf/7EtPY66ypoycNY0VdwsF+sYI+dIMOp06/u8//SX+6ke3sTquop+n1SiCOjMNqYpVdYiQz1K4Qu2DSGdw5WsQfK2O10pR+XFal0i7lbSTFAGCmcp0WJLbufTbOH5oNz789CNYXrmHU2+dx3orwbBYQy4ns10JKbMvMaICH1rrdPd+0yueFee5xdbLTGL7wpi4cBzpEm7hkwGDfB1vf5RgCGFaFZyU8VUWmtaGzms+J62tsnrFy4HZQhmlJBdlMbZ7B7AcQbI49tpyQ50Y0csG9tJs2CQQZ3o6W7Dg1+9hQCoFzLKUlbNrQXfqi5nen3TmBJipVKWmO6TzlT0oC4tli+ZDzq5VS9oOW5asFGhx1EPz941SMLicDXNO3EfLzdUem2ZnvIOYBV2+EjpUBavOolfJRpoMtNr6BacyA7rFfxSWnW2OnO5QWGGECF+HGgLbUpjgcR6I9SjjC+ghp4Nu1ZQuNBqFVIaLc48lnYZgXk0sXAjwSg4i/Z+ls1DDSDbYFCbidGzXr8lVtYoFksOhNbdRmGJjTmmbol4UdwJX8GSHKjRaVgaNK/EkQZvyZPwGWciCeSyrvJkYk1fx4QZ+SvlrXk4IB+hQbXs2jsjoGseNk4McfycMXUy2MkWabv4owqnWxBiC0N+I9ofeT3uVGS2ojeRllqcAXGkLY8rdAU+n2L1wZxNorQ+eASBTgKyIdbMCmBUSO/Rfs58HZWzK22mMAArtgMtg2yBTZgi2XMsAuDEX/pr6HFnFlAXqHAYg9kPPABsiXRemvy33hieikIEdok+uCTUOrpVAcJrCdVLYSt3uRyiPx9gzM4MXnngCz37wA/joR5/jCk0CQnSIi4UKypU5nLt4Gd/78U9w4eJF3Lt3F91Ok08R5T8SuCoUiygWStKIMkm4CTA9EIV7Vzsb6BVHGBRojJvVUOclh1ANh+ScJNg5u4Bnjj+G986cx1q7hQ5GaI2HZHe1elq6wdOLk6NTplBhr4/ScIzDi7tQTsbo9/qYmZ3D3bt3ce3qZW4sfejQAXS7HXS6XezevQ/DQcLV5rOLi7i98QAP+h0MqQFvDhgOBwx8SROUCyXUSlVstDZQyRewUK6h2B0CgwSNpQXcXL2PXn4srV9cGJHkmBsrB2ZdUxNkw2x4gnWqQi1XRJ2GiidDzhMk9pJYQgpFM9BhEYvOZQCFehxFJWneqYZASvk89jUaOFyuoUJ5qloMNKBih9Emju5p4l/8g48wI5cbtbRju7YpyhdQKJAeLGOzO4OvfvMC/uNfv4uNfhmDfANDypfjNAhq5Cstm4wd5jOieEGnwkk+VvixgoeMgx3DOfIuQhzp2WK9Zo1IlbUippDPXx+F8RAH9y3iaQJxy/dx+uwlrDYHGOVp6owkl4ud1uKtkGss1w+pJWH8kIVagzmO+k0PavaaBOTsD+klZlUUpHrH0zugBNR83pRPXLdYuuRiRaQTihIcnxCBoDInvgEvs47KIvIaiH5g2eTfudYZEyb5eL3kEOKWHwvVoRGfzHpnnY8AznifH1LAGHrmxXMUgXK6QCL7MP5+9nc/mSeYGXmh6FCF3G+NGgWiJd4hnml1+B2pYBKrljD1WB64PowEoC8EdlXX0CJtWSchlbpj+z0asSNrdm/Sfeyh/PUMW0QnwLPAFnUyYB+Jh9zLL36Kj7UPLxJDQHkogpdsXAz9Q3IaJClfLpZ6KW58JyHFcrnCTXmZog7djO3G0RuxQyKYwg3H1uHtdg9ZEIl38P+l8p3senRcZW6ofF4Oi4X4+Vk5l8j46lhxKj8SDceOovbVovBQ6jp6Xbk9zQT0FbfBd+fF00JyuR8beF03A5TBAzbloOFApdlFGNMH3IxJZNPkXekefD9NbZT9UZpe72MAmSq0uMd6aLGiIEgTwBUnh/yMNHjU+7nwKAEamhJA/1HriKzQyr+tqMIWMOOZuYbA/vDzd5Xh4jyYDGsQwn3cwdhcDiug2arj6Hr0vEFRExizMKMaOQsxsefEIdrYNiYoPh/KZTYhthwId1VxEDCX8CivhMY9lQsYUyUknxcBKtSE4dC2Bbz8wQ/ic6+9hu07lqR1RyKNsIkdmZ5ewBBFvHv5Bu6vrePs+Xfwta99Bd2OhOOqpTJq1SrKNF3BOqoQcKeih34Pq51NdPNUiWpTECSHiuWMFJA6bbzGoxGmixXsWlxCq9PGZq+L5pAmQGQ8J2UTbJhIfjDCocWdqI9yDOzo5ahZ8c5dO/HLN36BbqeN+bk5zuubmZnl/2i6AocBK0WsdJpoUaVlUfqsmX7gRGK65ohax+bQKJZ4okR3o4lOv4+ZxQV+vg4xh1aZLVYyAx5iCEhkS51JMqQjYKpQwkyxjD0zs+gMe7iyfBcdSj8oFrlFCW+p2jvPcER9aLrH2IgRSoUc9tSncKRcR2U04H5epJcoR26UbOLwrg38wW8/h23VTYyTTe7YbpIsE3RK6A1n8M0f38B/+qtzuL2ZoI8ahqhqk18O1mI8suhHqKl3o+2CVtQHDApSltiUpAX31Lm2nCFzDs15Fl2pOoYc8NEQ5eIIjx3djePHDuL6zRs4e+Eqmr0cN/tl99FV4dF6RRAcuRM5+1opamhEQU8qFJkx2mYnAkukuo0ZMgW30extzcPzTZ28EQ/tn1QQ6ZkNHEatHfVMGigpqRHamogNkDWM7S5Ezyvmfp9Q6FZGzVg71aVyktXeph18sYfRZnvNGIgYjcaY8xs+b5EKZecov47WgPIPjXWTa6iToAuTrWgNujNiYQUZGSb4fdZgq0bf+pO4B/ZMsc2Ld+geth62Vt5BEFtgHR/SZ9wwEGkWHl6gaT16PALhpBFXo5YiyaTrESauhBYtsfG12VA7vIY/LHUt9/KLrxgk0e1yQXnuI+UrUakjeqR5IhOnQSlXusvd3cmjViRNhziLMr1RTBtveUcbHeMpUGP7uO2g9rsShaDd8LWBpqF7puPV32amRC0cT2MwYxwW0ufDkeoREGXHjGPRWmIuOEnvGcZaaejU97HR5wprlcnlMiEIQsMhRRl8L1DRsibUO055JukqYVNmoaLPEsdDHhj19JLcpTAxRFlFm4AhqiBMgxXVoAfYAzSf52b7KLklvn1JzOULgJ7Z3nSeAn+Hmdlsta4qJfWWiU0MTJwKUwgzKJAz71bWIBt2TufnCeMZcw6kW342VGwGMB1SCc+hhDcxbLZWIUTFHkEsTiEXg5g5ajGSVIsM5ojpob2vJEMslkv4nc99Dp957RU0Gg2u0qTiBQJzxDLUqg2Ua1MYF8p47/p1/G//+7/FqXfeQilXwsb6Bhr1GuqVGoM5+g79qdZqrHTXW5vY7HfQwRCDouTI0TtQrzg7O9SYk0KuEsgjh22ESrGESrnMuWndviSOh3OjjhzNbWWFzt0bxsh3h1go1bBtahr5IVVmDvHaZ17l0U9/8id/wqPFKCw7TIbYtWs3yqWK9H8sl9AvAHe7LVAmmXXhY6jFThjdPOFO78UxMF2u4tmnP4TlO3dx9fp1JAVgI+mjn1emybwaFdBobCRUyyEP39cKQIVCy/kivvT8C5hZmMaP33wDv7p4CT2q2y1Q01rNNZhgUR7mdRfyOeyZmsKhUhWVIRm/RHri5YDBYA0Hd6ziv/6tj2JpqhWAnDBHY5mJW1jAT954gP/zz97CxXtDDFDBkKY5CNcozC3rV3G62Vlx7L1VxqeeT50j1j/O8AYHUffZhxrF3bfICOc7sGrMjRLUSiOcOL4fRw/vwc1bt3Dq9EW0BgXkilOcEzimXMexL7J6GJOjOpd1reBLOcf0762trQy4TWJ+PLibBFzsZ3yNjE4yXW+SZMbLgxj/fTsTbIucHjPH01MYNmdTTEhENWlwu1XA0nZQ1i+9JlFX2btn3zvrfEQbrjl6qsP99w14GkNCFa9TU1PY3Nzk9Btvw6KM2fNN7jMncuTsrRge89v4sU32/v8Crq3v7AijFJDVm+niZK9v/6a93gJqLc/ShXpNJ5J6smIbBnNkT1S/e/vPz8nTtCStiX5neZmhQ0WQDcvJ9ug3bdtYDl558eUxP3gs91RjpuHRVJK5BzppIRTQYQDbt6FQw0i0/wQvyhYtbBoR8HmZ0uAFNyYZywsJDU0KTMKv8odyfeL4JTOodB0eeUMVXIqWDThkla9H4RyaDV3ifZWteB50bDhU6TtOq1ciP1OWLwhMun2G31xTJsKSaQ8q3nAtOyEAyWsyAhmGiMiDlQqHQILLxv7RM0jRCf1HQE5sUWhVy/JEQIT+j8MQLKzyHVkfdz0HkAzMTUrq9IPpxdPQiiQLOzo2lw+LGmuveMIBUzjtgb39Tnrk6zoZuDPDb/9OsccGTM1REOXHYFKZNzMOdohNUflnM8DKij4kQ2dmEXJKj4bjdN1oVQmk90t5jMt5bk9C16+NR/jksx/C7//G30O5VGAw1qjXMRgkGPYT1AmQ5UsUY8S7197Df/jPf4FWb4ROb4Rtcwv4wfe+x8CrWiqhVq5wDpYoQ8nrGWLEfeSIjaOmxTxQfjSSwgjRgGIYFGBQYYZljVLenE1WIWbMg/WQj6IsN+1FIRmjoYUP1XEOC3NzHPr94Ac/iBs3b+Kvv/YNZuunZqYxOzuHxlSDx1bRvQv1Kh4Mu1imUVZ5CU/Q3FYu1CGlSM2oFWQSjDm0Zx9e+MhH8eYv38C1WzewOuxiQMDS6Wp6P8mFiv0YIxD3rtoYhfEYs+UKPrh/Nz776ifR7vbw1e/+EL84dwlJvcyNkOkEhe9PYDm8YeCcrXwOu+p1bghcpvm84zFKBQJiQL+/jv1Ly/iD33oOu2Z6QNLkM0pCzSAuX8Pd1TL+9R9/D2dujrA5riMZEcMloIpz4Pj/RScYk+edZpmTraO59KwJgFWmWUGSOWJmEA3csPyrFrDPsO5iOzTEeNjGB546iuNH9uO9y1fxzrlL6A3LGOdroSE2X0H1tAcvci8xaqbLOczI6QtDN9M7DVo8gPPn9P0AnRjQYCpEqzhabetzbXUs7TNe7rd8T8Fc1Beu8M01U5d1jQy3tz323Um6x+sna0bMVevcSy3amPTnzNF8H/ZLDTh9j9vCaH67pRMZYAkgV4VsYuWm2mNvG7w9D6DVkT+iiKMjbXJo+jm7zrZGHkN4HS0txbY68/IcTkE4QB2nOUlBkuWs8/NqWpVVSXv7LdEiHesoCyWy5kaZxs8LQSOHNf18lmMu+27h3a0gztYm6JpXPvFJ2Y4QXhLWzWabkdcYD0pM4pcFk/g15cjYxggDRkZiGKoT+YE0rGgAJ2ySsSJ6f/qeAQfOILCmrkpJR8GWXDoBKTFvzQZnm0qT51Q1ZOFi03LmXeoYWzPKJrCMlNVd9YdEWmyI8bOqVg8I0wAtMpiiNGK+mfdIPJCTA64VPLRumv9VqlRYuVOOkQE1Ww9/4MP9tf2VkKoC5IgVkXwQqfaRsK/2E+ckc8oNlIINlcfwv9lDmUq2VDkxuZCcGWEVTH5sXb2Ssp+F8LP+0n8nnDk9FKK0FGaYx8PMELO/lQAAIABJREFUgJkxAWn+4EclohKh20K9vEL+jOYIemWQBfr+APEzqCIyA2FrxPth5d1Boi0ZNIduMpCK1nIRlWIRTz36CH7vt38DOxdmeLoBTSrZvrTE7NWgP8Ts7DzGuQJ+efpN/NH/8W9x68Ea9u1/BMeOnuQCgq9++cvotVqgsa90bqg5MIdYaYA9AYdyGeu9Nvq5EXLVIo/L6hHbp2vJ6236gsBagdIG1InQ35Fio7w4Cg1SqNgiRuIHmucoslYa5zBTqmA6V8J8o4FBt4d+t4tf//zn0ZiewQ++/wNcvHSJ7zk9PY3xUHIOF3fuRDc/wrmb19AvyRi5Mc9sJShKTBz1J5NxcqoOsTQ7j4XpWaxtrGOt10abdA/np7JmFaCv4SwfNg9WnGSnIHmP+WSESiGP2eIY/90//l3M1eo4c+Ea/vRr38Imsf3U54+GWjtmPQskzPkx2SkW8thRrTKQq46HbCDYWR0nGCRN7F24h3/xpY9g1yzNWW1JiDRfRC5fx4ONAv743/8QP3m7iV5hCgNUubccl4PZzFhNrRBS1CINMXwYn4/0sugBK8gSeaZ3Er0djSKHRMLPfL6QOScE4krFAR5/ZD8effQILrz7Lt4+exXDcQWjcZmb/RKkFj0uFa2MnRwLJftizIkxb9pSRgebsx6mip3M9wyoyOWVvee5ifJ3A0pZIOL1D1/b9ZkM13QOq+kO/zv10rew/pZnJidHzkLqfeXB5DfGhJpzuyV/cGvRhr1X3KscV+eSLZRQZ0wb8XbIfy/7d7uWB5IedKXe2ynHrMNi349AT62Bi35l11elMeyXLxr0enjS3/39g0m3KIESKfFdpZgv/luEOwDKsFvCZk8CoP4ZwtraD3ncqPzh3Ekij3jYgchhNoIltMlWhjmKh3/WyUx0CnMwkLMEF1UC5nGmgY09pnkXxr/5MJkoOTLekoAb+43RkTYFJwuoYm7sD7+wayFBv6cEborH56kfkLRUEMBinpKxRsLL0P9xa1s1+Hbu5Xn0fsFVlYAS4zElrNKANt013oCQcP3am0DbNsT3EatuaR4W0uDAL0tsUDdqT4RaDYea0040FCdJdtwElp6UBIEOLFWTtjud4E2nQaO2NQlenqqTAOhJSOW9Ddtxwq0qU6m0IgDpq3hZNEN+oj/gxthJCMRGnagBCZSIucDxUAdj4k4fGxsbiukMCgu2LnCQQNcjTnopCU7lvE5GFbYO6RBuOIga5rcwkSnb7GELQNsVRmTBoQEgU0ApcK7JAQYv2WhwzsCYmVwqesgX8/jYs8/hM7/2CnZsn8Ogt4lup8WNdGdnZ3iGcGtzkwH4tTu38fUf/ADnbt7irv7DAVW+FvDCcx/DxXMXkEuGGHTa6DSbvBa1Ks2GkIRqMjBr7U0U6hUMi0CecjlcqMqKN+izNPh+lM8zWydflphHUHo279NkWnNRLc+Im1tTG5txDnPlGrZPz6KKPDYfPOAzeuToEVTrU3jnzbe4MfBUo4Fep8s5gVR9SyDybnMd67kEwzzNKKC5sMRe9ZAfUS6bzIykRsukC2hKBvGONEqrWKthvdUSIEfVzcTws3ybkpX34LkDRZp+IGPJ6NfklNHe5CnnMzfCiUO78eJHnsX95SbOvHcDF65dQnvcx7ik1YuZMLPJl8mIGQ4a67SzVsXhYhVVTrwXtoNz5MZd7F64h3/6mx/E3jlabypeoermGpbXi/jPXzuDL3/nCtoFClHWODxpuaIcfuW8OJ5jw/m69PuUfvUWjh1sda40hcKc4EnG2kLbonc5mUVDndRkb4BGtYBnnjyKnTvncO7dy7jw3m10h3nki1VNJJRqVEEsBMTkoG4BcpY1ZD0KXZumEH9RMMd6JtvqQv30wLDpXvN3zRlxs0jN6fVAwIMYclbod5OqDc0hEJCY+cOpfcL8RiAX9Z6QmDJ6LgVKVX/J40b2JQvEYk6ht2Ux/8vLn72jyIIHBfF57PMRvMcqZf8s/pmyr5y9flo/pj8d1lj3hX/rZ4lriDvFkbsipczVlJyg94thXK9/o7y6BXZrPGldRFemGfesvAj4TLeaoV0z+2Q7yIkPjkyTbdC9EPrJvZLYeblXjCrKmgk7Z2fUO45hz199kRg5ESyp8tQeR2GBhX6XnAvLWYiAyhZLxUPH/wiNL4pMAJbMb7R8IRMmSc5lWMTz+XSJQp8z8V5pNQyIiU5WD46Ni7YL4Zel+5pnKX3vTKnJAaReahIilX4sugwxSSR4WEwX8+M7pMCrmWLjDWa4UEv6oLDXbKugAJDzWUyKFQ9z5aPhuhgXiXmCzK4FESKiIdzTlJXF19MCat6uDpXngb3yDsYq2t7xWnE8RXPWQmgyyptG0PTeUjhAf4iJtZAb0/0y/j0IrjU8JiaCcqZENgToG/C1FiPB07D76+Gzpp9eoIOyVYAqERyhxAPotG3WFWQwwGF4+4zL+4r+iYBDDlVQcaQ1q4xVfwx6wxuqpLuzKQVDBt5tlcURoLmjDOKe/yg+/7nPoNGoottr4sHKXT7I1Xodt+7exi/f/BXu3V/h/LS1dgetwYhBHOVHcc+wYYKZqWkknR6OHzjIoOfK5ctorm9wfzpmWylBu1jgXmv5akkmTxj40hxY2zvez2Ie5VoNo3EOvcGA14DmdlrYg3PitAgkbKCy13zulUmn/6nk8pirTmFbbYoZuubqOrq9LoM3fq58AdVKFav372uFpAz3ptFg9/ptDgWzZ0vFIn0ZX8UgTFljrgClVi7EvOms2h6xe/Qg3PiY0upMr5nCF+FnABdkzBlQlc0KRnjswCF8+pOfxr79h/Hjn/wYX//+t7Ax7DEIpPdkfWLylcmvNN1DodXt1QoOlKpoEEPKvfEI2FA1cRM759bwz7/0DPZvGyCfdDDON/Bgs4ivfPMCvvaDy7jXLWMwptYdlEitskrAU3UUyfKQmGWdDmMaSl5Nn05ZVTn3sh4EXLnK2gOIlMHwukwLophpGKFRy+HkicPYsTSLs+fexeXrK+jRaLB8iXWw6FtirOlePBckOK2skSy061ioLHARvab/p0oiAAUrstHPeKYv9L1UZoTYVm80s85YFsSmw6aGCuU5bD09UArrZ1EtlolMhSufM0WcwfrK/nhzHn5lrF2mWMdZfrFtBirUvplNmwhSjCQwG6brY89v1jp1j0zfRHuDeB+VEdUjqbMw4c3YGfQgOLx8DN8bqyz3kA9Ya6zYx1MUdbAf7l4OCys4MpmP+cq855YPGPrsWs57hOie9QpEjDAXUYZlASNRFXC6uSEaY/TpDN4y6DmNcpmREydLqefx5+jlF2iyg8aMw6YRkpR8srhYcdGCgtDRGLKGBHxIwVI7AzVgbKsFQOWpqaVVRQYv0QEyPvCWWyf5ENxclWcSRspdhFeTn/U6RuUyrcygzFeS6iYawAttU5Qv09BihGeqZDRc7GPcKYWXkvZI08pCCyWeOuyWj6Kg2BhEC5ESLRg8Fk361BWJMESrKo1BiF1LDWBbHkz07KIyV7YwDE2PCt6KNszb9fk09ppZL8D+bWvi35WMlIXS2bPlfZU1sqHQ9FzC2OrP3dBhA2cCuBUIhYMiT2TKlvr8iEaL1a0CCEWWTNEZnOLt1nNqOXfy9XQI2Dxve/8Yspd7mddouRF+nez5fCVcWNNERi3RlI3nX/g4vvD5z2BuroFOt4Xr169gbW0V23fuwPU7d/BX3/oW1jodDDhMKx36yUiOxvSfnAMe80Qy3R9iz/wSnjzxBO4t38PVS5fRWt/gRrwE4soVSpAn1maEhPsGmocnBSryzKKMOF2gUMDU7Cw2mi0NPUca3RvcoHzyNGe1yNXeBqA5RJGjLmfgBsM7p+fQKJbRWlsXp5G+U5SB9FT4QEn7I8ocI7BQlVy59UGXiy8o9MrdgegxLJcxxv5k/yxxn/P8JDQsBTQ251Zk3kLpDNKNxXVAQWSBmjMDu2cX8eGnPoCXXniBGbSfnnoDPzv1Bq7fvsUqg1m80P/SnN2YD2yO5lK1iv3lKhr9REJ/xRynSeSKHczX7uOf/P0ncXjHCLnhGO3hLP7fr57CV79/GSvdArpocGNgYhYZvHNj75zsO+lczv3Vwo2gl8yLl3cPjWhDc+840YMcXikii556Sn8ZG0fykwww26jgA08dwdxcHe+8cwY3bq1LBW2uqL3aLBKQAYl6zsQ5SudMT2J95AxG8GTnir+r6mvS9xgouFwr3m8LsQf2bxJ82gowtY4uVpuqUfV5YeE8GCAwcJlhwyYBSGaHyQEx3a66K3vG0kyThY11v3TPLbA2CcQF/cR7HN/T9Dc7a4GsSbeb8kBX9i1WfntG19/XiBD7ro92eNlKrYnqcfuZDxPL7HJxSu2ZI6jRObKpiVEiN+l1M85MVoPZU0sJYvuhbJwuVhY0mZ2wZ0hfzVY4HQa1CJsBe3Gk7KyqIWIjFcFjdCScc/k+4Wl+F2LkZMFiHNcqhMwQsuEiJa+HI2XUwktLI0YGcjRf0hg4BneEqIkuFKQZn9kOqfBycuCEfaOXoQHc1GfK/i0Mm5h2Dp24fIBQLEGdMSU1JigL9gK0ievWzYmtGETGJXIdGIr3URhBZzpeRvFE/JWiZiP2OJ8wVOTI/YQZS88pTR/kGHK20S6c22Ql/CGJO3b8jGIhzQTpTj5UYIpU1iZd/Rr3KgKmyLapMXR0vT2r7YExsbQIloMVlIEln4bw6NZRbV4hBBl08plaXAfCOCymCpsMbJoLi2CN3sD3mbMD6v+XQa3rlZgFskExWpg981CyvpR/E8NZtK4k0/RcL7/6Kbz66qc49ETV3feWb2N5+R62LS7g6o2b+E9f+Qr6BIxKVeSoqpMVvYY6uXeYOg/ECo1HPAEi3x/g8WOPYGlxERsbG7h86TJWN9aRL1H1oIbgxjJcOvALzn0lUCxGJcdFGKUpGgtGlecUitdK1rS7y2/N57BYQIVGglEDYmMT1HPl0V8EHLsDHN21FzPlKu7dus05fIWiTGxgIIIxlpYWUcz9f4y9Z7Bl15Ue9t2cXn6vc0A3OqEBNBIJkiABEIlhSIlhhlOjGVEayqFU5RmXq1wl//MPJ9k/VHK5JFllW7IpaTRJLs5wSM5Q5IAgMSQBkERGo7uBRufcL3S/cHNwrbT3OvvdJt01HHTfcO45e6+91re+lQpYun0LS+0N3Gytc6i1Vimj326DmgJT3znKmeNUDJc8rhpE4B3l6rIjkEO5Ik1oqcCCZV0ZAZJ6a0wt7JQYVHoe0mULk1P4yLGHMWx3Ua2WuXFxZWoCP3zlpzijo8c01rgJmHhZIt26UK1gb7GKSZlez+tFIddRoYnJ8g187SsPY//2CnqdEv7oG6/iT//yNNaJeS1OYDAscRGGxC+IBRQgJw04pS0LNRcmWeKUbDZOPjwk+Zosk269pBJYGXrHjJlOINdBgiqajzzqoV7J4fHHHsbkRAmvvfE2Ll1ZwijXwBCc0BgNo2P5vLE2RtDrnDRk6EEepZZ44x10jAvRpmAuBXJiEDStwbOPY8KOdi3TV5Luo5bB5dMFIOfCpAYauFG26gN7lmDmrVmtOo5Rd0okKQtijI2KQCULTES+edcpVzhTeRuLBuxe+V7S+7VoEbP3UbfHoFB2lJjo5hgeJ7KbruvhS0jNcrYl2GdnN7zKHAc+vQ2MTKizurwvkWXz6yd/12p6/kq8b9JxHEEakVPt7K7rMJACabZ/Lr/Ty1wW0MWVYBlyxRYi+0JeGIhMbZnpZS9z6drYv33hUe65p55mSWWUzb9kXhSV3Jk4av8UC0OQcGdoYmFDSBFyTo5P8At5X1rp6RFGoKp1KTgsQw9q4dh4gGTDZDMCC2KVHRr+ogeg6jdRRKnHlS3j9YCOPP5wgMOeK5vjLpMeyrjAkbqVjbEDEcy9Xj8qBX8gxVDaIZPvxIOU0rzRQ7V3jGfgNXIslP26PNvmwfEGVkgg6H82juROjJw/KHx4NUnYQE4W7GgVnSWFW/WtHirz7ASQZCuV7Dr8ezpH0bxFWzcPRMMqW2WRcLtydPX3U0Xi9z9z37Z+zNnrXupmWCGPAWI2+rzm8Th6Q+CcLAkzUci0WsbjT3wcn/v8Z1Es5bGysozLVy6j1W5yDuT58xfxJ9/4c1RnpoBaDT3KDw0J7FJg4MNlfGJobUcj1KgYYZjDkYMHsbBlC09ceOfkCbz29psolKkdkLT0kPxIy8UkvyvPjF2r2RTngBriUp8oFrUCV11SX7lw6hO2mV9Xr9LYFrVKwvKxMqOREn3M1hq4a+t2dFc3gA4VMcgYHDGcI+zcvp3v59riTew5cginrpzHpRvXMD89g16zydMqqO9cmMSi+6RqWvQHGUutfLT7IHRDslYslfleKXxL913knpdldLs9LqyQpaGhtUM8+uBD+MxTz+Dm1WtYur2C0+fO4Ny1S1jZWBcDwOGZmJKSGu+oL0ZYqFWxp1TBHLGp9LxEL+YIlLUwWV/B7/7WY5ibKOI73/4F/uyv3kcTVXTyNRBEJ4Wa18R/ejYeQjKgHn0E6CiMKY2ZWRrDDNKsgbOzYPfIz+hCPXaeM4bFSHuSmVEfMxNFfPRD96FWLeCt46dw8cqyMHEoiyanCArnG2bDigGsJM6RB2j+d0Oum1b2BScwOMXCyHmDFnSdC1YGJ9Vypj1o0S+kIHAzGPC6OGFIFBSldkE09Pg18Hrf/7Y5EalhF3mMBQz+fVlnBQ48m9c7n7G9h9eZfD3XOiNTmayEjZELft1j8Zj21bQ8MleJzKvjC002gdXx7bLCmUvAf6q7M8DFRWjs+bIgl67q4WVkEU2PM6OuxV68FxYJM5zjIn58L2MKdfh1zbeK0S/ZJYIgViwp9yaElq2rl2EvQ8KsxnY73lZ5mfGgnyc7RIRtzI/mFKjRMMPOC65lBRKc1kao4YDJbL9AV7KCp5wKxzxlWERj5yxvTZSLGW1pWqtpapoPJ8g6/pGfYwQqf+OO8G6xknh15rse9Bjz5jaTlZ8pszt4EnI9MSMmkH7h7Z7sPdmwbAKqADldN73BeA15triB7vvBi5Y+TSI8PtHfJ89GDz1VFgbk6DcFzPnWI3KvNrkhreYx8OcPo1xf1Fl4Dl3XjCHRdUtBbWatAgerK530hhv33XQfsvvhcgtVbhmQ8fwi20t+w+5Ok+OtgiyOdNIofoYWT9c2eJIUNOx3cezYfXj6mSdx//1HOYx67vw5dLod/q0TJ97DT3/8CnpD6TU3KpcwqpQwoDn07ORYbFFX2MCYlrpPFIsoEzDqdLFrzx4cPXYM565d4Ty7nbt2oVAq4tyZMygVJb9OnB05M9RDTmZ1CkAplMs8uotBos8EHNObT867Pqk7J8w86/ksVysyVq03QLVQxEytgcawgH6nK+O+qM6A2k0UclwZ2x0McPjBY1gb9fDyG6/ydxr5IjobTa7Oo/myzDRwcVMe9UYdhUqZGUjO5mAtqo3IwumUa5eJ1SPmkNnbHM8W3mg2uaiqWCxwa5B6qYrf+MIXsH1unvtlUZXxv/vTP8Kt1gazfQbiw37b828WAD5Pc7Uq9lVqmM8VMSCWU/N0RzlqLbOBTz/7IE68fRLPP/8uNvq05zQ/VXWhdajQwqRhb4h8dwO7t81ganYaJ85cxaBACfrShsf+mNxn/quhAT43yqbwaU16ONJrtP+U25xHBzsWpvDAfYdQKwNvvvkOriy2uDp1lKM2I5Jxyq2tqd2N5gCHO1E9ZZMQMkaLw5CxfZTlRQUQljBorOM0JGbPaVlmqZGzZwpNfU1fJrlbKZgbZyzDopqpcekdwSIF5eYTdaIOtucef30jUNxFnH6yPbK9lGtI6oDZIAutWmFKqvf491U1h3vRm/efjQypTw/KOgZsB4wNczJvtlj0QZZMsef2wCvsYZIz6W2Al09/nyYjPnLij5+3tT6QIOsQJ1mkNipdt3BNRw5lwbulAJDo24hPATqkUwyQEuY1BzQUhilu4OtpzqKk/mRDtH6dxqgY5J596hnuI2cPymEF8sjZuMkuZxZBFbM01rXvKUvkchdiDgEdcE0aZ8NubJVUnMm1IwiyjH9ugJLFbK4uJPsoqWKQvkmGai1ObmxYBASWy0a5L7yGmjgdNpLbi2RDfwE4eMWtTCEnIitjaMLnBTIVQrpvY3QCHW35C1YlqE03fVjanpeNLHlizD5Qka9Vu0T2zRRjqtxTgQ9xf+1HFJSDMm/UoJZ+l4adkyG9k7DL67GYg8tKaF3NAcgcbgHA6brYmoV7Fnef/3nHQ6YhviALDnCQ12VSpsGn8Pi2n9ajz5RPlAFZ+QJPvNe2DSaxqtStyXQqh2Hv1WD2+x0cPXoYR+89jCOHDqBarWBxeRGVchUv/s1P8Oprb6DX1R5akKpWngJRLfHoqb46RPHmNayhoa9GoYAqNaHs9jm9YVAqYGNII7D6qNfr+PCjj+L1117H6saa9ueSK1lvRcklE6BKQ8epAp2gEufUmdOm4WZvlHit7N4ckOPwtZ59Ak8M5Oj7JA9UVZsvoZrLo5Evc7sSGovFio5an1AaWaOGPUcP4a1TJ9BaW0e520dxOOIGwgQKKCRL4LPd7mBqegoL27bgzMXz3HSZQsPWbDlWScv5XFhY4LYszVaT0zaoZx+1eyEAMtFoYHJiErOTk/jYIx/C9i0LHMp96fVf4Pmf/hhDZtKyFYsmQ56Z9eeNfnO2WsXBegPTlAKovRpFnijs3Ua/v4azZy6DOgvlyw0GcVSkIQ2rqcJVnQty2DpN7J4t4z/5nc9wS49/8W++g1vdEjcJZinNUMEWzlFnU9uMsH5SfRUZMBlMbwVe7NANu9izbQIPHTvMTOJrb76DxeUmhoUG1Qlr5bMNmBfY7s8pyck45k1kRsELF68IOM4WGkRWKwVbaTjWG3uvewN4cDVrYw2hCy1zd36dkRmAT2BdYv9NawLurxeIjoRdSn8zyEwmVzC28Enf988UrmV7ZWAgdHMQx9Se3QMopU4D+WH6zlJnzGG335DwpCsMVPny12Y7Fjw5kVMziePWOrU99myb5TYbqYn3ZC12hGDw+Xe/6vfCbzmMqdxT/GrAHZG1DoRSiJxFksLmlgu4JSLEiBcLlCoBptEllnMtpGP9K0UE8j3Sl4pd5IjE8+TPgIFDTiWi9X72k8+ya2ZvyCkMWZuBDQqCwTdh9JUl2VsUilClPESoMNSEZElyj2W0smlqHBUshXswXBi8y8h4ZQ4NLxiFBeOAXlEikpdkdLV4ZlnAIAZMvAYCctb7xbw4vhc3NioIgIHbjMRYYEe5OWMorG2YAyuZzQhKV0JX/J7+j/Jg5EBEZSYbrXQ6S58oelpzyrehMJXQfdZsUG7S2Hc7KMK4RUlOFa2EDoegDt67d+/G8vIybt26xQeG2zWEZsdO9h1w4vVXRW0ze63nWMrUCd1sToHJQwwLmBdpNHQ8JGKwMvkfzoDxs/L/HKtq4ZgkF0LhZOjXx/LryqRNKZkzzj249L5ZXqyScNNwaK0UNq8XAzTqVRw6uB+VcgF79+7lUOArr/wM585dQr5AvbdKIX+NihM61DyY7Eq1hEHJnBIz1pr4y6HxHMqjIWaKZTRXbiFXKDKr12TbKrlRx449gFq9gb95+SWUS0VLiQlJEgF4cZ1hHpVimb9LbBT3nwtJ0i40a2uuhVKspEz5GFfNrHxUapxDxP0nqaFGAZP5MqYrdfS7NAJMRqbR+V1avY299x5Gc9DDjctXUOkOUBwMMDU5hZnpGW4gPDU9zbl277zzNhaXFlGsV5GrlkCj6an1iAybluv5noYUxpYQLbB161b0Wh102h3OL9y7Zw8malXcc+ggqH9ys93Cd37wPM5ev8JAblydIb/mestFYyt7NVUu49DEJGao1qFPjW5pDajStoIuOjhz/iyWl9ZQLtZRoMkf1GhXm6hrC2TkqTK120Ij38F/+btP41OP34eLV5fw3/2v38KFW0P083UxM5mzaIVfqv84JKbVuya3XNwssiQFL6xFkR92sW2ugSceO4ZOew0/f+04rq10MMw3eO15iDyta15Gjo1GNFtSKlU90Pc61RttwaYE9GRkoAE5f6a98RZlpsYtcfI9sLO5pcG5sMiKORnemXTOkenmTKqJmbqMQZV75cxjx3LY86T3bPvh98XWwa+TvTYOhKXgJ1zTARJfXCXTViTK4NfV1iQFBX5fDBxEgJRtcWJ2hPc1PqyEbENsTNt6JcjKZCG14/73/b155/hOodUUvKXrnL4vgq4AydJEeK0UgDldxjjBnFcHrOj7nP+tXT7iSsh5E3mkv2u1si4Ur4+lAJkMW7qr3igTWK6rQApwxz1P7tknKbSqTeyc4o00nHVbi2DKPM9M8p9rtRAXP542U3/GyNnNxLiyuz4DFM2rcdSvCaSxeOJFmBLyuDobRpSNlQUUIdHSY2vEGGYzRrAnn9OsIB3jKYIr3nioAgurGnOlfPKjAZV4PbmqxJ9F8qNSiIFjEgAGFDphwX7Gukvzv6mgxJr8soFRTWetISzAqV6fVBHKlWRZVZgVUFMulHlkhaKFdUbcty4oHnfP4QwLSSHOABkfWh/u8aXVnbzJMqNXgKgA7SigTqJD6DzKjgl/VCBy7wFoK8IKQYYkx0GuZPGpeAzMcch4rHrQMspAqyR902Lz1OUacXSdGDRNNw3tVWJ+JuVI1GtVzM1OYWlpkUfcEADnJrPKSgjTTa1Utd8cJfcXcuhPSBiLlQg3WI1anNOeBwPs2bYNB/fswVs//wUzYN1SEW0CTXngM898mtm/P/uLbzK4N6NNOXHifA24bx0tVWkETFDBUX+ETg5Yyw/RprAB970RNofbq+iQemOUvadu7g05fvVckadONHsEWwaiSGmea6WGRqXC4UsCUhRCpaKJdrfLALLT76Ix0eBw57DbQ6HVwWxjCtVSBcVyie/n4x99DOfPn8dMdEkeAAAgAElEQVT6xiquX7+O1eYaenmgNerzf3Pc29Ja0pCsGsgX1uvQwYO4tbLCgrFn1x7Mzc0Cgz7vU3/Yx7un38elmzdAw8GM3Q1S5BxEad8kICnkZNL5HY0wWang7voEto5ykqvIfmweKJc4bH767DmsLN/myl82WASm2SEbyN5ToUy/g8awg9/6zDH83d94GAUsY/F2Hv/TP/sB3r7YRa9YF6+Nf1IOhTF03GcuNCuNDbPVH5ScPT1VXGk37GLfjil89CMPYnVtFW+8eRw3V9oYFiYxGNF6ytSFAAqtqXqI7ozvbybhuAguWF6s3ZQHRZrOYblZGQd7NApy6kGF6SizS2YwnarLhJc8YGD8qYVSlspixVIh380YeNcwNnONoBBjSJ9tq7a5YLnQz3j9MvYaGZComl3XJwLdrC7zeoxbriSVjlHjBwMQ9Lrdj11DWoJ59OEnGMl7HmBk9sdFX8aBV99bjTWza9vjJwLdaV3iMkdmbvw+RF0cz6t8R+yg5DhbrmgA4nY/dm9mitLQKptgSUUxgjmzx2L1QnyK199IhFAfIHfBNlEWQxg5TXvhKKE5V1q8FfbRERc5aggcxUH+JgDCAEf6rjSt1ZnrmbCrfdIfLgFawiwZaNl8RR8O8NWbsXWA3Zc/K9FzSb1QNdwuziz3ZFC3EOs4+L5iL6jw/MrIiNLR+3PtWbhNgmcomCBz7TLcQ/qDJx3VdSuUEQyVY/odY7OEsZQiFDPZMa9FQKYZS38g7O9hw13LAfkJhXHaloHDOwziKF+IksGHXOHHBscArXmz5nY5hSSKL+wMmwMyTgxwwp0rkOIb1pxIvg1jg+OCGVD3z5F5Jucd0+84pzQjWrbu1maE1k68zAD53OetGCc5DppLJAcjNn3k+8mUrqvjITcqq8ysbuxtaGvJCa/aq0/kzUJSWpeoisRye+g6ZMh7hRxG1SIGpTz3grOt1EFL3CiX+Kd7DxzAXTt24mcvv4xWf4AW1RlgiI8+/CgOHz6M7//gB+j2+7jnyBFcvHAJF69c4ofjnDnOwc+hlBthtlLFZKGMm0tL6JXy6BTy6FOlJYulgCER5RzyvjrL7Q8pOQJ5WydnUexT+4ohNgZdrPc6HP7kZr/cKgTcJ644BErUqJfXJ4et27dyOL+5sYESFXM0e5hrTKKUL6BcrvDvUx+9crnIAKzZ3MDZC2fR6nWw3u2gw0CIQLKGkE1WWQ6FqfzQI4/gzJkzWJifx65du4PW6PU6uHLjGhdbdLkptKUsOBnxQI4dF98ewQrIgMlKGQcaBOTyMp+Slo9YE9Ip5RLOnr+IxcVllIrEaokIsS4fUhoDtXUZoTrYwOMPbMfvfe0TmG2s8xSIjc4k/um/ehkvvrOCfmVa7KDiVAsH0fVkEoRrVJtx6JQZYx6W2NMO9u6ewUP3HcLt1Q288+77WLrVwjBHjHERfXY8RGfE8+1moTpGMGVXzDmmCII78Zl1C7pMp7YEBej8PWN9g9ZRB52Nnr+y/oOBR8KueWUhyeXyAQsliuMeQY/PDx4HHAKQCgvvwayCsWRqQHqdccA05Nk6oBvWaMwz8TWYr3A2N6m4ZEwqzSSjbXFMui1iBKERvPl7NvbWcm39nvr19WAtBXKZfXD7lVHmcaPVZsjGiCMw9pNShJCQGZY2YEWBzKc4XKtYPTTm5+8b4cPdOCIBYfJgxZcmL1YJzzLnrA3/W6vGrRcuyRrrXdXn9vlxIFyUc7R21oaJmcTnnnxmM1XBOk4spGctQmiU4sCJAHnTyEDQqh70Qawk21/PmDJaLAnZ+aqbAF02of+4bbIFbE6C8fTegh2kbNKmYBFh5uTk2parbXRJ5JIPY4bZfjkGXf3hlspT349HGa/ACMbRXuG3XdKxCVHMsxOzwFexeZ7Gbul9MeB2gjwuLGFGl0VfkWkUB6oypoaxsla0JzwOSS1CBHKq0dQ2yS2ZYMfKU2HKslVl2YNKrJ3k8kVhDafU5QTE2ZDpMTVlp7bYiYOKcthW3TdjYzXkLkrbnAcDkjLyie8/qbaysLDtevj9JC8sKldbXWuC7Y37QEgTU1gsutFg+IqyUKlLEkgMJs1GLQG9UgH9kg6+1zYnvAjszQ25VcWOLVt4WsJGm8ZygXuOjfpDfOq557i58Jtvvo2nn34G1VoNr732Gk5/cJpTDHhQNJN+I9TzeTz5yKOoFkv46+efR5/GelEIv0ip7RFIShWsspDeu3YKcrYxidl8Ba2VVRRqZSz32mhpPyo5jxKS5dwRl2c6tzCPXqeNdrNFTds4vLpjdgvKVE1LA6AGklZQq1VRKOU5RYEgYLfXxa31Ndy8tYw2sSLlvExh5pAuJarleI7r4UOHuGL35MmTmJ+bw/T0NOfMkUNza+02ri3ewPL6Grrco1LYSBtfF7SBm2DjjZzkt0n6xmS1gsNT05jvjzQfTwoyqAo1Vyri7MVLuHF9kcPEnqkmgJwf5pHvtXHv3jr+89/+CO4/QKh0lXV/ZzSDr//Zu/jGC+fRKczKNTMOi+wTAWM7c1GLqQ3UZs400aKY7+LA/q249567sLR4C6+/dQrNLp3nKkYcThUGmmdjaFhKzrGYTA98+Nm1j5+ddV4fzeuNoEWavntWJ2iEMUUYIc/LM9L697QYS8YRqh5WgGV7lLknV2UajKs+kWAir8uzPULtOsGxdwrLAExIX7lD3lMK4PzzC9uT7b3nbWB6b6m+9HpJyU81dPIfi/KwndPnZFsfnLNoYDYD2M1FdONAbuaeXJsTbwfsXlI55fs3xyNJG/DfCbSY2RZHRoUiDNtLyavKAiO9SU8MpKyjraW/x5BGZDLoWEa/jyxXJouuulwO5uZqKf/bslGkaaPtijm5DOSeDVSJp0Flwx200LAYH1jNl+G/GmXlkSeBGW7iq3SJfFDXzV/TaFVjSrIiaMrBH07/iQgEla5ngxeWLiB2OwhWkRel2Cy+tGCwnIDMOqhrzKAhsHr0OMLsWEFIFCipPtl8MKM7GfMH1RN2VawpOKE7DEFTq7bR/Cxpdir3kFLYmZXUXDF6zYbMs9FXL1bGmkVlZesdmu36HD/9rbgnaf6hADnLIUiVCvsoHILdTNXHtDRrOhkVSLon5nVaCIDfF+Hk67MYmCOiIkf/kVypEOAIFbrGDKazcC13UlwrHa9jD8XjBbRIZlOfO3/v8gVjGsX1yEdPz4FrH5aXZ3S5V9xceYTusI9+KY9RvYQuRUL1bApzy1acpx9QHhwZcP4fhWlpjiiFJItFdDs9zM8t4MiRe5h9JeDz5ltvCQnMXThGyPcH2D4zg3/wW7+Dl178MV47fhyt3AidkoRq2UQKXa3LoyDYipvo3mm9C3lUCiVsr06idXMFaxvrqG+dw8agzwCJihKECbTcKrrPMqjAhkKeFOKkvm40qgytHhYaU5irTzHoKxZKnMspTuAAJfaaqcCjh7vuugsHjxzBH3/zz3B95SaKtQrnzfWpaKJYRKPewONPPI6bi4t45513uKJ1Znoac7MzaLXaWLm1guWNdc7R69N5MScmGROVcXaNwXY0Ab0/US7j4MQktuWKaLdaHCoeEcOay3MRy8UrV3Hj2iKzkbykLLM55HoD5DpNHNxRwX/6W4/ikaNTqOaXAHqSEU3rmMT3X76Ef/aHx9EtyTxeaRqcPTvm8hpLQPdkbAuzsSR4g3UcPrQFjz7yAC6cv4p3TpzDRquLYbHM1anCvKr2DCDN9x/VsHIcfqjFE2YnxFESEsUn45O0ii4OIenEIfAGUaRTwD87HurJ+oItA1ckN+GPkQ8uxBFAh/uc5TgFtseHsDLg1bX4YD5Anoltieo4/re2tfHMUQp2vL3IAkx3+2OA62Z7GAGnBxu23wWalTyk/EulMhQk0vtkGwLgNKrKgdhUlxuouRNwS3V2AKMeKelFwx4ai5aEbj2LZ9e13/V96zLP7Igoy3sM4MjYSDeOa5OtSkLTAbC7e2b7q2tk70ta8ub0rnBvoaLX75X0qfOyLA6FYwF1VrGlt6iJE9vy7BPPjGSB7XhEmBMHEFmkl1A69X0UyyjgRo0HVx6J0eF3gx6RqqvsaA2BFPz/zXoHSjtWXIqiyXoDJpD2wPKwZig9qIl5SaxoXSgsPq8sRWBcXEjMNoKBTwB5OseTq7kkvOD/xMrT2PR4nJDzoVEgxWvFbIuEoLlqT0MKAk5iS5HQNNlR4OY56cwlMfyGlZ0XwwDGxvFovzl5W8JaBm5sfekdSgY3MGRSIZXEVhUcE6PtNd2JMK+O194DW4Ewjh6PwmuAOzanzhqjaHjkV1hZutzHFDwHYK7rYPsjrJvIYPR6tEhnHCi21iQK5EyRaBpSyPvzEynk2lnPXe9aRSbp62cHJlEAdkb4PqmpKd3fYIj2qI8uhVmrBZ4pao6XVM0JuOL2PVr6zYMUuKpK8zr6Qzz77HPodbrsdJHcbLRbeO31V1Es0xxWuQaxe9T2Y2FqBqur6wwcV3sdDIvU/FtCBZ6pNGVtSovBmebVzZZrOLRzLy6eOYer169heutWdPNDdDkphEBZgcP5tG9UPVotV7C4eFPyNglfEuhpd7k4YqpYQX4AzM7MYWpyEi0CR+UitzoaDPvcXmTn9p3Yun077nngPvzBn/whzl69iEK1gvn5LdgytwU3bt5EtVZFq9tBu9thJvreI0dwe2UF169dw3qziR5GaA0HmioQ9cwmZy/xwp2vwHI6US4FIMf3SnmJRQmt9gBcvHwFizeWUeTiDAnRUs5jrrOBqfwQ/+j3nsCHj82hOFxBYdgRuaeqejTwzpku/od/8SOsjqYwQIkrjSMrp+LmIguxg7/qa9Jlww4OH9qOxz5+DO+dOou3377ITBwrV60ipnviYDj5CoboEkPv2asgA8aqaWg66F9m5uhUxmrX1JjSvwO4sCKkhEmx5HzWTEnlqy8ASHVxluWKgE8HWWhENxpkr3/MwIbXQhjYmtkXmPm14jC7N7uHYPRd/pw9u2fYbA0zdiZp4D6OkRvn+BLonZic5GptbhtFxXG+jUrQQWIXJBqljJ3bZ1+MYaFVa3mS7p+313afHOJ36xXWJnK6ot+5g4Ywv5Rakq5FAHQuIhV0sznBBt41/3HcufWgK117szMsK/pw/jfMMbIzxaMC3SKMA3T8fS3+jDgjTjnycmpOANcD2NxsxVkyvlQenhk5ubEMyxiBmJbs8Q8yihWjYQbQWDn1tdRVEn/Jg0MaLRQJhviegZrx3spm2tZvhBf8aMSzoUZ5XXuvaQwoXVy2WUkXf/sML5NRwZqvJhuhjIQ3vGRktZDCg4oAFtStkMadAhy4f5ZurLVcNccrCE+ovNQKNOdFcAGBLDf/4URfzdMx+ZZQre2v1cDxp5VNyaFYompJYSW5WaoxV3ySXRGIUZ7aAFoOXBzya+HJ6DPHCla5wcgwWqm+YEO5W+XUMr3sUkXF4FDBOQ9odwJtSsEOvQBJuX4IsSTVhRHMRbn234+zG8V42ueldYzmfyrLIAdfA48009VbdH46YXKZ0GUlKoabq5Sdc5TxxGx7hbjCsD9EH0N06XsU5qwWMaICwsAYSjhJQv3WH0+erVavY9DrodNpo1Iu4UOPfAiTjSm0Ol2cOHUS129c4+Hz/Bx6zku5HOrFMk9c6I2GWOu3JSSoYHqcIbGzGZhb2t/+APt37sGTH/4ofvCd72K900Zuoso5c7RibBS5cTKYHSO5pn5xWvfFwK7baqEyAPbObUN3rYXt27ZzI+Xbt2+jVqN5pECztcGh2IMHD/K+V6oVHLz3MP7qhe/jys0bKFfqmJ+ZR6lSZhaiz/muOVy6dBE7tm3DjevXsGvbdj4LNxYXsdLcQJv2JhMSiuo6hBXNGdaYB3vrWpA1Ualgf62GnYUyt+8huaGONiwNxSKu3riJK5evcU89WfwRSv029m0v4Xe//DA+8cgujDo3MBo1OcQ7zFGLGXq8Bq4uT+K/+cffwvKggW6OpoBY6oimxjjLYtEA1RbIj0aoFoc4cmg7HnzgME6fPo833z6DTr8AFMpsPGgerugXOUM2N9lbrHEgSeTbHBZpMeJ1LzlsRApIoEPdSs1J9vLj7KIYLcdM2W/YZyw8GBwK16D2l10nntOsHfTfSSND4T4csKTPkENC/6WZ0tbsetxve5Bj749z/FNwYcA2PLNjDMetj7+2vxb/vhp+ft36aXKja7LzmuNlVZZjI00xkuWfUX4nGib/XONseFZWVDodK2tFL96umqOeHYXoe65G222Z0UacWH4n6RtyELPgVKII/FvGymnEUUyJ+w3X95bX3hWO8r+1CNSuI08m2jnzJyc5rExMCWXNFxNHR8yjFVUwgGPbrWlX9NFPfZJy5DaJmbJtWp5md0j5GjowW461WV7LjdDwaSiBj4fCV6vKIdMxWGq+PCEo0ZosExcVgL1urE4Mlcm6K0J1uUMcemRJicc9CLclMoYlsO/LQw8Y0MRB7D4Ob0DIckNYbC0aJnxrUiwQE3Hl3AgQsBw82RvZHRZ8F7bmpRaNF3dPlyJ6CuGppJxfk5zj7oZEpnDIBLBRgrm0vaB9ov5cIkdx2oTRvNIXToxtyDtw7WOsalOAvNwZG+dgTJhKMHnm/5pXZ6CbCxo1ZzKVTANx5glbIQMvheqO4DFpmNUq5YxC9lMiTCkGcJgoRRHx2Dw1SKVj0PRM6bOIZ6VSFAB2PHiy20yUhfWJzKJ/Xq+05D4kdEPyTCOleMQMFUKUwD3jhqUChzzZ3IbK2REzVtNT01hcWsKBAwc42f7UyXfFkcjlcM+Rozh27BhWN9bx7e98myccUK5Wu9dlhcbVzLkcywjJBg1o1/iYhGPUyZNIvextPKUWStNc1OEQd+/Yg9lqA9evXkMnN8Bqr418qcjf6dBv5nIcWqXCCJK1RoNak/Swf/9+XL9yFWvLK9g9NY98q4+tW7ZyK5Jr165hYnKCQ23r62tYX1/FoYOHWEm3Oy1s37WDC0ReP/421jaafJ/TMzOYnp9Dd0ANekd49fXXOCxG1zi8dx/ygyFWb93GWruNW50WulTsoYynr0UzJtnOZzjboQXBCLVSCfvqE9hTrmFElcoc7pZ1yhdLuHZzEZcuX5Vu8DQqrdfDoZ0N/PavP4iPP7wF+c4yMCI4SdM5yMiKQzYc1rC0PoP/9p98FxfX8ujkahiS02znyhwvOrI075oZS8qOoZzJNs9NfeCefdhz1xacu3gBx09cQLtbQo5b4YhDkGPE6LRIIP3jGTfgxPfmzj7riHDcLXRi/cFMDRiIU9lhJltygdI//rzykdcPeaBgkQde2ww/kr1aFpi5nnXBcY9u6eY7sSiGpgOoxiyRHNPZHFjYNepk+VtcsxTQmI0b90xR/8szj3OeUptpv2yvc4HKZmMRmDdpXaPfshCyVWqGlk2bV8L0t7zjmE3Xhsb2ythTcXDGQI8xC83rQnutBEbQ7+qcbxITdQZMH2W6SKju9TY3Bc8sv+aAGIGl9sX/loVrKWXFwupm0MIemk3nN0zOXbRQjQfpnwhMIxllzyDf3MxcW5FO7rknP5nJspNwkE31E2Phm+5FVtceSRkK1+CO2Q9FsiZ0bDz9xilIkZCQy7NxVZEyUYI/4LZXwEwUZEPIBqIM4FlYS39WL8Osl3kiGrqMnpEIlw0PjyG4qDBYiCgEqt5GTDi0vBYz+tICV4ROWCvpwp0oLWNmNNQck1Gt2ESHhAdP1dZWleCm/ngClKSyWBmOxLR6T4mfdwRmNegPgYQe9dcKmlsgnVc6AWDwnkZ20fY8YhwbSmxHSStDjRtLmDQHf7ggwlemeU/eBN4OuJ2RLNugoNmYBAPOXIxigCibAM4K2IX6WXZ1OoCFITy48uPQPBBMPWj7Dq+1yXKoTI0zTP3nvJGKr1sBiCgF/k2MOPzXy48EzJUp1Bq0NcsBtek4cOAgPvTwIyiVyjhx8iR++tJPw5xRKha4++67sW//PvzghR+gUZ/Azl27eZ1ef+MN1CfqokQZvcceZNEmZJ0uTqzXzzErGNYeUt06AuqlCurlKnqjAdY7LYDmwao88AirfJ6ZKwJikxMTvMXlIlVvDjnHrNIbYVt1inPvqNkxFXbUGnVUq3V0u22srq7g4IED6Hdo9FYOjckJlOsNrKzdxskP3udQ6kanxWtDOWq9QQ+3N9ZD+sHWiVlMFEtYvbnIY726hQJuD3vMgqbFDmJkze9KGAE9n7ViCXdNTmMHFWl0e9zg2dIgqD3KVQZy17hXXLHbxL65Or72m4/i4QdmUc0vIzegkg1tl8BpEsJiDYdl3G7P4r//357HB4tDdAp1Ca1a+oA5xdyuRszXgOZXd1vYsVDHJz52DNPTDRw/dRrvnbuKVpfui2bTSuhctUxWbzHtHx1mL6tS0pwFG6a8g3HTcL8HJOEafO3IWJgNkLNuodhsDvI4QJSCosw9BqxiwFHJgPC40d4YwWBTUPzAeNtzdmn1KwIOo7ny+sKAvgejHkyKkxbnqqYAw6+jBzP2bB4YcbW4MWha8MHrnbEFkV1iTeKrmpM9lGtnbZfIfbZhvqVQyXtZoE+vWajUTwRyxn3sX3kvx4D68BuuGMTse9DBsjhmIiSS9svwY8hDj2kxwpK5jgIufErPwxNx3Nx32w/ey5CDGNOXeJ9ZR8YbMftB3/XRmCxo12gb76vaMNuT5558KvA6UZCEzZFqVwsPGICS17KbpAgzgDDzuEwwpScWA7BAtdsNi9cdH95tvquEi4LrG5NmG8eaFFioI0oFVapJ7pmurIbaZCyQ8YjG8hirR9+nWxvnAQ01NhaZj9iOQg5qLISw9UrpW0la1BmQGvYljzn8UW/AGviKcLr8NI5x2Bo4DiSUS1M42zwf5djC3kXWk4y90LUyc5XDq0EbaQEJ/7b3bTQ53RVChINFRn9TrpfcO/0f5275RovqcZnB573mEFvWWPhTzmtpiaAK7I1pk/tgiRK15RSK7IFc18udXdvvkQdyg560YvHv68WF+XQA0H4zymOUaWOvzNmRPoDWjiU6QHYe/AG3hrYiBzGkQddoD/rcYiRXK2NULoAiY5Yvxz3nBgPMT8/igWMPYHJ6mqtQKVdrZmaGmz0zhmLmOYenn3wGU1NTuHrtOmZmZ/Ht73yLKztz3FtQ82rYOxm/P+OAnK0Vp7VzonUOQ072lwIcbuBNTFyxhD6dSZpmQMyUdS4fgZnEialJ/kx3o4n6sIAj23Zj+8I2DgmT7G7fuRfUNuTSpQvYtXMHRn0qfGijPjGBielpdm5W1lbx81d/gWEBaPc7REej2euAGjDTRAy6t2quhL1btmCw1sTK4iKqU9NYxxDr/R56OdFmKWD3zkbQkRoFoXveNz2L+d4ApV6fn52BEqUxlgq4sXgL589eQqHfwo6JHP6r/+wZfPjeaYx6N5EfrUleGu15iHZYEUwVq505/M//8gWcuNxFt1APnKHIjvYjpI9T64N+F/l+Bx964G585JF7uFL5528dx7vvXUJ/1OAWI7m8NvkdccvbjCPtn9n0otePlu9moMKHAT2Q8zaEPxsmQMT8YqPY/e/EyEDMWbKz4vVDCoJS0Og/y/rBChL0DQE9GuLydKS+vylvz39PZdp+M3Xkwjo4NnGcE/erwKgHbl5fsP7R9TS9ZLlWXGSWUp30mC43OL0/v1aeVJH7S/mu5NNjnnGsHnVfS4F5mmaySXb8T9pcXfeMNsbMJDl0bvIhUgVQHu8YeAwgzaYvkGy4ZvS2D7TGm4C7OjYpqJVyvCyQs8dI5SY8HtnOkDMY22jx5yW0mjXyDEJ8CM9dKbtxPl9BvSjNH8sYMzPUjkkLgkWhIfLAs/sv/0pHZvknSgCECF/CEqqyFeZC7Y56pRQukj5nBEikykhhkhh6a/6rlLJUO0ZSkcIU9MdaL3DbkaDcTbi1qS/TyHJ11t204UotU2oU54qwcQiEb3zSpBVGBLR0uYICORkxFv5Y4USyRsYwymcdi8KAWUCc5CnRnggAlAkZVvJsXfeVhQudevS+zSXQfmv+XsP+KAsq96DgjhWCjioRiy8HQr0O70HZIbYD44GvPywG5LLKTkGwtoWQ9XI5byEkqu+od8YuCPfOyvYR8oY7VcS2FwbEMoZFPV/b7+x3dU0SxSb/9EAvyybQPXb7HW41Mqjkud8cgQUCXtKihqouR5ioN3Dvfffj+vUb3DONqldvrSzh9JnTDGKInt06txVPPPFJ3Lhxg8df0SzYt995i3O6clzopL0kXcWbV67WZDN8jjZbgZ8viOIAvs7NlKIdPY/6eV4J7btk7AJdu1ooCYjq9HB4ehs+8sBDKBQL6PT6WLm1JqFnmkbRaWFuZhoVyoWjCtdyGbfX1xk8rm2s4fjJ4+gXRugXcmgRQKM1KuT5fJIjM1dt4NmPPIbFC5dx8tQpFGtVLFHbFApROgfBK29+ZlftJl53jhsd3zUzhx3U6LvdRl8T/blKujDk6txLp89gz3wFv/+1J/HQPZMoDpYwGjR5TJYNueNsVMsRHVLEpIL13gL+yb/6G7xzvoV2vsFnidaLc260HdKg10EpN8TCVBmPPLAPhw5sR6fTx6tvnMLbH1ylOS5AXkaDEZBDjtofjwvlZDW1BzRy/vx3oiyzbtFzLvrVTp+FzayPWzYvOs0Hs/UNDtEY5mgcEElfS/csVMyZDg+tN8yuRLIh2hpp/Dw/P8tOEfU7ZB3hbGfUgaLTuJhF98/0yTjQ6fXWuHv3usd/P3zPgQ5bMwGnGdWfsTNi37KMchZURAJHficSNj69wJxd27vU+bVrbnKKnc7z58iez6+lve+/Mpa1U+xh1kZc4GyLKb8fXsdbXl6mM4I3tH6KTaYK3HCRSyMKNyryRP0HjFDw+t/vZQrkbd1Il0r0yZ4qyZHzhtdCfGJQhfnxACAbJRVDzL3i9I0sMrUhBtGDDwJibEYMzqvNkhCfkXQAACAASURBVDCUCYzoLw2LutCRRGzHCxR9hzbGEk65Ga8Zb4URNt4rClUMu4UeREksnwGOriGHyjQcEItA7DDQrynVPqJeTgNOyKZEbjr0rOY4IZ5uRhSFfxb7t/V0i+BAKW1qMqFI0qhW/j5R2JRsq81v/UEI4ClQ6apTR2TApOEgrQkxmEKK6ZzNUModmOqwN3aIPXjJGjT7joLZjPBoWEpDcLFKWRQFP09o+RONCMuFUu5e6cnzG8gxuBrzVczIGTvIEqEFJ5bbQ+sVRpHJXWQU4DjQZvJsLVv8mmfPQkwjSNdL9js+YzpWjsFYYLS1J6FkWemDjrgYgfLOujRbqlpmMCfNmQUK0Bmla9SqdXz5S1/G8uIKM3LXrl/FqdMnuQCAHBsqFNi1aw+aG01uA3Ly5Amcv3KBKy2FSY5hYq/8RV5iOCPEmZLwhiVxcShGkbokV8f9Y9DnGg3L78j4MM7fGgyxo1THY/c9hHKhgE53gNX1Dq9HqVLAti1zuLW0iOnpKT4L9cYEri/eZIGne3z9zdfRGnR5AsTGoIcBJ9/TmcqjS8Wa/SH2zm3BQ4eP4tLZ8zyqrpkbYqnf5vMfGGBV6IETd0COQBGByGqxjL1T09iVL6HQ7XIVHnv/I+rb18Hq0lXURk387pc/gkfunUB+uIT8sMeFM1YBHfSOnh+qKh8My2gNt+Kf/9uX8erpNbTzExLmVWMxpPy/QQ+1/AhHDuzC/Uf3YGamgFvrq3jtzXM4d3kNnUEZoMkZMnQq1CmKoREg6h2/FFz58CDX4ylY8UZJgJyF77TjvqYuGLv5y4yYnZUAaviu/FnJVpfa530Y0xv99N6ysQY1xG5Sh0/nieBGrlgul/h8WQN1cdCSELv+uDmlKXhLn890vwdh/jX5/OZcObuugRD6lA/X+rMae5opKeFaKGXvbzPNEtOPIpgYd8/pb6d7sEk3OqY7BbAUubAQNzszwV6KvjH96MOcoo/U+TSqR8mJO+lxW3OhVjS84yqFw15luGoX4dLfk3OYLWqIoecYWvX2y37br1P6mjy3rrsSIrlPP0VVq8GkBCDBH+bzawiSVZeJo4I6Z1glLYaTom1D44Wp0skbIRXD9LM2V9SYHbkS55fdyQPxr/uH94BI6GVRSlKJJwyBUMzZjv7SQ0g9DxdPt2cxpWWsg42dEpSsRp+XwIBZFHS6A2MiKWwkHpIqNR2w5tfMWIh0LFB2423zpM1LAHI5YhW0QlI3WzCLKWdVNNo+hqGKgjh2KBk0x3FkcZ18ToQAeM9UBvClDGk8qFHQMzlGgcWTUEYE5gJW7XnMoGdAg4mnA/ne4zK3n0N3LgSQBbZRakwRGJAT6bM1U+OYhFBN1uk75jSY8lISNjAodiDHKRBWOHo4s8xfamKM8ZHhzPyMobpM7peYs1a/y3lzIwq18gQBLaLRr1D4c++uvXjy40/g0qXLXM36+huv4vK1KyhXSigUSjhw90Hs27cPhXwRrdYGXvjxj/g6vH4KsL2SCc8Vi66iInQNTW3FCWt6j9+lxyrgzHELHGGEY1iboR4x28Mhasjh8Nad2DWzgFKBmgJP4GOPPY5XXnkJ++7agY3VW9jYWOf8OWKniGWkNiu3bt/CRrOJ1Y013O62sEF1wNSbz+6Twr6DIWgMfb1YwUy9wZMl2sM+bm6soTe0PNLYPEPGCkadKOF/2RMaT7ZncgrbRwWUqSGxnsn+gPRiG1PldXz6sX348JFpFAY3kRt19SzIVAYZAycIlAqwTCcSkGsOtuB//4NX8Op7t9HJT3CxA2sgyqvrNbFtro6PPHgYu3fOIZfrYen2Kl4/fg5nLq2in6sRFAnjmUXnSEsQJkZDArwULI1jyPxrsjcxmdsbYwJyotJ9QrzmxBlbpMtn8DGup+QMi4/gPuT/nfzdy2bqWJlMRcunToTbP7F80Z7xhKJM6CO+J687QsFhn3DPwc7qMjh58XotBXl3An1qRfk/6Wc8O+VtoQdOPjWCt4aqqF2OXuazDjTHe908DcfO8zhQnoIT0530X6/z0u/y2TenXgFVsAvO1UivH0GtvuM6RfjPZjCEx6xur5OtCzow/U2/j2L5tfgnSVEQq5KkKvnfc2lFYf/MAw1WPE6OyH36qecUdPqwjZl7argoSfC9HmXBxuCfxYNF0IX14s7s3CQ1GnsTDGOw7MFt8YxyJ4XtqUJ1K1XiNQ0+w9plCyq8UHjQFV+XClzLxyENyxUfFlANLSkM6Fh2SPT7RDDkwIfQijKRbEANiPKpiDFwASdiczPslQtpcqtXVyTChpLDIpGJtJLpwCtSyXIAFhbWUHKPcoxGAoCFsTElZH5GFCJpUyG7WyxS2Fea6/J9a3GAeDxqUILASV4dA0RL3rcZqgbcOYQsIVkOy4t1CH8iE6rtMoJx1wIRmQYXYtoZEKu9tDIKR25aQ7Oq6mgagbb3MOWX5sKlXpHJjTk+YW84/Bep+XEHma/lnpP/7XJQgjMQwvWiJiR8L4DQmjxLKkMWIMi9aqhfFRkBs6J08uX1pWrWzrCPDkXfqyVq0qanV50ZDDHoD3HvoXuwf+9+bqo7OTuN/+tf/5+oTFT1+OWxdWErvvTFL2J5ZQXf/qtvo9ltc74drTG1pRAPWX5UxEKLG3xeka2HedDs+QvTao6fGbvQJV2vSvtE0xaIxV5ZWZGUD2rvwGdniNGgj4VCBR/afw+mqjP42CeexkMPfxg/+fGLGPRb6HdbuHz5Im6vrnKVKF3v5vISLl2+xK0+8sUiVocdrA176BUEBItUk/Mp6RL0HSq0mKgQbMxhrb3BDB+zHmbs3TNmZULm5RJjuKPewJ5iFaV+T8SDzihNcB1u4L67q/jyswcwlbuJwrAtbUtUX3DOIZ0hKkkeyoQKa9MyRBlr3Tn883/7Ct4+t4Z+vo4Binx/hVEL+3dN42MPH8bcdIFzB69cW8LbJ67i0o0euvkKUBQ2idUTAcARObgs/WFPJb3C5j/qbieVk/QqAzqdNcySkIAiGgHI545BYgyl+s+ZPHlA4UGYB4apMU7PYrinMW+k1zHTEgrqHYvDie6adpHNL4tFDhkwYCciA/p0PQTvhT+sV7SxuF+zFBDYF+x3DDBJaohfa7m4OaXeaQzrbP1EfTSLA2/a/sKBJbmnOL7M3Xk49x4o2vsZhzsZS5Y+27hntdcs1cenaxjLLzJrGe7JmjqGjokQnXPLnzd/YgyQZs1qr9s1lPTJ5GArG8f74VJebN1tD2xPg3wFvCD9PuPvbWb0At4wPGWN3+m3NZedI0zk6Mb2I7HnlTyIDa636QHacoIMsi6M0TFSbSby6ebKBjZNQmBKfasCC7Zck9/J0NqgLMujISBiRj+z2b4XmYZbTLDTpPMgWMze6HgZzeWIxtuPPxEmKBwGVdR2gOQ+iOEwZkRoobj59E0xvulh4ne45kK8UDZmrNQYsrnDTapawleWAybJ4FIFGjqICwTnEA8ZVVE2dKq18aurKJUQLqWaSzaffZafi0CGhjkEf7BrFhI3DWDwDic9BAXgqXLnAg9R+FwMQvdsPonKE39SG8QK4LEwsYbMDDnxCdB5gIFFdKyefZdDjRFcyT6pBQyzQP0hj8/lDURQlJqrlypms22xmtfl9LmkfzOKQpTFrvceKEojx4BNldFUKM0j0swRikrZg1V/b/Z3DjtoDzKxH9LeokNFELQc5QJQKfAAdj5poTdUHvcdPor7770Xu/fswb/+f/5v3Ly9hFypJI2CaQRWMY96vYZmq82VpFu3bONK0tNnP0C+qOF91xk/Y5i1spZJcGW42ZYpqxecLhZb6q0WW/TwmQIVtEpLB3Og6qUqV692B10eSTaVL+ETRz+E+w/cj9/5e38PV65dx/Vrl7G8eA2n33sXt2+vYml5BeVqlcEZ/fv8+fNYX1vlSQ5rvSZW+h3066UAErkIw/JTKdXACrK08XkqO+McAU7NoDA9T5zIYaFaxf7yJCp9mp9KCfY5BtwltHDP3iG+9MxeTBfXuXJVwJub0MB/F7DPjYC5vQW1hmlgtTeHf/r1F/H22VWAih1o3/odHD20Ex99ZD+qpQ7a/R4uXFrBm+9ewtJqDv1clcOp0jEgCwYsXcMDAr+ncjSzOW3cG117XVlPNv6OpTrweVDGyuXeWSPZ9Lz53Lt4eqMHGO1BnO7g9a03qPYcEfyovnJFe6Fi3r2WBZgxPzYydfF+sqykXD+CPgXKZhx56kN0zuxsmAM6Lu/QAzK6thAp8vvxuURfyLLH3p/jnt/WL/tfAzGx6E0cRhnjaPGJKBfJ8Gm9F6+rxukt/1p0aiUH2d9rCuYzz+RBsiMGMr9nObwMlJX4Ud3Kutkjalk5Yb31Tyrz6ZrFEK4w5KQLx+UDRvkVnc+OgdoMYfGN5Il5mHQv1E2AzjmnrDlbYnvusU7uU0/RiC7DSzpeKTBfkZ3K3szm6rrAXzkhklQarVe1MKoauJAroPEUmQVoOTKOLzUWPcZ/pbeRkh5x4dToebqHjYdc00BDBpQENs5AmT1vgOwhTy8qGll19itDqbmwffInu2YegJohk2wlOdx2DZuYwIGUwLLZTMuEwldUkQ8IXRS+HWgyDjF3Tg+nhnCt60H2UIphlf5LytxxsYPsSTxQBqR0rdnY2TpE0MGVuNTnSpOuucKH5CCcEZXcIFQqwCEHWgSX1k5+O4LrjAHNMHJujbSFLP0+g5ZQQStrG/6tMmTnOVybAWs2IdbCEP7ws+jq8Hh/6IVVUmnwdGxow2HtFeyere2NyKGVs/sz5xUc9TmjfByvWOLfzUiJzJMs0NnqEPdTKVCMTypag7jK6KlDdx/A/ceO4bU3XseFy5dw+OhRXLl0Be21DRCXR9MSCBjee/8xPPPMM1hcWsZ//Ovv8YSGfFES3BMCQlWjBRE0d1OFgP9DIULNiTNmzuahMthTEFAM1cnybEULd1EqB+WfDXJ4aP9R/Bf/4B/i6Wef5f50V69cxC9+8RJOnDiOixcusfNQrdWRLxEDBVy8cIEbtzYaNWx0Wzhz4wpa1FyZnsUAGDGPXqlr2wBrKeD3xJ9zD+rEURqiVMxj+8QkdhcqqFLVqrZ16g36KOfaOLynz0ButtwCODcuMstiwOTEEsgfDAhU9JHPl9DPT+ON99v4P/79T3G7Tz3kcqjkh3jw6F4cPbyHCyVWlpfxweVlnD57HU0azVGkMLPM1GXHzYU62RbYbG4rgwthT6GTshyItqMxx9YxIbZ2BmhCj88Qfo0SvgkoGiPmmD/ftDeusRVjOWvuWJX0un4/PXj0TJwHfB4Y+PMo+duRCfO/I0yRAlvTBZquE9bCfTfoxU35oBZFibrN5ExAj+jR+NpmVsfAD+kM0n0p0LDnk+tl7YgBBrbhm7oQ6LMn+Wb0nRAm1TsUvkF0anaXoo5MQZztzbhzle6p18n+PXO+bVISAy+3Xp4zMF1jUTr/uyn2iesSu2aQ3Q5NhB2gTR2UYF8t0maMPjtUmsbjiCFqnUR7R+vTp7ZgWoRozxn++9xTz6pzLJ4ZJapyOwSj2PimfGgneonjD1806MEzkHRdMaBW5kt7y41lJaGGb8IMneGoZNfDoVLPPipSFWA17GZFvYcWBDgkLrmLJ/1cLL+NPrG5wkVOKYEx+R0z2hEEpsjd7tMCuQL3NL6t/Wm4JYMqVgZ52sTYcgMy8Uj9WerKLoIiYKtalc72rU47aZbjDnymcMD2Kparm0Gmb0i4W55L9joymrIGFibNVpoZnJWEeFslCUfLTNtgIWQFNXxoXpM1lfTK2ocXAxhjubJ8xqgkaO1k3Fns0SaHMQFyBn6d4mfFpzledoDtkFN4yyqYGGyrh53O+lNuTZSWhXkTVBbCWPkCe17dbsflTMi+3IldNu9ss+ergsHfZnMi4kl90gjMjfrolXJa0UrNbUVBc4fYwRCFYlHuMpfH3PwChy9bK7dRoyKY4YBHVT3w4Q+jVKng+s0bqE9O4PU3Xgdli5ncWIRR7k33xNox0P5zqpWy/Jz9JXfKQ7gsMdlNULAzKPJnRVV6VsiZ6gG1URmf+ugn8F//3u/j7gN348aVq1hevoEfvvA8Ll+5hJd/9nPUGhMolSvI54soloool8uoVau4cvUyNlot3GquY6XfQreUFzDnQ/Ru7zaveXQCTaMYRvaGkKoVt080GMhVen3eGmLRu/0eimji8G4BcvPVNh08ToswB0Mammtl95AqyiX8OUQF713u4d9/6wQ+uNzCMF/BxFQZD9yzB3fvnkGruYHL12/j/bM3cOlmB7k8FTWUqGxex8cpg0M5cRkULo5gyN9N8htlK6Lukf0UIGCGi8eysSjFpujGtRpQik615sdqMU7ouu/aUslabg7xZeai6j6Z/vVGNGPgfcjXEQy2zb54w4O6wMCobGSYx+R82z+5B+tI8yk1rKfucviGz6W1F72htpxD7yAYkAvRELMd+kJqm6lPKM1UHgdQ7LmUQA2yEOxYsHERUPJ+qH6xcHgGdClRkXG8FeD4AqZMoUySY5qC6DuCqzE4gffNDqIPE1rHAIvo2D2F3fBWWtWhzsslvOLHMGZ1AbWfcGSCAl9LQfN7F/GJ6E1jOPxaBFkkv0vnCROQk9vO/g7vxbNPPTMKF9DCBtkkRdFqAKNgCJCjG4t9U1RpqzDJV6M6s5mY/nW+noYLbRSI3bwhZzm8MXcoc1bc9UPFJgmPS7SVjTeamcnKTNFEJllBK6qk+bH0XGdhsJyvoCQSIBdgPz1vDMmmB5KfRUGUmTjJGxRGS4CcGnBW4lpiHOLopsh04iqtv7ZaMyNnfeCIPfHAx/CmAKY4n80MjeTj5FGg+Y/mAROT05frWGK17IVVDnHUzcX4PSMTQV8wbswSUiioiGEAiPGg0KDzeFBjuDbOXVUvV2XLPksMBNPVKm50/8RaSJ4Z93YJjKwxe0E2ZXxpoLkZIFnVpQN3dJecM0VAzudVGKBWFs0AloBcCSt7zzKr6wuaY6ZArtflWZ/GlNI9eu85qwjkSuZtpwYo811ac27tQdlYI3RGA8kFqxTRJ9BCCxfK6OX5rcDpnrsP4tIHZ1Gjs0DgolQAwc0uAfFSAR957DG8e+I4T4ygsMKm8+1knlIEuPE0hfd1YkMvD51EIU/At8J/MZYnW1TBb2l3eq64GwDFXg6Hdx3AV7/86/jS3/osChRS7nXQG/bxH/74j7G0tIgf/eQl5PIFAXKFIleOk3wsryzj9u1bohgLedxs3kanUkS3pFLrcoiye+fyaLycuBzXwMqo/ioVixJarTQYyIl8gHPZyrkWDu7s4QtP78FsuYnckCG2rqfNjxY9SDIhnS8rWG018Cd/9S5eeuc6uqMi6rUSHnn4CHYszOD6lYu4fHUJF26sYbVLLGSF10BPnBhrzeYQB9IbB2HlqCjBAxnTF+IdmLdtDYB9I2AFt+ZF8L5J7rQ51xkDT7mKgQYUw0V/uArUnevAZmQNQWibJGc/zuRMgYDdvwcEGcBj0SLPG6ksmlOVAQgJv+TBl50FmvRAeqPHOSeUvyz9Ei3PlvWDeLPqdG3mrDwT6Z/BR8HMznm74+85kBpqU9nZdBX+cuyivrLr8BoK8rT/F4qsJKt5c8J+/M7mZzE76MG21xspiE71XgYs2nn7JUCO7YAVSnhwJ7REiLxEDBTl2OtYep9ICJOvzfgnO53HGMaM3FgM1SrejaVUBi5G+MLqcysgeV3OTpjfrf1tw35/6plY7CCyJpspfXpitaf3buhTZHRiLzjrRp2ldmUTNLQZGB2JubPR44afBa0kle+a4ebgk7oIAh4EhAnIyu5cBshJcpJjkszoWTjLmI5sBZJ5meSpU2GHGFXVV66Xm42gkpyBgHgDY2WhwHGKn2PdyiLZ+zR/kJ9bK8QEOMXDYaUJtoH0Pcp+YtZJE+iiMjKaPf56VJiWtyeA0N08CwlDPF1jFhztVi37bvcjjJzJAs9az5RlR/ZO2NY4jcsOheypGQ27Cw2/c9hTEqHTAzyuFQd/ThPnGbhyqDmbRyfv+5yzyBj7PfIJsD5fJhwUNShpaNWzbuGeLQHWh0825awI+01jr2i9O902y1zaKd2vg/0965l6Wc8WYfBukCEajnhCAjNeBOYGfbQph7FRQZ/GekkJkBF4RL5hx84d+PW//UW89PwPce7kCVSLBZ6GMCwUue9aL5/Dwo5tnFf34osvolInNjiGeYJRc8aCqj4ny1XkelRo0cf6sMdhXptEoS3XhEu00JqeQTNEkgJKHc4KGHUGqPTy+Pu/8dv4jc9/Dgf2bkdzbQWTtTKOnziOP/vmN1GpT+DFn74suanFIlfjEjuxvrqKjeYGh0PoVBZKRdxcu4VWEehQLqFP5RgTM7Y9yMip0ZGqOMLZG45QLpUwV65gf30C1R6dXykO6w0GKOVaOLCjiy98cjcDOYyEsZOovKYYDESO6ST26NkLC/iPL57HX/7wPaz2ZGTX4x9/GAvzUzj93hmcPn0J6x3qkVfDIF/REd3KwLFujWO3LOdWnB9x1CikEzoWOJbHAzCp4rQKVdEpoS2F5Yi6IfaSL2f6R++F6yNkqkdwhHT/+bcy+WQO4OvBNEbOSAWfOpEBaU6mUoDn5dbnurHOcjnBbBdJ3wXnPtohD3jt78GIU46lFnrFgGg8K6ZT7jROjB3VJH/MAF1qZ/zrqb5gvW4AJhRXaShUAWa8nubGWc9CB/addeFc6hTA2j3EaJLqeTvTd3CQ/H5lddzmp/QAiYznuM9bCoRFAw2EB/sa0omizRhyLrkUbfr1Y9lOJhHF+1W7R83E3QCFeE9yliKGIvCueZOB2fRhWsMs4jB5R8tWgnUD94tV4ElAzjx7o9IFn6innhkULZeh8IQZHXngOFYkHpIIFpghcHlOTNobUFS0TzdGC87slHknFn51/XJY6WjAzjcn5kUStKAhXFUamuiotX+BxfAKyXq9yD5Z5Y4wTDYwPSpsYYD8AG07uPIZ+1/cjPhbsrLhXl3PpYL7bii2COONTGspE6veekFDquMOgOheUTSBiVLvSbxBX9xCjJzmMDiG0ANKezYRTmWDNCwcmwbHBFt26K3XjzuH3hMjINPv98I9StsqFQiVD3m2+JuyxcFND4rWnIbwzOJy8j7FAylSEHosqZz9MrA27r1gxJWRiyFh+bRVN4Wwst6vnDNlK5RJJPaB/mfOg53FeGDV4LkcFb8vsj6B93Rn0TUv1twUui9uFDscoTsYMJgb1koYlKQ9kMiAKAgCOM89/SwO7N6L//cP/gCPHLsftxeX8cHZs+iXixxmHRbz+PgTj+P48eO4sXgzdB334MaWiB68hDymilXUckV0Om0MSnmsD7o8kSIUP3gjrk/G6SMKCEg3DKiBd3eEyUIdX/3iV/Dlz/4aZifqKBf6yA/a2FhbwR/90R/i1OkzmJqfx82VVWxstNHudKUYh1jFTiecQw5c5nPoDHpY7rXRq5bknnQTuIG3G99GOorGgrWpsS+z1vGPefYe+5HTRdXgC7Ua9pZrqDEjOeB+eGTgCcjt29LBF57ejflKE6MhDV3TsLwWENF55bYjoxz6mMDxc038uz9/HYurQ1SqNdx73xE0puo4/u4pXL26hN6I5qVWgZzMsFVNEPSPd4WtUW9YY9J7RtyHavf4jClACsaEHjoJLwnbK0VasXJeVpa/59IY/HXD313e2J2qJzO63LFKdwJy4143mU2BnIGEoAeU1REdkLRRMbBoz6SAj9lITfuxdTeZ5gKfMDJyc45b9nxnc/JSQOrBjIGGFMyJ9EdQQbrECBl+J0SY5Im5sI8jNuNzYH2Y1K8Ri68+rAfo9DoX5rliOg+C/TOk4Cx93qAj1R6loUkDcpILqjejRQZyvCxJOso2Pac4A1Tw4VKGqFg+HXQfviYER7Ve47WkgjDLYZYiwyxxIWsTalaFCQ2dFiJLKBvgzkrQSGpneOS1nuznnqY+cgZ+YtUGU6aubDhjPEO1jBnudCh6FAJmoKx6UJWTkmaBITA75Mv5WaloNNitfVRwugcCSny1R8irVFDljGuqZKzhMNOUdCiN/5Lv8Md9CNc2n7xkE4ywdkpVW1VvkOoILh1HbVA5xLspodyH/gyIecBocmehWb69UDFp4R6ZzMBCyqERuhFhXKhxJYEG6tbPI8uEf1U2JvF2GVnH8mjJ0hGzbIZBvFVpTMuH0YeZ+L60OawmwgvDYGBGvmMMJgskX1h23doryDL6YhJTdqJYrA2M5YSJPFhqgDJ9mQMnh8MMpeT96c648FI4E8ZG2LOTApITxu2wGEZZlEl/JwUy/AQBzEXcRcaZDLytA8/jdaAvqpcYRk0VtEqqKt3I5oYDHlrLxNA0PQBtT3c4QBt9DrGirBWt7AHS0O8hpicm8fQTn8T5Dz7AraUlPHT0Xrz6i1+g2e8zkKMw7fTcLCanJnH+4oVMErwof6qmjp3+KbA335jCXHUCH5ykSQkVVCYaaI566DKQFIUmNTfqZQddqzmlVMDSHaFRqOPvfvE38Zuf+zy2Tk1iY/02KsURpusF/Omf/CG+/8IP0R7m0Or0uBKVAFyn20OHwBz1pgtGRhoSM+Obz2Nt2Ee3WgKNp6fmyP0ugT9xVKUgSwDIwsICA7n1tbVQSBURU4CvwsBr0c9CvYa7SjU0BnQah7w2NNe4Umhhz1wLX3h6H7bUW9xDzvZI0hdJFxOYLGCUr+DqCvD1b7yKExdaqE9O4sjhA6jWynjznfdwY7nJ4I1z4TiorrlC/LyC0NSsBPxvI/MMyJnj5AegB6OpAEaOSrb9BusAP3B+U1g0y8bxFdQB51Azs3LqeeoPeqacnfwMO2pOnjmsm0OD/gwZYLAzZL8fz2dSuBERcIYcMJVkTnn2NzQ9wIyzaYtMnlZ0vfjsU+9SBkwW0bAKUd2zsCQeON4J9JntlTXxDKU8L9kH/nRLJgAAIABJREFUz/DJNBXZ++gQKvIOdirsNTt6mtsVNOFmJp7X1HkLBrLMrtu9cchSHSVr+CuchrlR8Xm8Xg17lnFkMxpT2V8WKFV+Qk55LGPYI8iEymO4dad/2AzJIoo86DowNTAaoVqrsm6gaTnc7sqRKfQdmppCLxHZbZNXJPogfVs5hYlNoLNhamuM0OBZLeEMaAoSnUkCcrwoZoQVdYr6zS4mLwAb38gMGTujLHj8ER9aN0iloVZbe0blYdpCVgDpt0gNUd4WjfDiSszAuik4CjZRq7q0dYaUdpt3IddlaBN2RzfXnjmg5ggIo9DIGghZpH/XWDUrdQObdu0QEjFG0yVDa+iPVzZJqCfSm5W+hlVtra2EjIGFMRRcgSqVoO6s8AHlNeIXBchJDzcBXI1GnfODqB8XJU5GLGrhbgnlBBqfk+As+T8+ux0XBlIafreWGtH3NzAp9xIUdpiioDkZxvAlIeeoXA2AeFkUAyIsSWRg1bSoDpB7twVKPVMP1MZ5tvb7qfdu1atWdZyRgSS/brOhiICMv6cj0UypCcjdrMD8+35dotqKCl7Y8fiOnxRh9+N/ozsgUNZHtwgMqyUMiyQ/olBI2VRLFJYDet0uts/PY/XWbZb6Zq+H1qDHc0IJjJLiIhno0UD24Qi1uuShtdot8cDZUOdQL5exZ34bZmsTeO/dE2h1O8hPVHliArVJk/5w0pg3hOLYORKQOmz3sW1mAX/nb38Fn338KVQo0aC9jlIxh337dmHl2gX8j//LP8a1lXU0KYeuVObGvq12O+T/UXEJKU4yIK1OB2vrq+zk0CzWlV4HqwRSc+CJFnT/zBprwYbJGH2X/tftdZzRcUrA2RQ5uznMVMo40phBndIWqMej5tyU803snu/gC0/djYXaOnLDthYwUehVjTFPs2hgvVfBH3/rLfzs3avoFydw4OBBlMs5vPf+GaysUZFEWQxjYN0V5Lgwv8mBnEkBUCYTWUYxG7IyY+cZlPj5CKbU50lAl/a7SqofN7FjFK7NaLUsCxV1j8JRtQubzql+0N+z/64Hc6Lvss8amblsyMt/LwJfd94MzasoeFZJnFWRBf+6fdtH5u3v2ecypyim3sT3hYgwa0fRjlRXyG9Gx0o+myVB4r3EAkevH9Pn9zrF5EJsVwTkwanMOGexd6l1lvD6Um4t6kK7RsZJDrIk+m/zfggwFhAqtjBGzMRO2m/fSX78ffBs71D4p86aVZpSm6RSiVNlut2+MHLWUE3HUnOHhxwwVSujnM9jdWMDnWFe0zuE1WPM6arITU74/hgr6ShRt5f8GWo/4vMA+GBS7FWWJixQWEjld0TwNw/7zhz2aEddSNPmdqoX7Cpa7bt285TXw1RlX8r1s4yWsFGkkM071FR+F4smJeBYCqVK2VbqGBkWHp1N6gV209+570ycMGEG0pLsDZjxpVXAJN/E2KHohdHfGII5g5vTNhtWQRQOuvYck0piU2qK2HmsV1Ro3NtO2SzZR2UrQ4NiF5ZMFJ0Pj1BFJa+R0F3ctNT/sXtkUeacRVMfsdpFonQqnOG+rcOeVZqqs2CMrd+TTeXudqgNxKkasnYiemCtvF+YwqjwrFUIHQSSqzQROFVWNtYtyGQk0sLYKLomr4VxUTwWzRdt6LooOKM1tmRZeseHcZjBMvbPtVywz9H3wqi5MaHamKtEyeLSz0jCfrGVS0bpBrZ7xFMKmoMuV2vmaiX0SiMMmCETeaHctlx/iEMHDmDL3ALefOMt7Nm/D9eXFrl6lauqciNu3Hv3/gN4+823MT0zjQcfeBAv/OiHzD6JgzHivNgt07N4+J77sHV6Fn/9ve/zaKy1UZdZOQJ9samsmHSqzkZ/gF67iwePHMVXv/Lb2L9jDwbNJnrNDdQq1CC4jfmpKv7iL/4cP3vjLbRyJXSQ4/mq5WERt1ZuMS9drVRRqZRQq1Vxz5HDWFpexNkL57Fr5y5cW7yJ965eRq9M4UgBkyQvtBZUKEKHmU+bOQ9ssJyOVFcrOJxmzLV35HSphHumZlHrUh85Oc90riulLnbNd/H5x+/Clvoa8sMOz32lEDKGRe3bmcdar4G/euED/OBnF9ArljC/cwca9QY+OH0BzdYIw0IlA4G4MlrPXvDtHPAZB8wyB12/60NW3uClBtrLswd74R6ch5ExUE4/jPv9cd//ZYb3/+97HniMey5/LwYS/Jp5MGbPzuc4CdnZ77CucIUO/rm8A78J3GZYp+jEmm6wvG0Z5UZh+zhFyZzF7PXN8Ysg1Wyof2Zvj+31FBiPW4+g5yjXMowUzO7sOCCb0U8aoTGblzKL2avFopysI2yOsTG14uRa8EfYMB/6zDrRdj/822LYAwBP14F+l3Jvi8Uyet0eh1eZaNH+ilwkR7p0OMDRu3bi7rt24vLNRbz9/kW0OUQqQFzgYQq2zVgbgaaglfSy5rVKQ2BlcQKi1aZ5stj8OM5YawDSVWh5tJx5QFcVaNeOxkoQP4UrbEHtR2zTQoxbw3nyvsT4xcvVSjdmnaheLYZjI/q2kKN7Bsv70Eafppxt48LDOjBhuQx+TBnDJvUa2KirG2XEuIFhu1cvJrH9iHqyIUSaZb4oH5G+b2sS1oDX3zGEWnGZobBzVPpuiGxzdVFcZw1raX6cgNRYvi3Vmtnv833w2CC5B6n2jHl3BuQkdBnzScwnCmutjU8lny1b5BC9P8876gro3viDK9QygQGqFCNmiKpW5fP0uWA8lJ24k3LIKgOVn4ImdWuFLF9PwwdhvnASmqVlZNDIzxjlMABhJ1/+/lJlSs6M7y3nAR19r1ikkVpFdLvdTI6LsJURyHnlyecxBNlGPM6tRbkd+SEGjRIGxRz6MhCE97iomOWjj34Uw94AkzMzvN8v/PAHzOh0Rz0GYfccPoLHP/EEO1lLNxfx3e9/D4VyESsry+J5FvM8zSHX6+Pw3v0YdWnQ/S2s9tto0zpxkr140vlRHoPeEOiPMFmp48MPPIwvfuozuO/gQeS6HczUq8CI8lG6uHz5A3z729/E2yfeQ2tUwK0OhYxL6A77WKhNYdilvmvS6Fpmzo5QzFHxLRU6lDA1NYUPzl/A5dsrKMxMoVproFwo8awMku1brXV0SJHzrFcnU67Jq1Q2R++VPXiNQpA+omKHQ/UpNHrEeEq3eXJSq5Uhtk628Pkn78L2yQ2g3+J8OPmtEoa5Eta6VXz/pfP47otn0BzUMTk3ia07F3D2g/NobtBnKxhyEQhLu8q8ZStoyFr32/R1CtBScOX/nb5HP5B+3wOQNNcsBXYm45ty0sxmWe6P18HuNfv+eNAT98czhuMA3p3ArNcBv+oevd0wvZBx0h2ADblx/rU7pHREoBk1Qgo4Tbda+xf5NwE5cebG/fH2OkRLEsbW9nsc4ErlItVXIoHZ/LMM4FNEYfaQInOeSLD15GlRLp8v3b94jxEwesxihTC+d6xFLEJqlHMi0mcd9+9NGMGlzZCeJl1MoVWWH9pXLcXnZ6UWYehh7/wEDu3fhUKljtdOncfV5XWBcAz2eEcybLbJIuvixEYG+SYg53u48QFVwjHkD2litqkIH/tOjV4qOLz4fINKRaqioZfZQFFvFjfSy4xu/K95IEnSoBFaymTIPeVCdd74ooOIdI10ZYFLKnaCgCiRKTHrLAxTOOHyo1ySok4asGcP1xN8ZHbKGVJjou13PDsjs1jDH7cX4BFc2kst8xFl6Xi4ggE+OdSblDPdEheaaDWgsmL8Oe1CzVWNSdiPt9VYQmIWQlxAftsaHMfwqzy8gR8GEiaUDMp96DuGoy3xVC6fDUnYoQ3GUh7Q0ehaiSnsemS8dD29srLlu5M8m/iyBFmun4YPbNJJBJ5yNSve4RQCn+ipP5Z6q/R9z8zZPXnFmypnkQ1KQaDCEUu8l3wX2bMxHqcrDDL2mH6DUhg6/R7ahQFGlSIG1KJEKlAYfNH1CMQ9eP8DOHrvvZiYmsZ3vvUtfOxjH8Off/ubrDWoCGrv7j3MzO3Ytg0//ulLePrZZ/Dzn7+CU++d4nYn5UqZ89RKoxwmKxqCHfSxzmMAuScH0Bti2B9hfnoBDxy5Hw/d9yAefvBBzNbyKKKHmXoJ1cIQq6vLuHj5Il548Ud458Qp5Ep1LK+10MvlcbvfRbPfQ6VYipMs+kOUuJJ3gCIlemOIZruFHrcEyaFLla0zUyhPTqA2zKFO6zcYookBlnptdFwoimXF54QpE+Jb2HgneKZUwpHJGQZyVBrMjuygj1JxgNlGE7/2xF7snmkh12tLmyBS73mapTqB51+6iO++dAaLG0Cx0sCePXuwtHQTS0trQK4iARc+dE7H6Zmk32GAp3Jv8pSCAi9v6Vkbp9dTBi79vv8O34OmEpiMe3A3DpD5s/ir7tWf33HPx6fEASbWUckgdP+9FMh4o+6vMxZc6Mgtyyv2n0nBQaozxoFN0/+mH+I6xiiFPEtMJ7Lr2hpmr5sxKJvCvOO/k10//xz+82FtRC1tsjfSmkle5/xZi0LIBqViJv92OcwB1CiRFGXOWnRkLyPrYGH/eDErSMvIhHce3MzZcTdlz8/62ORKx8+ZreKUBY28cdxqNEBh2MX2mTp2bpnB6kYbN1Y7WG1bJ05dLw2/+98VLSxFWR4P2BnKPffUM0lWjmyyHHy/4dHXU9vhErMtAc8WLNmQEIEwVkTHV3GSo/TmskPFG2WGNmysM+DBolqyodyrVZvEypKA91USNJzpVicIoEhWBgVzSDY0NfRgyp5Nrh+ScfVlAR6Sd8JAta8hPtaxLuvQZogqmco2IRhfY9HkNJgwhCdiwSblPOS+WJSfZP3NvGBaaFUSJJ0m1zUQG63eu+vjZErPWDXp1TamPNrmlwau2u17hjF0IWEVyOCxRP4g8ENe6UbWTO7fDomIp8FxBa4Z7jg+L9/7pveyYWZvNFKwa7/Fh0bXjOVtDEvpFXOojmXyMuY2mAh69tQMiwdqXkF6BRafXfUcg1yrUhXATnlgdP0+gSLbb88AqkNhO8ZuFuddUp+4Hjroo0cFEFQIQeeUq+5G0u9wBAZqW7dtw5tvvIGv/f2v4ev/5usoFAtotje4tUilXMEjD38IFy9exK/92udw4fw5XL9xHSdPv49un5hDmn9LUw0KoGa5FEqkpsWDbg/VURk7Zrdh5/x2fPlzX8D2LVuxZWGeQ8ZFtDBVL2L99nW88IPv4eqNq7i6uIQPLl4GChVs2bILN28uoTvoYaXTwuqgz6Ow6M+wJ33JGOoQC0ApG70+3wfvK7GnNPmhXsWolMdMsYLZQgm99SbKEw2s0TXbTW6/4j166XpPusAnIpsaM9kccY7c4cY06r0BjxYjED0Y0tzVAeYnu/j0J3Zi90wTecq7y5UwGBXQHdTw/Mvn8b2Xz2GlVUCuVMWWrVux0WxheXkVI47d2LRkKWbgTBoK5xboPd3h0Cswa1y9bPhzNw44/arX/LU2fZZjWtbqQqMw8oOBdbHv+/PnjZn/uwdddwJDZuTuBEyCnvsleXspaBsHtMadrzsB4TuBuhTg+bUgdi3qJxnVJjlwEcjF9dDQYUjTEBtiptScXr+W4uyZXJhOyebI3em5xwFcry9DvqQDIJaGxBE1lU92KDORt+x9pExmul4psIz3G6NEEnpWsKuFMyHkbPbEwFyKSZLwf8ZeeNaY7bJgJZaBQcxt4/QMKjrMjVDKU2NvatRekFF5XFwqqVLSomuzfeJCIrXj5sBHIKdVq6zHtMSY8p5skcWAmzBYgmIsnfVegCx9TDwMikGBh+VMmdBsPqRa9aQGhYfQhwqOWMnBYU5rvqu5ZUwtm10PF86+4JUvC5uG/WjUlQdyktAo7wtAEi+XhUMrTwwYmWFnc8lN8gcocH8lrRCiEElo3Ksf0vsLoa2Q8K/gUOguAU/Og2HBUOxFf+ejTL85kI7PZLhFgAMS1rCedGoXUKQ/rvNqtX6T2xqY0qfPco8oKybgsGIMT8aDmoA7GwybUSICoUyGbN3ZsDr6nZ41DuuWe/QK2nwK32fNe0X82UxrAK3HTdyU1BgweGFWNwukxxktTr7V0BnvtybhGwjyCpOv6Ur2+fl03Fk4Fy7k641Baph8Pp99Lla46cxe3ljZewspSK6KVRUb2DO2V89WMieWQ9xckdpnFqpbyCFXLWEg89RZLmmkl1W/dVotfPV3vsotSOYX5vHuyXdxc/GGAklp/vwbX/p11CpVnL9wHu1+H6+98Rqzf6TDqCUJOT19y93q9fF3/tZX8JXPfQnrNxbxyH33obmxisnpGiezLi0uoYAeXv3FS/jWd7+FxbUmVtpdrA0G6KOA6clZ1Msl9LptBl2LzWaYeSnrqLm9pJPo2amAgg4oMXQEisrSW2807KNRKOKuLVtx146dOPHWcc4FXO62cJvagxS0uTjvobTdoFw+SVhW8KZMgDgtI8xWKzg4MYMJ7iPX5+jBYNhBIU/Vtm0GcnfNd1Ho00C1Cjq5Cfz4lYv4xvdOYHVQxKhQwcLcFma/b1xfQq5YwlDD3/k+RaUlV1Eq1s0BVIbcIiOOdfByaAbBZM10yZ1A0J3YLLtmMDCOBQvtpZzh498RpRBbKTjmPQVS/pykZ3nc2U6fMX2ecec8BSd8djV64M+mZ9TtM6Yb73Sf6etZABL13vjrSIEOpdt0u+QARHuyGchlnQp6P+oRy5EzOTV2MjvCy76TgjhbA7t3W9NxMjHWKbYQoeae0fXMFaE2SKn+46dUAifLRmXTpvz9ZO/Z0ku0CZm2grH946pwxwbadXiVvCw6AfNAjgtAFSdwzr71jGOxpieTAQNsY6khuuo6CqfSmeDSJGqIT5iG269lMRTdZ7DdPLhAD4wPO3/q6U+NhGaU/4VO+ho14OR5DRkEIxJYnPBK6LrE0xP8ibJeOolRix6LfDhj6AM75hoYmtCqIeUKUjas+mu8EYq4lc60/CwRd+Gw+CmtNwsnntIcSWkyHMfMKDuhzTEjkNUDQILHDfl8sYG1YIlgjBPu+SPWyduFufShI/CSEVaS2yDIXYCmNcnN8RBzPiyZzYyeFOcCcJ6MgDDmgGzT6YAEQOWqY1VYjVpkxoKrc2RdOezNa2PjueIzx/WNvI78Ot2TeT/mNRqja87AeKZI7U02/0/zBqQHmjCe9scrWTtc0sYmW/smDokpiSyDvNlLjdWj3pD43+TXrcKO8UCsGLP7iCPMsuytv06UfTmcqTLKKAwbURVC/bYn43s8jVOi0UD4MHV8XpZ1DZtT3lx71EeHto4rWiGhVmNRkEO/18fs7Cwe+8jHWG5PHj+OZqeN5VvLwuJpG5Nf/9KXcf7cOUxNT/Ms1x//5Meoz0yAnShiwjBEaTjEnuk5/KN/+Pt4+uNP4Pz7p7Bryxyq5TzqEzV02xs4d/ECXvnZz/DOyVN47/Jl3OqPcLXZRJvPDHmzeVRKJTQmGuh0u7h9+7YOmRfn1P8RgKUesPQIkeRh2gd65n4f05U6PvWJxzHYaOHlH/0NKpMNLPW7WKfyB5pmQd8bjLTyLGtYdOAx52qSgZqu1XFXsYoFnrTRl7NKRQ25PqZqbXz247tx10wHxVEPvfwUfvLOTfyHv3wHtzp0T0Wuop2amMaV64s8VU3YN02fYDUjzmws+JGnHZfjFafyRPAwDrQZILPreHn074kaiS2MfB5okDktxmL1HCbIiHYOamgM0MyegXi/do30/RR42L358xDPgdzLnfIF089lrx29YtNDHoR4wGNyl2XXInil95mc0L578TrOMecaPRkxR0DO1ky6NLgWG47psvu31iKWx509B3ofLpyY7vOd/m3P7XO4w73rfkeQqZGd9CBySw4DK5tbyJj9NUBj9y5AU/KgI56IF2cLoAqNCSElOMIaWM9Yk0UFbcwOuigUPRs5cYJsNDfawJg5oEp9hQhXIDPkeWIINtpH2UB9GiVz6AiT883QNgMuddqKxZZUT7MTSuv8zJPUfiRWX4UF0Thtugm2iIJtjX7VZqLqneqtmkUIA+7NYFojxSAcFuZx3pseVy2EYDzrwJ7GR/gmJIQknnDWwAsoMEBBSk5BkD2E5Wbp4vCUBau0VMDIbTUUaMrV5eliGCXmtVnoT9A9vS4hT0mZsB59PpHRdlGrjegzljdgbqqGE2W0lt54plJOl9kEllmpOO4lejAGYmJIUgbKh2MhCi3gLgFcfQKP/MS0vjF3j+6HoacaQwPUDJfpEISpILIHoeqAWUXtXScrq4Lu2Eg2Cr4VhzV79uonSmKqMC367vWFATnewUzCaGQirUAmKi1fIRtly2TT5z/J9a0qSnPdsjegDVH96ZXlEwMjV5XfzjKdcm35XtaQ0OuUa7V5Esa4lYpiH5/FlExq/Czvj5iy5qDDFaU01mtYzjMLRF4ntwohHDMc4tFHH8VDDz2Mn/zob7Bt104sLt7E62++gUIxz5Wqhw8ext69e3m+6fyWLfjmt76JtQ1qtaFzlvNAcTjAwS3b8duf/Tw++8TjKGOImckGWq0NvPf+CSwuL+LU2bM4efYsTl+/gdVBDqvdIVrEOmraglSYiUMjjpR428JSaS9EC7VbeFxzcISUNuZdQB59c25yCh879hDWb9zEpYuXsT7s42a3if+PsTd/tvw67sP6vnffOgtmAwYzALGDAAgQ4AKRokgBBAmQNhmLUiQxVS4rqZKduMqJnX8jSSX5KVWuuFxW4kiK5SWWSCmUzEUbKQokwRUCiW0AzBCYHYPZ3rz37vJS3Z/+dPc59z4qo6Iw89693+9Z+nR/+tPLmWoPQLt5YWoNzxfqpeclFIPfK+u2V+5eXpdDE2U9t9FAWcPJOxPZu7Yln/jQrXLvrUPZmSzIcz86K7//5Z/I2WtjGQ9WZHVtTY4dOyZnz12Qdy5ft+IugIIMt5iE2HhaUFVlodfn/b7PA2fVcNbz03/W3t9VXFeZxTmFwwPGj8xQSGZjkGdkskt/qSwZ300ASdDWj53PrKB13hrsdn5aoJbVn+17aBNS5/rpboqPOGY4FG7UC0Me+sW3mDqAuXdmwEtv1Aoma/89vqexT41uwruL+Zw7/RZYuN5WMKRs+GQCsMO8Qw+l57vnr2jIY6de+30ye+P7r+/RfY7rsjyPtwdznI/9PCCYs2w+HLJjzej6QjpXzosGnpBSQ+AccmaElesOMs7FtjoCsNeQYqiRSYzR89j9+q0Zp54hx8j5Qy9Te/YnntCq1WQWQ8A7VE9BpBGzsCPmBQPUl+GzaIWAMIwUEbcbMFW4JSkyjJb1MyOAcwiFTqHAM8YaKBWSTBoXIg9VNYz0flp3wBarJFPaXLx1hRqDaDBr7UcSUGjVG5gnGntdDeR+oCEF0XaCH4udl+rFFFav5bQq2gTHKVz6NLSFaUA3m+56EiR+iwTSeYcyQJ0LDeSyO0HW68YFgneIeq8cejT668jdR3IRQjm211hnu9/TXph3xLnImfJBflk2E+4p80St/Bt6iWHNsgnfYCHXl7IbxTgugwxDhlw0Hbp7jYbedJRzhksD4BeuL5oxd7mNsa815wOaZAaMtWxCC+Iq+PRDlsnstu4l56NoonkMxjw12lZC+zkOYM4wslaW78jmdCQ3lIVSZk5DjxB+r7KCZNx1x51y/PhttkeHDx2Ur3zlq7K0uiRvX7pkeXP33H23gbl33nlHTrz2mhw/fru99JVXX5HFpQVZnE5l/+JQnnj4YfmlJ5+QowcPmKf+4isvyrd+8Jycv3xZLly9KldGU7mwPZLNwVDG2vTadUvcxeAiaWy73b3p+1mAHDRqeul0MknmGyBS79ibAexdXJLD63tlKAuyqUDu+lUZ89okL9RRIOfJRk2oRtdJgd4+vWt1da8c1qUdbRuLp8ycfmfPyrY88eHb5Pajq/KDH56SP/yTF+TclalM9Uqx1RW5/933ybkLF+XMuYsy1d5Txr4BtBmWQ7mb33rThinr3hNo9UYvdWZhNDpQRsOSKRytVDVAooA0/rz7dIAaGmbe6TxvLPVnlO+eRWtBVu/0zM8N3O1d/bPnvR/oJ8JJxcnK4rh561xBSoyZQC6KntvoDfRP0AgOJAy5zxRx2PPdmYeYt8V6PXCdpxvm/Wze9/RkbW1rg/mJ6PWWvOC9X1fKQP0vx2afLU5Q/27IHRom675QXqy4y/IutbG6gruJ90f1famguABLqGGQDTonFnxBxxbV7w6HhU39x9UBAACHMQRXlxG70EV+RQpxkgc0PMpVro/0iJcNwc53zZHzQblZVhKS55ipFIOntf1INQLEH6QMm9g69VTmbtmLOSECsmCHCu4YgC7EQmQyoCHcOQyE9z0IliM9LNKbHjyL3K5kFVskizHjJgMKdUtp60aoJ6EesgmHzYc3GeCyalzTU/e5BXLsVwdTjOZx2Dx0bIaw4r62/mDhqbzGDAeTh0bbSqjBtQa+0VzAvVqTo2SyAK7B/NG4NXtr8+K1OFwPnR8q6Mx4ucQhHOOUsM3bOViGJx2ouc2MuhgqEdLQGX7VkaCreJbQtX1+CKC4bhw7Qv8Im+nzs3WdLnLeTxrAp3ZR77SCga/i0fTGhQyhAnSMB0DdeqFBgpgH4AnyUBrMYeBew2NzzeAgN93uWTXJsZNF5ieq4kCD51ApdqFyMs5pgHcDcr1HXc9Js9YMfQX+Qa6ohlk39EL3laFVtRqURAdfq+zUNbjj9jvkE5/4pIy3R/LVr3xF3v3Qg/Lst56Vza1N2/Zbjt5inzt99qw8/J73yu233y5f/dOvmVgqH744HsuR5SV53733yPry0Fi/d65fk3PXrsjF69fl2kRkc6LtUvSWgwVjuiy/BOlu5dygSYj2c1Knq64Jt8XyAbmlrsfoKDAsjlMAUKvNkVeWl+w7VzdvyJRKep7+qsyvAjnZkT1ra3LXyrrcorl44xFYQw27TkXWVify4cfvltNvviZf+drzcmVDr00ZQjNhAAAgAElEQVQbysrKUD7ykQ/J25ffkR8+/6KMxwqiLZYUVxVCn3iPsoggtMVb3GszXKVas5eVCvSaAjQXkPrdeYadLFvVYdS7/C/1H406Q2bMf61AZzfQmLq81ZfzQGPaDkyCz68gq64PbVr93OyJ1QchwjP7pyULGA3LUF/7jZivyTLHmAwU2m2BfWOrI9NLxgt44SDv3GR4MBxpPK9fg379KAd07pq9JSsB0+v54zkH5Ggjf283B6Gue79esD2zgLMFfW3eWI4T41EQqT9DC6YWxNuY/JxzLcAS1ea6ZKQcm7sOrHq4n1usqduJIJk8OmC/9+vIEIcCeNR7jGGhS3qLR7uUZV8c4JovF1ZY9QB2IE1iXCozKhef0obApbUEPBHMmqEmbGpQCvYMM65B6/p9cRSmqC6EnOO1kFBuAPuj4TLhCqx676GGRxlj91wMlNI59AT4mp1LHjSzrU40xBUZnm+miF7/aM4PCixwhQ6aQQPIISmSS4FO9V4z62uFMM5UDW7TpsCTLMu9a7OHX4Ecxlo9WwVwsSdmyC1LG8JqXowfZtcWFpr1MfeHF09HPhIB1uKiJ8uboIEdxUEod3XavoHZaBU/8ptCURAoa1uH0kk7FLf12WI4IOWpgnuMOcTU34djoHukv9I10YGC4s4CDuapWVK13pW3W7VtTUI3g5tXhdFw2DvKQcOl8j6wQn03AKEJ5bvUV6ox4idzdj9y+CDvFexjTRLEQkFQEDPXkMqyVr5WBVrloR13ViXbd/3yZwM6DGf5MdqaTuTq+IZMl4cyWF2W0eKOgbkF9RL9tpHjx47Lz33w5+QPv/BFuf+BB2RpeVm+9eyzdj8pjY+u5buO3ynveeRh+ZMv/3F4xtPJWJZlR47s2yOHb7pJtrY35e3Ll+X6RPP1RMYLQ0sGVkmwDDFt1jvQ4gEVzyKLRYZMYReHlKvPNAKmiYRxM4CqTYZF9A5kyzdVttwq2ZEbC6OFxGWrE3VQWMN9IffeYmllOJT7bzokt+gijDRZ3Rl6m4d2g78mJ149IRtbap6XZHVlQT70gcdk77698pU/+7psjbQB6KrfHxyzcJ02e3l5Ncb1731IskojgRqNYToYkJFqrPm99j28FlCPS3HY/cPBTEQS+eyeVf03DyzOnp5kKHp5r5/tDfz88bcgbB7Ai+9ZVTBsWwWf+Fn7nACFxTlqnu16HDlyfC6fznX09ICu+rwHpgbyonikTdPIfqj+7BKuZmUo5SPOvgdAqk4K6dul4W+cJdd/P2sfCeTmfSd1Vps+onoKN5iok9k2Yec4WUwYetExiOXBMnrUgdyqI83BoP6ukYpOAOEYOlRzBz4ypm2/veet3a2ONjEZ9XEyxoHa0tKyESq4GQJYILEExS1BPopDRAZPP/FUIB0oOzQTTEXvoCEQIZUWWDmyDHE9lOeExcaZrjXfPYQbv4MhQuViMmUAfG2vFOQBedIgF54hrsgJwdPqgaoIOv5egGW0F3HwqmxNGElrMpzoN4U4KW4yNAQfYFkLdxPJ+Y68493zVJEDsmAP/Om2Ng6uzVDBeFVjjXwyeIgAeKT7swKIuTRxoXuEN1W4vGrXbvXK0DeAG70+tlHx8CnF05U1DwY6l2OYum/8QzBi3qV9IAEIjAUoTADVZDOpFK2dgv9eW2swP4IgjPJqMsx7YWd639FJoDeUOW16cCxnycOkcDgyB6ZWGMeYeD1LozQZ7qQMJ2Nqy+IHu1f0+F2C21ml2eY+6WfBpCYFj++0jk+vQOu/e8DXSGVGr2GqTOxQ4KFNdq+PNmWsSGdtye5qBSMGb9OS+8dT2b9vv9x1+13y+Acfl6/96dfkzdNv2t4vWEhxKuvLa/K+D7xfXnjxJ3Lp4tvWvmSwOJTReGTtObTv0nCIGxYmaty0OTaZdc+0xJmD/KQMpENk56E4kI1h9/NYgVz8PnJGSmukWBO0GLDn+nlUp8rCsMgHsd9ZmEmrYsd6xeBUlleW5N0Hjshhu+h2G7dY6DMGUxlPx3Litdfl2vUbMlxclJXlBXn0PQ/IvvV1+eaz35GrWwqw1+z+1OLpgDEOmWoBDedSDT2NGv9b9SUBVP+7Xqf2xRP17FUWjzq7z4VLRw2AJwFNOvQcSwU71flo9tEf2Mt6mwvbRWGKAW+BaJts3wO5un5MiG/DYLPvada8OJHNeGkSC6vcsmNk+BFOTcAxh33yqAPHlaLsDHRpYm1mg+vn4U3ggIxg2e8bvVjeOecardD5ZuJB4dledNcpUo+a/dnlOq4K5HqryXFrjqmBmSJY9j1nwOx7tr6+t6SVvCVP1bWMMFkEjkCqgDl7R9dcHikaAHN8Vq6r5/Z7EWHIZDj4aS9MF7jdibk0+c8edaxXePHarqef0D5yGUZMK0r2Ba0rmNtFoSS7F4eLXgQp0speZfTY94L8MdOdUgmjn0xEr9yIkHkqW8nwbRQBeDjUN5MGExuT7EgUXhcmS0MVIBizWSH3niiXrCJM7Y4sWm4OPg95Jf0JMFQ9WRppVH9qp4OWJUxL6c/r4+P2JT/pNj9WtHY6nV6g5+2h3Yu9vWNZPUfAaXISrjSKAFKee6R3XCogc7Ypxkp2qc+/MEFx4tid0sar9zEq3EXJeYZX2/Yw2VXIDoeToai+gkdDAN0f8ACEflj6aicyztZw1cevjVmVBmfycCgja8eByt3eCBIUQ0FVkBYmNMAZxLJlm/EpSlD7/apMZ4sz8E2M2eUCmqM5OF63HMtTvc1ZoDgbfqEiM3mIM6lKXYtgJrIx2jJGbmfFwZxNEeFeFTi9Purx9/+c3HnHXabIdb2+//3vyYs/+bENdWkqcvTYMbnltmPy/AsvWG+0Dz7+uDz/wt/I9Y1romwx2Q5luVXXuw8O0B+AnUy9Nx4PMoQXgrcSEsDDl79EKkIZm7L2a8qgvOlI4MArkDPQzNByGIdUXsbuGoOn121NLSx7+/peOTYY2lU9yhojIjE1BvDEa6fkyuWrsr62II89+oDsWV2XH3z/eblw6arI0rrsDJZmRJ05PZTPZNtSBmEU2hBkL8vQURQhfLayc/XFBGj9z+oz4+0zxQ/tFDA2Vrvid5R9vCcZvgrkevDVg7webOpze2BHZ6qyhDk6rNluc8IvyBI5cvejnN+MN7gDbjkaM39sLgQa9OXcKcvQrbfBYvcBhuqC8WJeFdewRkqY3VxbPnGUcVgs9UElVu8M1fU0VoiAwytDZ/Jq3Vj3IDoiV76fVd+wSxXCtLCJsKUZWq7Ogc8oyB+CpMQerklJlHBKJWfb5LtcVm/EAwsLKfhBEukdzUumr0AYUEZxSEAoIJXByB97nztwFUzqBN02UMZNonzpMcwiEG4jar8FRWZ2w4V1SAD2wLWL7ALh0b5PPvFJADnP9wjBNZAMRiUYH/zLczswEd1Yq8y0CiyCDebNeZIgm9uFU9FTU26ArI2Khv7cvBUgAEXjFDYvi3cWB6GTUB32lzzY5ViRLWIIkFdPKQgtjGPLlvjyUaD9PXp9kBlmxq/tpZmz0HsH/mugeRQX26aEUHRhNwDDtlqxKaxQISpx89papFeGoTmcGYV6Ajr3YupozGjrUFoWWMXdWPdYL/lO7xmyj8UAC+SGwtqruYfiLzbAE8A75DiYEvtuV/TCMSfkxWpTufKRwC4tE1s1JXsAEkwi+s+7VhPIkQls2Q62mEFuYytXVcZa3VyNCsFmXS+uWS32iPk2bVLaPKf6FjKlAFne3sYfbErTAIQf8s5TbUeb/+IeNsCmnCXbbc8T1c8qA7U1GcnWdCyTtSWRJb1zASkChi8nU7tEWkOqhw4elsc/8Lh88xvfkLcvnpdVvQN1NJHt6UQOHj0qd9x7j7z2+kl59H2PybPf+qa8efYtMygwcq7yAjBXRwgyyRazOJfePsT1hO7dbuxjHGsHa+Eo2yEqfRcdcPRguNFLvpTVCFUPXhnH2/bdJHcOlmTRb7FAqxOkHLz++hty/fpVef/7H5Kb9u+V559/Sc6df0emCysyGCxHH7961ntQlS2UKrPUtqeZ/x0Mnm0qKiNGfTLvv/xclakeRM1j6bgfzMXludZ/40q6lqlgSCpkNABMAhEdQ6butGHd1FVtJSl/Xo6IA1rqNg9dkc1pKmfz3ZW5gy6hrSq6keCsLBbfH5WQZhppR6lH4bjXlkp1Pti3tgK4NiOvugW5DT63LgDMJ7A1DSuA0eKiauJWZ5hclHZP1B+1arQyVfg9DA3JDYZxah5hPWsG3th2qbArttSleK05e45d4t3cO2X43bGZcQDoDJf9BlmINdP/D5uNKKEeXJg24IG0+97FoOs0kO1fvMiS7GiUGdeVrKfKK1rN7uIedVdJuAHmk08+3ewQvBaE0WjkK0hCR3aU9WtHdp0YbxVwVeCMGjYfE8/K1GRRsAAusn6OAShprmO/CusDxegXlVuSOQx5KqDZA4hcv3hTWR0HMp48rAyHDoQ5aQqcYMCVlUqq2RSGtuXwjvFVwVnipwPFeoAIJ/PA2y2OAWbMsXfvk4nzydbUcKd7zWYn8S4IGBgCCm2f58Cfa7sD5maySbDN2UKe2fMGCnXBri5SGbPwlUNsPCtzYGJB9YdsuuohWv6O94Na6NUHTSPASqet8ZZ9nM828BVrqQKewIQGFwCtbX5JhU4jUY11ykKCwtaosPYYI4/9KmPm4VeFZ45M6b/UAoZwDWOXuHZgSXv3nBXQba4n5SsUIJkCG2DLpFXlB2Yy6qcy9FhYas6R+0T20sC8Vy2bLBHBBQONAgj9v+3JWG5oxdjygkxWhzLSKKiF/Kh8cG/qBz/wAbny9iX56cmTsndtTdbGE9nY3DLwt7S+Lh9/5hm55dhx+Y9f+H/k1FunzDm0Pez6k1X1RoBuPp0xwa5rPBmW/e9tz4rnjc0tRtMfSgbbuWIYD2dByMBXo92vXz3zNK7BzC2I3LZ3v9y1sCILW5tgnqziVe9EnsrpMyfl9juOym3HbpVv/vV35e23bwguEVuShQVl41hwk7mqBGV1TD07ou+vrHQFX2TEOG7gZjda4ailQ9H/jvPv2bv6ud6pnWXLPFLhd25S/9Z9xhzATsR5qCGuorv4+35MPLepG3OuCRTz3Fe93q/pvH/bfkZIMkffzr/Oave/4zu1wXub61a/Sd2eewgnP3R+2UcAqJJkXx5Ur+tr9YhZwNCHs8xm+NcNB0I9z/xzTeC3MZGFJZhjBpMxaMmCNkCumw9YKoCnmvxfzyNYrBaA0qagBygJo4ys2fdZzeopV7CXwSpBt6ksajqOX1wPPZRAjmkv5BqTkYPe1JdrHjnUkDsXtBKF5+Ie6vNw85PruDD8bv+e+sVP7FSPKRVCZc0KBObkXRHq5meILCM7LItVgKI0peXWbOMuRQwO4MpunWjcYPuELT/NXO9NgRnwHmZelJGHRQ87L+GFsU6ByCZ7+DwNpqaeKBDSCrJkaWxm3nuOCdMM2xkt69WKfL6uo9LRvHIsD7ZXlnhz5VZ5uoHRJoCN19dyUciTo4LFuAMGuIxZfqN7BhWchGdlF4ZDeOFk8AlsA5LMhV7+a6EfrUYcj5w5TtBEgYIYwMAg6ukGvhRMNB6RGXjMTeewsrJiFUdawr65vVk6qHveVU3GLYwcvl9lCc/LVgbMcfOwrIcvEjxhFerYqoGgkQ09V3I4aBB03CrTFcilrLHJKApF8J1kMPnulHL6wy2447tstDSybsDqVS7zjKUplxKmb3Ju/rZ8Td8jVZirq6u2DDy/tk4G7iGzKu/aPPj6ZFvGy4tW1TrysKQ5cy6Xe9bW5f2PPiY/fv5HMt7clGN798n1q9cMyFzd2pIbk4l89pc/Jy+9cUJ+9MKPIhzbgxXuST2ra8NlGUwQctc04TH9NpOflLfGQNkBxtNSx8BRtNw8mdqNE8i59Ea7c9oHcTyN4aly6+dagemt6+ty98KyLGpVmt8AM93RGxlE9u5flPW9y/KNr39bLl/eloWhrvsQ3eDtXOMan7rXdW1oYKsB5+/1d3Sm+LMCNYrRzxBkBVyUw3lAjus3o6cLAK9jrmPx1Q87mc9oc56oryuAoQ7R3xlY7tI86nnm71NmMp9QRT3B42zsc968+nFwDPr8JCtStrh+bbQn1zptRX4n7UQC9/69+m/uexQAzGErc20qu82Q9iyz2J6TmjqUOtPG1/Wxa2QTYa5mfBgr3mt/t/vAk/nWs1r3keOoqVytruOtD/NyE1PH9/pxN8aynqdYA8MA3u/Sb+jRdTdZgpAVbjOdd9tzjwKCeURIUokwpC65JXY1ZO/z8DafkucN9o0MZCVtLHJARi4WLOhHG2rITTVQuvAwIh4D9slgA7KQ1L5DYzuTlO3Im7At7Vx4ztHwoRxQ8ywVqBUPITeJyd55aXgbck2BBbjh9LxCk7lndjj0mh738oEcAT7ISHgIMgxtaddCBRNTcsBkT4gqWw8x2qFTxiK9YIAwGCALwzqIS2ap9c7MWEcIjBnZbdIux2RAzvMDE+QmKOLnNBFbq/J0r3fGE9nR8minqjEOZ+Ustqebjt1yLBdXi8Wi+crZQSlFCNw7y8fwq8HSsCKvKjxpP+R9nkYqyVnFiST4YrJcDiEXrbdWlSRBEH/Giq55hqQaDP1eevwpbxkShkcFWjJZuWzqm2eOa2PGwTR2Zk+Y/JZ0iBhnF0adFya153riMUF+b6ihNPA/ViqOXS55rqGoPLSu4Gkyke3xWEaLAxmvDWUL14Aak2rhzclEDuy/SXZGYxkOBnLn4cNy65Fb5MQrJ+TqxoZcG4/kgfc9KtPhgjz3/e+Fp8q51THWPdf5HFxZl7UdtA/SUO/16QRg0mSyDaFXfUFWrkqCTkuL2AFQW2NgMl4+TOVrhpiteZrwG2VywTry36y95BZWZGh95DTjT3thaT7OQBaXRd46/aacPv2O7Owsqcvu4RoPE1Lx+/mrRqcHZ9Vw5XmaBUcJFmKVUQ04BwzU51R56wEUx9IY9SKXCJ2SUYEuqWexH1M+Z/eWKrvJfxrC1K85N4K/StbOT2fogcBua4pxpH7m9+o7qWPnjdl+Voh8ksjGDP+MwgLugTqXqn9GSigUUAk5DXgQRVIAsdSRuUb9nkblJCNwFk306smu3dMsCGzXFFdYLYhWaOqf8XgU4LePUvRArte/xnTx2kz/Zay1FfG1jo/pZy2Wc8Jm9nkJ8BP0uwPu6RcB28Igc9NS30PFepay39ZBuYgwrdsgP85UFGKNh2s0yEO5jCpiLx28OClmNzvUheffw9A1ifcgCs2sqIIv1KCPIg9k5LVMrdJscQntPeoftwMpt9HUkqApidFGMTlAzIaoXEAIVoYR+kNJRoTJ6fTUU8FlCxBsDi7A9WqRwv5Rl+cBTWXAHA8IQjURWXkY62wbpt3oAwY501QNule3BXvQAhCADqB9tztNnkddc/j1DJtnlQwVE+bDZGcFcjvWIyyz6bL6mDgIIU+nyNynaJnQzCer7C+FNcBwXCtBpq2HWswp7IBsMTo9qAvAWVqRYK5Y96pMZ7/r0yrFQAQ3VHTzFHwqalLtHK/nVWpeRYBI5nfWKtfW641xdSCN5q/Cxf6MsSCjV8xUPZwP93/2jLrD5fKlv4ej4cnJdV21MGYyla3JRDaHIpOVoUyGmgPmnmTQwTty6KYD8tDdd8nawrJcuXhJLly4IG9vXJOVg/tlZ3koZ8+fRxVsl/uTa1tCRyKyd2lFDiytydWLejXYQHZWlkUDk9sG4nYD7JWJqKwcCrzMCfWbG8z5Mfksxi6VAMS/S6mgbKg+sHDWgsgta2ty33DNGDmTAmMu9ZmLcubceTl99py1HjEGzhxAgrncGeZE7gaU5oE46sX532kdjgoK+2fV81JlJu1GOpD9cyqoavc2gVzK6cAAZd3veY7XPADbAwmOc3ZdakuL1hZUkNzqxrIP5Ty2z54Nfdfd688Y52jOgINAm7u1gsiwHnIjU//iV1WGeRcr0gsI5Pi+0CPF4eDceBHPPBCO4B/Gwv2J/dZli04HBcAqx9O1ZYmxGrmD6mukbJDxzhzHWSBJnQ1AamSS6Qa2S8uxcb717u7e8asMX007YIaaNuuG/UZRo9094JEnnEg4psa4LVayIPNRwTS6E8Z6GG8lBfsIrWFrrl3DHGxXdZXrUOxuRDULcPzEx57aqYchVF6A95qvAySNYo+AjRHwCpauJrvXTfKvMFkXG+svKk1XHW7ZIrX9Vjy2X8JzebjxLOTLZQ+0pMzddCat5XS+Gh8cFhh30KF2YOwHmVTYCAN85cyJMI9JCwI0t2xoBi3j5A4I7HChvQsS1XINUXyQlXgsorDiCK6bV0lxnFg/7pg2EPX3WNTZC1hCa+BzAHLM+ctiCu1dhBwUz220NhGqSAcyHWnuIG7vqAwOMJ8eLLbx8G7zjij7qskwdhx1R5VBiWWrGSN8meRrFUIl+bzThvO8QPKnZBB9dZzlyPtRYz0tF4xzwtomUKcTAAA4/30tGPBHpVw5vZ7Trs9pQV9V7vEcwoWS82IKaU7OSwByX6deAXP5MqdnFg72ytROmOdLenoLR8RuvMZia+bmjfFItjRVYc2v9fIyeQMteq3XeCz33nG73HfbnXLq5RNy7do12dyZyLXJtmypPP0t/amqgde5KsN3eH2f3HP0uPzoe9+XhZUVmawuy5ZegWVsclZthpdfFCkArZm1kPWVhaHsW14zRvr61oaMrLoUbotBL6vUZyFPGtwKauzMmcIEkDu6ti73L68bkEPrEvR11Irp02cuyOmzF9Hk2EIyHvpSHeT5MTrEkpo7kwdlWqkYdxrqMBj8nUXFCGQyxEbnpgdhu4GjdDKy2TnfT/CYY5gFQfxMPWdRDuZjzee1jtf8ebaKYTeAiU9VENSHrD3/yq8xNJAV9ynnGvOM9ECuU09NYRj2yLVR0YH2LB9W9Lb0zMgKgm1O5U5dvqvRVSwM4BqWAVXnrdkbNSC8e7iARJt3cbKrbmKAkEvJsVE/zHMEwjbZfKFn7W+0Jx525XrP07WUT8uRJ4RgMYkVzzn/OKcnp2GCLkLI5Yn+e7y+z6QEkSkAWdfxqgfHnjevaVlpqUKsgCHU1qPrQb1BAufbyYQC5HQci1qb37D6mdKUTfPToTTIwj5yueAMjxbWwK/GUARnV0iZckowV41BlPR21KC13PDmdWb87QouRb0ZbaRwc9GUYjShszF7YqAupI7HQRS+QyNLBi5ZBLtI3kAi+5ep2CAnTPs1GXjS/rLBRGX/GSJ/u9zaxurXQVmHbTf4hZHQ4gALLfu4uUZhOKK2Z5ZRUwNhn9PHco3psRSjlg2W7Tg1+sK+HYpBr/tCSMtunfBEUhSTwMMIptHbjSgSnO7gyiCdL9hIb8Dr79L11Hky/KuvRM7LGMrKaG5vQWLjz9y/VIRe1MKxssHuAInMNKpVSYbBMFYnwwQJUCAHKQ8I94aSaxQZ5YXKG3JjLU3YLsH7opmCYRVo5OTZJhWAhnezgTZZJJYZhBEoV4xh3Ank0qlp82EyL5KKfzZMSBlvKfsqGnkVTDgr4dXl+3qvtXlC6YmoP/+Z4W27fWMqN7Y2ZWM6ksHeVbvaa1uBkMqDGiG9aH5hII8+/LDcfNMBee7b35HhyopcunFNNilLXTVeP74EZHAwlmQgn33qk3Ls4GH57f/rd2Rl717ZGI9kW71dOO+4hzUMSLKyCVodwGu3eBnKkbV9csehW+Tq1Sty6vJ5uTbdtqu51BmDHoL6MSaffbIqQ6zyw95yg4HcvLYmD6zus6pV2/PFoTcaX5Az5y7I6TPnndnTQjLKVIZ7bE88lIWm2xl1sPUpzGk1osYreKU7jXfPeFJuYcyyCjJBXRsyTL3mTRH8SkM0Sqcz2f695vFV+TId4kZX36e5rhomr3OooA/VjXiCfobPjfPOPFLLnSsRF2d5K8CrwCYdfxAD+t3hcLaoCfOr4G/WEeLY0kFwZjoLsYvdARuHPSjtuLxtT7jrnprCuXOt655SRkJvmQMWixU2ghfVgxl2UoWdUPKFDrXms9p9hKUxSLv8wxyhyAeHyCJVpNz13clPLwdpJ3ZkxxuYcx9NHrwhvRXXdbprnoxw/WhbZlNSdNmSba6gbGV52WRh21j2xBl8j0lGkKssNIHeSPiCK0Dt39GyxM8VlHa51cdF34tJjYR6xq/oopKkILNRr03QChb0Sp6B5cHg9Sw20H5WEzS39LjwvIMMA4/qUnuXeRQOfAqXCOHTykqt13KWrQA19v6yRvsu8JWBgw5JoUtloxgDFblpzPz5rv/CoykFzQyX6Cf1zkl6HtVBqQalKpQ0PKTt7Wkh3hROw4RxzVO4apgfeKHG804wl2xdnhn3cCKvkIJDYG4wHALnZeUW3rGLG9Tzx2IkkPMWM+GNElCgilU/b/fgxRVoiSV7byzvrEu2EB4cWRDkBrp6bhQa1thBfZPvUbSFd8p3K8J2rTPqBOCoKibuj3vEbhCrarbbMBzIsd7Jz5cntKIRLp9Loxol811+C2Wj9zapoNIIVM+LLG6Vp9yPeUoVU2FIn2ejhnoJnPOZ87zoBDpteKUqxfp3GpEbWsQwHcmONw4eD3EBg62heqrTqTz60MPy5Md+UU6fPSP//otfkKXVFdmzZ4+cO3fO5JA5eqySpU5KgOFtFidT2bMwlKc/+oS8feGivPryq6L+46XJphVAoPrU5wkI0BhSrj0Bz/LiUI6s75ODi6ty/dJlmSyJXJlsy/XxWCbqzEWTU/fHS9U4Hu8Mu4IJfa2GVlfX5d1r+2WoxQ52i8ZSMHJnz1+QN986Y5Wq5oCxRRF1JlmSwrihATcpidngI9fImBMVBgeB1UnifqczkRV1YYxKxCL0lutD6kj9rOn0UvUXBpKneg7IC3mLG1ZmgRmfE+N2ozpPVvPsQM5VhvC5PPPzgEGOdVZHV9nIv0OGqAd2A1vL0csAACAASURBVJ353GxhhNZSHA+cmjK6Rt/X8gsDKfpAS8/gtV0JmsOGLbIi0uUQ7R0gswR2Lq8UH3sPHYMaLQmNnOkU/b7O02NVl/WfD0rSLWKMm2Oa4wjwHdXGGrlSOiTYfgO551y6Z9W97PUaWJi2EDb0Z1wx2poU9nhTkit0oPsZdv64XyWPPubrBU+RuuSV9O5OmgYI58fzvc2JtmLLwlD3V3Rx0ObwFEtmQupJhRF69D5oqN4AvIyrL/zgpCGZf4g44FxcJNJAOWTkIg8JjBlaDaTnggWkocuF5kFOtqWGB/0lWjnjxwjzBNwyWfZGiJUNMKF0ndizBC31mcnsOaJ6mOkFAbzWZ9G55qxa0cH4ZlN//HmEf34Y8VxPTKfnBVLJHkRgbWHUHdxwsBuQo9dj7V7syiLcc0llFomzETqmZwsa3SFbOx0eAMulopwkI4CfQWgj1OogX9/PPSNr67uHbM5gYNKA2966InRVXODjrExRDiAQSYnT8PGnATZLW4RemdkkSj/D/vdxwMNYc09dwr01UGNMaeA7IcFeMQxUPMG5hUL4cvb86yVu9t+97FM2mk/uiIw0NDnZltGy5s0tymgoMl4UWSRun0zl6OHDMlxalrMXztmVXo8//rg5iN/4+teN/l/US7FpiNypADjBCVFdpZ//xZ//iFw8fVauXrwkS4KbFc5cvywTzWMx7wshHOQO7m7cNcqkEqi5d/fefEwWtkZy6dJFq4a9Np3IldG2TIZg9M288b5iOlDOjJkK8WvzVKvdsr4mD6ztl2UtINLcU3WCXMecOa+h1fN2xV9tPVENV+hBP3AE77vtVgVyODKtY0AZ5ucgwwCRDbRwIFffAwfTW9P4LypLWIE2v1fltgWQfYisS5AvFf08s9Qm88Bc/VlrOxL0tN+rbhtH6yd7DqvTnz8/1qFvWLzUfg6pSSQTipUqTKpryAqkCEygLEzfKclBJ98PbjzO3umAnaZ+0eWSfczAd7TpBtWFbqJs3jKq1036nsZu+gg45561x76hSKKmJVUQyF0IvT23cKjV0SxpSn8mQ9fAKq3jG/YiGDHYfIT0nf3q2p3AhObZIQAM22q7kTYLeh7kEdYa642QOfOi/UO4iokfiWsvgX/wWTyD48RCgzTH3IKR6xUBKyF7pWxTtVBBsie26K4XLb8jeCcaD25PHhYCrPSSMCD1vscee0ZeR+a7QXd5AiKxyUzJeQ/mHCo6MjTI5LdOWCmDVmhpkrb2A/PhoX8cIUeGsrBi+DkautMYYEEroMFH2zCZn50mbFHvak3QgVWvQHrWwBNMYrV57ueDCQeUdvD82V5yb98NYA+WDfmCA7trVlUGL0XWZ8fhdCTJ3nI0qKGcGRb3MI0Jvh8SYpTGC7P5erfZwsA6ro4QrYVfkHHgrS+8cKMBLFj7nG2XeOu3QoRs84D6VWXYxwR+6VRgfNWLoxTgPOUB7YF/emAwfKyC7fe1/XcP4pyVLGGjee9JA8Vwvec6Wg7nfLnkWtgeR15ikhj9e+rnq46Y9zk9T3oFlTJz20sDGS8PZDLE7tjuqWKz1jgLwiRjbST8X/+jfyTPP/838vW/+obnk3loQ/evMMTaz1KBlD7n4UcekbvuuEO++idflr0ra3LrLUfl+nhLTpx6QxZWtOjA4wlutaos1n1VL18/q3et7h8uyec/85/JwngsX/rSH8vOypqc3bgiW3Z9GLKEdPzNOhTQhBw5KO2j6+ty39peWdoe2Xd2vAG6VrCePnfOQqsyQPQDOXIZFozne5Uhw8Q9kGlBmRsfB/umu+sfOq6uRxnaY1MpyHTmb/Zz5O+0WtJaL+k6MBWnOBjzwBbDp7YyzkjVsUOHpiFm30b7TOnZBb2azBtBCJm4ajjpcFLXYv9bcJtzdCNZwsy7AwzCIISlmYrDOeCZ1NXsSlDzYt22RNTHnQxjh6KTfsRzyMM2uV4h09lHzt5kLTN8LSsvSfaqlQjYHjcottZ0V7puA7Y3bjPnAdteLxAksa8c2+HM04HzZHqebqF8zJMvMzdz5mY7scsvAqDNzAsGub4v7TUIA96Rm+PUvHVnUJ3syOHQiWSUz51MC6XXVBhnlZ15JzFWWzHYzz718U/sQNATZMHosuFnUSReWYnJzOv27OEL3uRQDrIKFLBpDhJ3fMKnrcgenj0Amy2Ws31MxEVT2RYU1kOPQ10PTR5WQC8idBweGgUCuVgLa9yFz87kk3SCME+QdUnZQyxzHxotikPjeDwrGf3Y8y7PzhsNxRU0NAWMz8b6VVAHPYJ7KwPFuxLDdVeBUQOeWlhrYYhecp4fWA+dhcC9kgc4htRcrnGKFRNb887UHsj1Zy4OBHMFPbSKe1eT2eT3zENsGnLOyf9ifmOERBScupIzZpnhh9xgy5uLcGz5ueN49NTDTmLNMSKGmPQHkR/IUn1nIXsl1oNEGpk0IG3Bx26AsRoOdAJ3SWOeapyBOh+XdVabuRdZ17e+rxpdgv16Dmw/XCZ0t7TXnOa/aa7czvKijBTUkWV1r5+WantzS/7hb/6m/NU3/kpefvVVVIa5UdEbHx555BF5+ScvytmzZ+UjP/8R2dq4Ia+89JI1J376mU/L8z/8oZw/e1ZuP35cfu3Xf03++b/8F3Jjsm15sag2YzK7JywX/afzZattBUtLsiP33/YuefLnPiQ/+O735K1zF+TSeEuuWH9Fz8Eq+oDG1S7nZpNby1VdkFvW1+XelXUZKpAbT2Wg+Vca2RgO5eyFi3LqrdOWIL2jnAtD+anqIl8TOLH8gkCt/IzgBgoM4Ts6adQhqI6N4GwUSVm4qAADvMuBjTeIpqyqYSYo07UFAJ0dW3++CXYiJaAzntTpdB75eYAL5kEV5zJyKpMAwBg5Fmc3CjicBwDmggIHN/wdbx3Z2tryHL0WDO4eiYrS7ZLfmICxPf/FTpWQeKwj7QP3Phzlmg+OXaNLOENzMOeu25zGnhV8kAB4fqh+ng43QO05x/X73N8ejFVbCyzA9Zm1+TWdpD6HGKaGcPms3fbXxsNz3KUg4LwwJ7U6GDomJ7XKHahMq9DHaWsxPU9osM6OESmTsQ4LYrfgjKc7srm5WfLdPSXEc7VjL+12B5c7ALlSJssD6K6LKrQIl6rPrLlwtriu6sp5RZzX79As1LAtKj2fcimwsR6m9TwpPpL6vVJWD6tVeJomMmm0mwm8wSiFos2Ro8fpppVhRVLRHlemZ+blKybokRcYvwT4NAGwyh00BoRi1B7Cs2AimSk35v5+LHguVqWdLffH2aB6EGJ54lqQ1ugina08k5VMpnOTvcn9HcjIQe6Cs4U6PLs30veZYSrNecT8NHE9S9lb4JBtTKoCao05lZEOFgncnqSRB9SLPOr61HWwdhKsINVJ2+e97LwAepAL7tn4AwiOq0KwasOiBGmgkCJAStz33X9gjaH57Fhyr3LFKXcgB2BAL9j6p7HZSOSHliDzHCXF74f3xepoA/QwyPRmG+XTGRs8p/UiATbb6r98n+8Vgagz7bqfZDf0vVV2K5hjcnpVqFEy5cBV+7JtjycykomM1xZkrLeH6JVePPv+7vFoLP/Vb/yX8sILL8h3nntOBsPCcuyIHL35ZvnEU0/JhQsX5eYjR+TEyy/Lt7/9HVOUBw8ekg9+8IPy3He+I5PRtvyT//afyP/2v/9zubp13XJ5q8ecTk0LPKq6VTC3siCyd7gsh/fdJKPtsVydjuXitasAQVUPkAXogIwVDi0sWB+5+1b3yKo2AJ/gKjGVb82ufPudy/LGm6ed5YOMQi3A0abRagxRrV7069oq8La9ZcgI6C8Ytsy1QTgJCdwIBds7yiXqZObCoSigiwALrITfL1vCdnW89e98lo235BTNjL8LAZrMlUptBZFqAFU2r1+/bsVYOg+c+WTIAGxzPfkeyAN1a67zPFDCnykDuWfPuly5cqVU8tf8UY8cMbIT9hBry2gNATLHWZ3BBB4LAcKbMYUjWYAO7wTmGfaZVR42ozJJ4NTfV+DEZv99iDLOvRfmUYdQTm3sRXY15K5rpj/f3N6aKdJh78LKlDXyQX3OVBlfT9MbRRYboqHoVv68f2YDWAuQMw6nOkWuS9krMgCU636zUDmQCG3DZGTVqn4vWkJ5Kks66bjqlCSMDj8wBsEi9aTKdWGlB888+RT9LpynIngMrxLRgzvzykhSwKzoM8uYjJx91j/K8Bg8v2TAUCKch7LgHPsu7pbnTQAufuohLy1ZpZd51r1nSsNVFJjjGuBBv9Q7gEckFzorGOE9zJrqHRvgYVbbPHamdo8hYzQR02b1LRUkLDw820Z5WNUbLQBXm4XZXtBQwCU93pYd8RMbhav4fqPI9QJe/4kiUbsr14TMARtzj9Rocq/sOrLaqgMViaEEfd8jPOFKGevcesBoi1Q9EfcmvJCgArlqVl1NWVNiQjWTIwpzM0/9RAJMykeQSwX8IrzJZ5JNdAeAoVVsl9/w4f/oQ+o8E7G2ngLgFqrKf4CowuBg+DgvyY7jloI4j64wuHxcW5OW7lnwRrHzDOlBVujBJdishiGUYACTLPCI/S4OWlVAlLPZ0DN2TMOepnS9aEgbB28MRjJdHsp4cYDiAY976me2bmzKr/7Kfy7vXH5H/uzP/9yYKz066ytrsr21JZs3bsjhw4fl/Y8+Kvfcdbe8cfKkXLt23e50/cqXvyI3Hz4iDzxwv0wnY/nIxz4q/+Jf/Ut559oV0ftOjx8/LhfOXzCjr0Vc5sSFgfAzY/JPN0ArbafWqPOmtT2yvrYu48FAzr190cNe7UlzpRRLa2kanod7ZH1N7l3ZI/tQ3QQ9r3kzA5ELl96Rk2+dkcGC5vbhpNRrkypoNrnwPUVyt8tQgSSMeAQjY59zGfCv2PudbWO4DmfGAt39VJwRZLjVL2p3F9VAoKZkWHpMVpwCpLPCkyWbrh+K0o/wKgYACe5ypKi3Gd3RfytwU5ug52Xk1cBFTD3fMCWdLaqq7Fcgl3arBff8PMeAEKFerN6l38Tw2++nY5bRD2popsfg3dl9Ib7jINxPtWsM/3Z1BhmpC5lIRo7rCbYIIsMzX6tfm7NOVrgU3NR1qB0EcIaAIVCY5HjCb0PQRrxDq9KeIF3HJ0P9yJtqqLObHDuXbx0v1x1RIqZbJTtFyx3Of4cRcHbyZhruZ5yTcvI5FnuPOzr8GQyQs50oWvfoIdoF2Wv0hxhk0xMTcyf0yigl9TSOhcuBL5StqDOFJv8o/4UsaLFDK9D4VzWFYRggVVZ2b3/MXTQJC7YCLUbY/81/5+yHlnEb8+MAzJ5VrrzAQ51B0DHYQqgS5aFHxRtofE2y90R3n4C9zd7F+9z8iVxLKg27DBvhYQMyO8gh8m/GIdFZMsE6wZc/00IS5t4FG+Ojj9CtimokI5vGdNsaAo/NQuWN95oK6W5qlWKLCF5gFMGA+raUz6Qi6FkueAOgak1ogimEMNEbx49hTHS7ImTph48eF+ac1sPVL/LdQlFQxKqs8O/zcrbYUwgGBYyCKx0tiCg5gWFsbK9QNWomuMuPwJnBfHhvriYA2/q70onP+M9rewH+josMgIVqkaqgE6D/7JAAzzHOYbJmVOI0JvnsZNKq11nPbuONYsHSPuHANpVylWVp55UKvjek1XmoXm5UQ0YOWkDJ2LvKnKsK2Z5O5MbOxIofpiuLMrZYItTpZHskj773Ubnn3nvl//3jL8loMrZu9Y889B6ZjMby8isv27V6461Neffd98o9d98j16/fkL/zqb8jX/jCF+XUqZMyGo/kQx/+Obn12FH5gz/8oly7sWFG5HO//Mu2Nl/+T/9Jbmxu4pJ2Xs1nmjmkOJwR1ElADllFO7IQLYFQnITcErcMxmq4zjy4Z03uWl6XQ84omRzoMxYX5OKVq3Li5JuyMBgilG85660zyYfXfSELQsNHwFdlAzaAuhV7w5QVt76xT/w+z3WwD5ErhyfXsBbPuv5MQZXeq2nvKKyGyXT8mzbDDWEFdLH+zib6v/v38eznWNiupc/pS12TjFcmxOeZS/DYjz1tbvuZuSxps/D4R30HnoXmvfqHgATvbD/f6Fn/Jex3gkSoasgJWlc5iMiPhK4vP4pRVlBXn8s1qGe+n8tu+gcz9D8Emv7D/h38WHVA+yIajoXXX8Y4/FzW/QoHc95k/fwq6uKdp6HHeNYK68ezoPqBehr5o+X+8cihVGyE2eB77giW+Tdzn1OIQZBtMu29NyFA1nAt2UcTHMrBjgK5ZOQaYS1dpoO98hXPW8IQ4grWrLAw9ixrkhvbZN7vZILrOGLhLXxTDT0Hh0aZZmwcCJoJ96qPnl3IlhyOlwpAIQ3PkZjBj1whWzKv4PQrxYqnEmlyNIyUTWsGGpIK8EagW4GktxXRT1qlUXEV9e+K39S4WONAy9ejUbe2vTP0Lq83cQgCQxLPxJE08YE71Hi0to9s4V3mCA/Fq0qDpfPqKM0p2kEvORtvmUN/IPF7KF8DyKWqxsXbnRCqDlQvtW4DP5lMUzI/npfp/Qfr4aV3U26gBZPGp0fFEbSJKk+jrRnd999XIAXDyHCJvS092OijmEYCwNgZQcfIJXsOAJPJ/d5iIu8ZrMCP78JaUPHvdmfoXNaC7WyiOKMdf3/bQWXXqtGp1WtUnj2Q1H+zizvZwSrncOxSlkNxTkW089K18aaMlkR29CYIbZugesT2Z1EeeughuXTpkpw6dUqOHj0qH/nwR+TixYvyF3/5F7K4vGTO2PLiouxdXpfl4bL84//mH8uLL74s586flx+/+GM5feYt2Xdgn2xs3rBOuqqQ9+7ZI7/0S78kb735pnz9G99AoVOwIHQcvMs++yC6LNFoUmOFM9Tk7XoD4gJOiKkP790j963vl31beieznhG3NktDuXjlmpw4eUp2psqII9hlvbXodZfz3OcR1VsQgrUqhQ2z+W6uZ7vrlep3WZCThqnNfZt3/ivoa84nJuMKs7WwtZ6d38+zlKClfzbkCOvTFHEUWeN87CYBP/fVeSpK3HXtXF6j5pZnXlIxxHRSmvFztmXf6u8JEgjk8Lu21RSBXNjgAmqjeXNxBEmseOpjyRmGg2Jnu066WrESwm7SJ6Ayw7FHSB78bZx7f7Y+X4kWrTzXpt/KzFJvwNLWPOYExVGYYk51rkHIkNFdcG4qm1VZZH72bwNyFomyxvd5zRjW2c9aYUZg9j29zMCZNqUsIXRFbgYAQcQwIkHj4/6YO4HzV77X3xad88K51KPGanlfWI8kuU6y7z/z5MftZgebSOnNY/92K1JzQAL508sotZv6/pYOTcMHwOdFDLVru+bHMBkMqivyGuISe7a6CKQJRVcT2w0MRqsJX1NnCzXZkIfEvsNbJCIOzus4PC+kEe6szk3FZd1dSnk+WC6YM/O17An1oNrMXPHkek8tLDCZqrBj3lr5gtsftHoFY9X/hyd7LZkdRktuc/ZTWTlP2vaKNnvWvO74voa6G7F+Fpdv+udiJ6zxqXX8tQNp7OgcMNooJxzbYAuL41jYKwec3kKGy80WLKGweXgLUCW9nG01EsjiXV6VbKDS89osR5MNqAGebT5Bd7eVfAlUarFEoe49HItxJpCzBsxIbfLzhLyj6ggB1KjDkL2tkvlLBcZ8CydQ7ZkLC21lZFWQvQFhfgpbdLDBK845pJRGI9bfzw9BQgVj9TMVyHFuptCLDeydvzrW+D4SUWS0M5Zroy3ZWtyRweqyTPR6L21s4wZZmVPVl2ogfvWXf1VOnz4tX/mzr8nCyhIMit69PB3I5saG/Mbf/weyubFlycIrq2vyZ3/553L1xhVZGC5YAYMp5enUih4OHTokly9ftjCPhQIX0HaHLKhJsVfhm7L0+fFctwq4sj4soMBJcNrOQnCH9wPI7d8aW09OY3SsYfGCXLp2XV5546QsDpaRt6q6EZ6asTc8r/Vcz/t7D7DsHY4kOXbup4a7wo1uDysTaRqz3wOW+q4ZxqzcsGPy4OcF+a3I4dXpwaFiKgZsBvW05gxVADe75gR6TOWxy5OaMeM7POMkEbKZcr9e+HKOB//eDf6knq8vrePsnZp5Z6O3FQlAEyyFTfbRYL0rCQJAYfPh/d6uO3niySrXOfdAop5vm1NpdN3LT82DqzaPKVh8VrzDi2hmfu6L11fBBsvMaRbHg8VA1Gk9SLaz18k096hCjrDH3Y0SaadTseE8JkGi6T72XhY6RE4yiJhyobu9WnMFjVyIoryWbAGKSKBYZco0TKNjGQ30qtX88KzRqYvUK3bbRL8PjjkL2MzmHPmh5Z1oWSUWBsUWo4YWk5WyS9vjHFVvhVVnHiOPxFba1qxWcvse7BSEJUQbx9av4kJ/OoIDfgbNXuk1gFVJTzHaZkTLigRyTKDXzbZjZ9Wk2dNLgdJ4okBO34rKNjI/oGbREwj96diUADQNw5eheEhBubD1CsP+7Y0hGZawtfVuMjBgSKw1ip6CbfNFvlSVAXiSJVE9tp0hMqwzw4R1XgzzYbVRHTwPONjWM+/DGkUjibZdJzoMpT+PN4zmkKaDvLrNdBPvC43KwBRaHrIM3XO/qjHIE2XtaizUDSamcYL8QMDH8hBLmMjq/VPWKNc+JwfkMGwlN7HkDlWlSGVKTxlXeLgn6WKP8Hq2QGhPa4aBEvS1oZxY004Z9c/BuSp5foWNtt/R8dNG49OJbE1GMtLc2JUFGS0r8NJQgiehaChkNJZf/IWPyvvf93750p/8sbz82mtW7akM2/Vr1+HITabymac/LaOtbbnj9jvk+uYN+Te//29lMASQUDmmg2qATr+/d68cPHhQTp08JWMFhQ4eCORsDlF1384yjQdl0qTLQ1lVRtRZ3JGbb9or967tk5tG08gjsyiDArmNDXnlNQVymrcHgGdGtDiF80DHPKMcyeMZq5upJrWzq+G9oq8rGMscufxApIrQ8HaFCBVYzhp9P+ueJ2y/L3p4HgC1E1XeUVdfxSmZSA8VMyRVZA16ML+pzrNeo0hnru35Vs8k5TcMkD2kBwyNsd0FOMz7TD0b+szWuLsutrFPUEVd9tIAgUdjwGB5ZMx7mcF2VPnLf5led/KmZ3YreOFd6nXsM+QAbyQq7CQ/71kSyeYx2tM5fPHOnwG82GiaRQh0rHqZafRNk2/YnVtTi87wMbVmngLznwGsQYlHsgORlTFY/LkXQLotqEwx9UjPIvK1psdx2EHehMNd9G8UoNGWuI399FNP12XNO0bdk+T2AwQw+Q4/LQWDdh8hDrkf+uKgZpWp/jouosgQoDUWJpgqPdH8/IRxtKqo9K7ctwrDacrWBQuLAvPJvAHsHX5m7AnRfXhsKLmvOBQ9tZJadQTn4d6cLsgjZhC3SJbPBGOpeVxttStYJl+7AHk5EACABEVgHgmMm+NaRJH5YFylThhcKs1MdIouV8BZqCIhBG/xokJDN55duA5MrMc3sC+IZ+pjTaHYL6oX7SaEYWNbCs/r43ly0NlgVzKYftgirGnOQCo25AZlOxQfmJMW3rfH5KgNbWdotVf2KC83uSIz6qDpbwM3+Xs6KYzQ1/6Js0C195p7MBdC7F4QrlbzXFCLvOctFD3gao1lO9ef9bt0uHyLyQZ0CetuDeOC8Hrv8NZoLBs7I5muDmWypFWtbAWt96kuyt/7zN+1MP+3vv0tOXvhgiwsDuWx9z4qp0+/JRfOnpelwUD2ra7Jex54SFZX12R1bU3+8jvflMvXrphiBGuaLTdUno8cOSKPPfaYvH3xovzw+z+U0WQqi3qTjTkN5MKdeemWozUkBPptMQn0F+T8yL49cv/eA7JnYzvkyx45XJRL16/LiVNvKR2Jan1vSpzhGqz+zwJzlAP26mqMajFKAUa83Q5loOZ80d8lIPv/CyL7z0EvZldHXv2XbaBgIWfeE2oUehUOtrMVBdyGXsmYRUcmNDWZ6aC6I4rxVp3dO1gwRAQc84Bcfx7nfbYHwa1uYIUtx5FjQpsnH5PncWXHAjhq9sdbbsHh9gr8wmDNMG3F0WqcfnfYm5C+4wE6pOGc+6tV3ixFoYS1o8KzOnRuzEgA9PqxD9WG/DJlyOdvuXIeVq/73zwvbEV7aKOowkETHe9e0zWg1vrN4j5R5CA6tohcEvzcqBaWDnSTi/PU/bwSGOm0aETOe6s6GUKHxF7putWHIYNPPfkMbbnbM78s3gNkumD07oAoSysIEUts1U1Uj1hzWnjYNJRhPdSoPAhe/EYxgjObfsgopMIxSxZlBChAaQiqsTxZ0fPR2IZ4bRWNKS02b4e/Mj2eBO9eOUFfJs36JlXgUt9tYcWsnkUPJrJUMA5cI3pLtuFRog2FlYycG2hvz8KWGvCUs+pTGwSax+Zd/ZeHQ1lcXLJQjXmVxfMKGXGmLKjp8JhcaRZSniCxAjgIlJfKeyiEz4LnmP39WF3JOSfzVrhgR/3WeY5Nfd3DxPinRjvDCXElRpbODi02hb/GOqOyLg5CU77pGoYsYmH8LF8miiFKIQ2Qvi8hhcDf6yxChjLqaaz0eKkW9nCWeynIpbD8DD0XaThaQ8J9R6Wfu7NltyhvDCXNyakJ1tIrm/xdmBqZas15THa8V6i7Kf15QC4AfOSvAKAba+xKfB4zZ33WPCeGIR8dkvaCuz7ZkvHyokxXl2TCcPV0KmsrS6LNgq9vbACK7ojcfOiIHDtys5x89YSsDhdlW8OqK6ty+OYjcuDwEXn55Gvy9jtvy7Hjx+XK1aty4fx5WVpb9Tw07O/q6qp87nOfk5+e/Kl886+ftXCrMdUWXs1ZVyVqttPz0HrWB8YFElsLbw6urcn9e2+SPTe2cQ2htkPRVRouyuWNG/LqGz+14it7niZp+BkMb96dxZDSojsrEKrGwX7uPEIFWdQplEuTjpIKwFYi/HkY1cI6zQN3NfwaoWUW2bnxteiG9RZDHX1dy/qemXn4utjK+rzq+EBqpG7hmgAAIABJREFUMK8wrQ91G89Uvw7pGOvTansehrlqCofbqc5Bqcwh/96PvzKe/F2yXN6hIICC6xVLy8riNGsETfKmtr4pvc8aVVgObe3X2miwksfKtKVsio9zUMHeXLDeKZHoIZkhmSY0OE/H2CNK3nc444FvvRiJaVTWSJz70UYDTZ37tW/lBAM/8GafNBOAqs5WMgJGmxNVvX5NFggIBEJjXcxOOw5we0U4TgckqeEstoGuSNABiJhYSHtowvZiFkgjI8mi31vIqlVuDOldax5rC4HJ2c+ZXOecaQ7Oc+OcYSEAsF5X7gzlQIlcExSiWd5C3uPqIRC9lgfsGRMmUTmCm0Jh4vT+U/VeURSmz/H8CnoQ3CivFE2QwfwCAkkCExyeoJ69XUkqAmdknQYNVTHQi+N1gTR/z5PpLfdMu757Ja9X1GKkbUUhL2snWELY1P9nk/WNtXAQ2DsNA/nWNjkwFAwoZRxCWzkVYC+Vp0Bgb5ndB8MUFL+WZ1h4FaFle45fL0IvxhSw75eOMBUFNr7x9Lq+OfY7Vgs6MKsHjnkq+l+EpXM9EHS2bNWAeFCeoQlcafTssbtLBaBXhaK5a+H9FsU0mYybnEN6ZNaGptJf9GS8ihZ3G7Z5EHlwqQzyRd6Fy35QD3eVP4Ik5ygK15jKgLkrWA1nZ5l76ddJVWNTFXNvfDg6W5eOsTazV/fQtU2/76FDOqOSShDIx8axo+d6Kpe3NmS0tIB7WrVQwXLG6Jj5rHZE9q7vkcff/wH5yQ9+JIvjiawuDOT6xnXZXhDZd8thuXL9qly+ek327N8vTzzxpHz72W/LqZ+ekuWVZUuSB5m6I09/4pPy2okTcuL1k7JtN566w6g6QCOdJWOAa2QFTC5SrKjj0Y1IgoMWHfH+tWW5Z+9+OTDasSjG0NpmTGWiV39tbcsrr7+h9FxUlBJY1TO94AAcZ9UbJQ+0ebfrxhI9MelntGBOWJBNgt3FDGfDggQR6YHuacZCKqA8E3uXep3VsNU/Isiyu7mVIVUbQYfOjVllriK30481xcfGHX0ZC9K2XGS0TwoutzjmYQwLGKVzTdatBXJhikuaAJ07177lWRWUYc8QItX/GnFAWsYWpWo7vKde8RjrYmAh0zJaUF/Cg7uGoNv0BtqaLDKEqYHqzKY7/b5w/5s8+KLjqw4hiOMMA+S6b5+OSDKxvd4xG0OdwCvHyl2qKNzr2nBQ/3h3gpobHI6snQnmtmEv7SzR4poZBz6goxEy6YWXCDsDeKeuBZDDTtLRTvasqL7I2YTIV8ehlWU/eEjJ8silyZhfdc9m9gMNrc6yNhl6wgNK8i6pbS+OCPrMihYIigI+x1VH1TAxkRuCkRtplZEeatNnqZc8noxkPNZK17yLtMaY9YocEwCnx0HgQwCULdRf6fdbgEAY6ArKWwNUb5TeattGI1tNIDpYc5YANzRxFwKInCz74yXhFlQmM+Z5N2kk8bee3dC7T21cJrAsafZu5qTSHUxl37FUYvZMggLe0ecsCGtGqcRpiDAGFRaAZOsLZdXGuQdYc1dUvUfRKWYagQr+OG8CZiinEpr3D2AsmdSZ+wjQVnbANWMg92DxeNZTUbS5bgnksCJs2AgDBEOYoIcrmoq1tkHor2XTZyB5NRk2ygDBjZ6wYHbc6PTeqil4l3GuWSQhRy5Irg5EGsijJgW3LQ/o9MwP182MgRVlhQVqzzV+Mc8AVCXG59bEZmxxXr2lTxpPp3a91pbafK1oHSqYgwJG9RjSJtZWVuXTz3xKfvjc92TryhW51YoYLsmVjQ3Z1rteFyeyMdqWre2RfOTDvyBPf/Jp+b1/93ty4vXXcQ3dYEf0mq+PfvSj8uOf/MQurgcA13CuN2OVHRlTD3qcT8cbd16a9k59UkGy5flB28u+9WW5a32vHJouyOIki5qUl7o+GsmJN35qxVImU71RhZ9oRVPhRLszAx3R3vYYxrNrG9KAdnfwmj2zKlCPJNQGwWRX9T1+KXtrnDK6YgBS5+3rGHJhIunyTmKgAVoJGh1XwMR0DVptvlaMpQ50tQ3oW8VUhyqffX4XnTHII/OT6UDPynHKdhlwXYAO1OB84+zzjxXP+HmNnGuiAa/o7AtKFoyR8Z6p9dUldDiTu1bG1bOAJtvF/gQZEePP/CuG+GsT8WqneJabuZQ4QlaDB6qFg1DAbwVsVWabnEHVkaXgJ79vroHb3Fb/mCT5/d0kvCp+J6ZutlAJmemOrJiTN5Atb17Mz4Qzw2iLMnSej0jem/a6zz9szwptnVvfysg1TkaSIQbkSsczs1XMgVYgF+Ch9OfKMKGeC173BHYnYg1edQao4Ncb8dSxeqaE/SriTkWUdCie0lYv8TAnO+P9kJw5SbmG4rUKWO/Rc9NNN8m1a9fkxo0bTQjEPGDNg/GcIbtvIOjc/DsT6x1idWqS2+L5MH7RNBuf1vFCYGZzssIrccHvdIIDJeQ61Jw4mOgE2MD/ru38IRT0OAzuvS7GnvmulTywdn/gMlrPLINEqIzloQvF5PDJ5NoZMypIHHiCoAxRxHddeAGY3PONOFbVWKlc2zVqgTSfAYwJFs+DY97MkQc9O78TCub7tfEse7ZB6YJ8SG+5Gmn9nvUYCxCOd+LfAAHKGkO+2gKDADQ0er5gltjr3igVNPWGE81uyFvBCSfBD41zke4h5sqxAtLCh+VPnVcvi2aUeDY7RdzvJ9cCw5jjYRIQVEaigOUwsFO91msiG+ORbA4msqPNg5cGxo65a2lhavWO3/ueh2VtZVlefuEn8q5jt8ptR4/J6bfOyJkzZ+Tt0TXZ9vy4hx54SD772c/Kf/iP/0F++uZblm+nynFpcVGeeuopefnlV+1KsEM3HZSl1WW5fPFt2beyJtPxSK6ON63XnTGspocHooXEMBjM+MoCBa4DCjbUMZrKvvUVuXN9rxwxIIcoB3y0gVzbHskbp94EF+jpGAYxmEfanW2ceOir0ABzjAD3Ybe9cAWTYVWSRc6u0XiFTrG2KQlO6nMxDjodMWBnjeHIsubfj2cwhs1z6AxGVMK/W+fHPNmSXAJjymjLzwZcPKcY5aycxqtMH+Qa52fz+Rx7cwYj5Ffyugt64LpCD2Dcutc8l7nGjKnMnie+rwKg1EWYU9r39u/UVAnk4MgmDZOdD6beSr7XC1w5G0ejTPj0em+oj3/OtvRj5KMCoHZtcmJeM+6Lf9OdTrtpqsjqzFqU+WLEjo4jmlVyvCOM7deNBjoEzYit5RqCEJiNSHJmFXPMW1WXShfCqOL2rhS52M7/kZHDguVLQgnZ9VEeH+e3+TkzVDSyzpr4NS3ZRiQHWYFCO3QIsjEhtbzYPBql3rHEMG5+hYzeexbkS1LH1jxYprK0tGx96zY2NqhNioEFE0EvolaqJgDy5PjIgQEoCcMaT3VEbTPIu2Fn8taY98WJA+Fwt2JfqqDhl1ib/Dn/rblmytblhuNxqZBsLvZx3yNl5LxMmiC1eg1kRfgIGAn1OLz5sOc8GqXNF5c8Ebaow6HmvtXxObvVK5dg9MC0VC8vwOEch2A234VxfKxBCbpGYxisT1XadFKYO8a8R1SJ0nNdEE927RUWnD7slIHiBKxgntl2QSUCYaT+iiz7uue1MTQ1c7SZk0FExwagLOwoLKidEyeIHHYgt9XlrYJ8/n33s1nOrxvoyO8tXmQdb/8sA4ElCZq6hWfdPh96w9kX/ZCmKiijJlO7J3VrOpHN1UUZLC1aFZ82DMf1gQNZWhjIQ+9+t/z01E+t+c+TH/mYbLxzVZ7/4fPy9uiqfVfDte+67Xb5/Oc/L//z//q/GLhSPbG5gWudHn7kEbnzrnvkq1/9qjz07ofk/gffLX/0+38gB5dWZX2wKFftftVN2dQqQmVJlHCyLkClv5XvJU9igHVrKzSVvesr8q6VNTm2sCwLIw8rakuGxUW5MR7LSydel6n2kbNcHBSG9QCHTXVN1kKFMOem/byNw6MA8wxasDWRqsB0DD8lDtor6LAzURi5cIKoE4ssxveoyeAVGSvH36EvF9u+FANm6ms2jzP02hyHAmOhDiF7Oyv7qVtbm8f1CjXNqnuq4iCWdHA5Nq5xnqdW78U6z7FZVPO6BsvLSxYF0YbK4Wh5v8HdYWmrLZgeU8/2PBDfu8foHOGAlSFMf3SNPjXPLRG63RyFqg+a/MmOhYqzUmxKvKvD2WEPvfiAZECre+hlzWhT19cug9xT+6nrbBLs0RtXQ6/FtgaLSlOYbUiga0EhFDI2BvG36drqDLRg31FFEYRwIGrVKhbHw2UacjDqbmIKKwSbSYauQHNuLtROkqhQ8HpSADAAJzJhkYvnDw6A1CFvGvJkObLUujExPjmMGoCPtYqt8CQGsaU2z7cGx/JqJBu3XbXRejbp/dB4s9IWlb2RZ1aFz5MkOeZIBq+cryvcGTAXQJbCgvfsDJA7qH+gKHwc3ESCDLvuDMe2CQPydgjfS+3XxRwN2CMHyEPN40FyvP6Me5dbBRDO6mQbbsm27QEEn60/b2h/a7uDQgQz/CFcANU9uaP/ZhVtDV/YguizqDSNUEu1lZdoUzvzZCCcbE6ZfZe8j2I6gGIkv3ch8kaZ4Vk4jPDwyA1OpiNZWfGcqMhvLEnEJXk7lRrk1cCQt7UIQ+byy4BaPfTsWs7QMEWRe1r3pP/7vN/lSqUM9fvaP7ue8TwzpTil6wkVOsYBEs4m/ihw2xyP5PJ0W+kzkZWhbA92LG/OXCh1zNxvURk/sGe/HFrfKxtXrsn1nW25oa1NxiM5eOCg/MPf/E35H/6n/1H27btJPvWpT8va2or8yR9/Sc6fOy9333e/nDl7Vh68/93ywEMPyu//3r+TgytrcvzAITlw8KC8efGcvHHujIw0zOv3pPL2hbzmy500Z2tdIuwMrq8ty53re+S2hRXZ2dxGVMCcpYFsTqfy8muvy2QyQMi2S/mgXJXM2JCNTFFI1qY3mpSPHhimHqUdw6obJCqWKL4XpIUX75Sr5DhGGiOecTh3eKadRO8aYOe/NFilkxV+YgmpwqliIQN1biabk4yALvCepXMYyt6ZwvxTx1OXIp7rvUE7p8XWotkfsoB4Wq/DuXbRFsg/U/Uf90GrrfVe0u3tLdna2gqdTUY8GLQyN1vn8u9dQZW/xGxbYcxNNuxNDgCKu2vnnGQOoyj+32DMfHNtDJ6jGTmv4ajv0tu0/D6Aic8l5KgDcimzKHkzYqIrPuH97FW+qy3v9ZXN3tu4QPsjrQd6TvVvYgGjDMrtLPpPFmFCmtrUiP5d+kQUkWalL86IOjmzTGroxjLHqn8tR46CVxuTarxBS/v1w0H1uqdj6eA+uWpdeVQ16R/7gJwuPVRaXalebxq5Wc/RlksLF7xnGoyHA5DopJ9EViobTrzS396niixEQxpD0ZIJIQgA+EQIMZIkvViAa8PF000DXiKlioINeIN4RgXARAcB8jS/xnMVjBXzwgjmZ6XwabEH2C3VecgNYv8+rE002iQNC02JQgUzCM6g+RpCqDwCkhLie0NAyDYcdida5Ghk+xEkjNrzbY1KvN4Ziip8ZDOjOtHXHwbId7r0TKsHDtaqArF0SSpAoWzZew3IYZL2zfh+yeOkDPgxtfCXZw7oV8fTseNRrCMVZSbFIjSW/bYYPi2qQ5kYZxPBfg5kaUl7WDGXE9/JHJfUWJS1eJoW0diVcn3+DtYQMol9QI6SOy1ucHYDaDz/eTbb5OjYR08ghsJrNWsCzwSy9bk0WA24K48INrgYl2ZcCubGY9Fs1+uTbdm2a72GMvbKUthVd/J2dmRteUUO7tknG1evy87iQG6Mt2R7vC2T7W35p//dP5Mv/uEX5fyFt+Xzn/8v5Mc/fkGOH79VnvvOc/LiSy/LcHnZiicefeQR+bf/5v+W9eVlOX7kZrnvXXfK9va2vPzGG/LTSxdkvLRgLB+UNlx4M5CF+TS21nWhFicpaLxn7z45PliSha0RcsisBmnHgNyr2stupLphMfeZ6IcOAqvjC8ixvCcDvl4E1BnpaszqOSHAsnMYbDIcLPcf7atN3pbPFc9kpb7n/EQOY8+CgekwGxH77nLWADnIdgAfr86j3gywUtaanZvo4DQNh7uJ47nzuK20IepM6hYmmCw5eCH3uCOcf9ocNdfLhXWMs+zOS2OEHeSioBAvViCn3SD0TmFNHSBQsT2a0+i9OsW2fruw5bUIIZwrCETcIpIynICCa6Zj0t/3REzVHfy72vyIelUypNNf1QGtQK4HP70M5xpq5Xf7x0e+614jry0yG2zdIT/QnzZu2ytPJwKPHKlCmooBRwtyjTNCFt3H0gFtglIzT9oI269oC3zlB86axXsRGTuG5OzcpnVs5uBTH1cgR+8FBhVJtoaqIqnWNjdYjinbqdlnwpg6RYlHsPEPe3GBsbHlsEOIAWHj/AlkMSy2zNYcGbJCSAqf5YFkO4A0/AzPuadGpedADpvPpEEYRmsGzMNh+ERDB2S98uBXJcBhx+ULcG/icOumqpLHvZ7MPMBhIVhLLzq9Sn9M5NQg78+Rug8FjH5pBeOKj4g+Ok+zutcKVjx7pQAikGZZ9RTaC9n5eId2u/fDq4DQ1svat8BowNjyQFASyEa5Uva2LRY+MVqLjYT9mjO/2suhTcgsGQlPAnLwnZWNGANz85w9iKupaAx4YAkwFHh59hybw2IW5ax45VY1yvxtBYc+ceeAucJFnt3QRaVlhud5qGGgMlfNZJHsQB0TCw38sFeGC+FF30sfJ5pUu9ftU6OCwp6B16GBrKCxZTfZEsHZyDmNcUkA5zPqmcH+BONeFFCTDtkZHjCwyC80sBxCNpCtyVg2piPZXhTLmZsOFwys8REqn6vLy/KRD/+8rK6syNe+8mXrDactkTRMcOjgIXns/e+Xv/7rZ+XBBx4wWX/pJz+Wx973AXnt9Tfk9Tdel9uOH5P3vfdR+fO/+DPRiuXV4VA+/fGn5PCeffL8j/5GfvL6a/LOaEsm+m76GQaGshABW5VypfpgZXlJ7tyzT961uCLDbQVyYORUAjYnEwNy29toSxLtH+aEmsJw0hh57hl5FbwawLbRW55jEwbThGAWmEOaIImqG8PxK9WDCebdkWAFuTu/lEl8xZumsrhN9aM2Wffc4u4Eei4dcgfRuytUla+L5yBBAcBelDGHs5qnuklrmGWsqLuYnkEbjedCL/teehpAwrh8CZ1SEFsE+a5L9YcFyFEHwFb6e5zMRUYPq4CdyUQXetgqb8aNFizU1+ngpdzlKM2Gu06JMHspejAigikePiUbI1t1lJ/x+WxPllxrYV27liWhQn1BiRH4fJV3dEjIkDWhEq1NPVPQ/27viQkcCAfB0kA8OhfEON5ayNeAQI7pPZARjMX+f5CV2W82QWgRNNoTV4PznF7qPt7zTHm1fp+do0xdXzygGYA6eObJpz3lguLqxjnaOlQhdWNYxqw/MVaGIuKyHkmvEXaqLAIYr9Z4lGTJcIdwewGZjNCLfucYNitcXj+oWRbMhr/2Hgo8GRpvmKjfNsaEQlwYPGwcAYDfpebI24ix6BLPHXZ6W3cpbmOoi9UlAcev3IPbzVMszBEVOA5StlAJxe5AFYqR3JFLoYecyZbi9QnGVOCq501PQdvAmMDKgoxH2rduUnIXzRI0e2nL7Z5Kv8coNnTHIQItpKLreqdH3zNJ9WAkE8R3ehi2wCqbJg+V/4XmtVW83GscVIJ+W6UuVKy/o7cEgJQVzSGnZX2NMQqADOOTXjTPnv64hG1dOel8I9RMr831M2TQ5TdqP8iIZ15pOkw+t3LX8Kx3DecqGXq8DL5XMj4JfgsT5UchKmvDDOK81DytGdU3A+ZynUKO/Pl6E8TmZCw3Fqayo73mnB0zabTChokcPHBAfv3Xf12+/73vyve+933R/oGPPvJeOf3mm3L5yhWZ7KDPpbYkOfn6G3L2zDl5z8MPy/N/8zdy5eol2bN3r4W2rEXOZCLHb75ZHnvwQbn41hl5662zcmU6kUuTbetzp8UJkLPZVjMeTLRQ3NJwQY7v3Sf3LO2Rxe0tu2PZwLSHVl9946Rsbk2sWjbOemHXuGazQMRbJlTQ52fQdrMgIYJkREw47Fm58984QxZvboAhZR0GzfOsmzxS72ZQ0jr68xv/pvPO+fI5UXSR4LLKTu2CgDUrTll19Prn9wLIC0qtMK24lQO0kcoVQIDAbo7s0BxtTbKOrmVrTmB5r50JA9t6kwlXPFbez3amGISr7M6zncYCnJk/iQMLvQDzx29q6K5tdD5PnxJk5kggjxhvabzvQKp+noCRUXkCTTJ9EcIt60Ag4y1i0cMx1hx52na2bV7+Oy8w0Gst0w7Um4ZSr7ZbDecAkaRagMb0Gea9ls0lQIx1dVkMwA0Dw/C++Z2257Svpc1KIRDsZhUvxCIjrrnBFbskkOsjMfnvwdNPfNLuWgU7ltMlBIhkW8vt/FmAo18qWi7+nJ4h/k2lzg2o1DQPgy8BFsQ31saqhtOZl5ywHeFI7I1D5woMxi7BIm6pwGJjAeHlQCCRxwrWrVbRYqPNGHkivH5WBQl/Ju7FIs2e7TzYK6kCEsgDNxcCVYVxnqKu38F3vVMqFUCEGyYeVkvvhmuD/nUE645u7PswQDo37gXDqAByCzId+52uBq5xVymp5fbgu9WHhnGdwoIZ9sNxcNDlNfA5VXg1r9Jg5CLYq6qUiPkJHsGAlrBIEUsoX95b25AlzhTmh+vK+AxmvCB+mmPFsqYM5n6ThQaPCtcurzejoafeqowY52rPCp8lz2qeFU0KTY8TZ9n7HJk+d2BARVjOOwoR6k0SOKuhePl31w+lmUJh7NuAla0Jdj6Y97kFD0V263pWw0l9YatrPdmQ2zramciN6Vg21bHQMKtew+XtRAzOT6dyyy23yIGbDsjJ11+X7a2RHD16q3z6U5+Sv/rGN+SlV16y5+3bt18eefgRefvi27YO63v2yLPf+mtbA5V9XbrJ1pb83WeelhMvviSj65t29sbDRQuxauGDd6lxrz0dglwHMDTLw0U5tne/3LuyVwYbG5ZSoXI9GQzkxmgsJ06ektEYDUggxx1S8EWq+tL2KqpbM8cpQTPH50UKBOTu3PId3PP6TjIOOZZ+PLQdPM+KTbMq3DJEGTEIrNuGXWOvu0I3RklML/k62NiYSB6xTx0db4NBXlv8IStN0NqNgXOOXDXaCwc7OF9e7MXCD5gFVCqSjmbo0HNsm3PbyXhdXz0T1lMvUkywjgm72jZXLBJxTWPzJqtuaRfGTIaWiWvp3CB4uLwtAuEe87zbapZ7ciHUue/YJtqQOtpcdoRUaw4z58WWLLvIta0DqqLRcsnf5K3NYl1sXzAGRlj49rRFs0Au7IoWSxomgO2lo4tXghmETXHtPydMbtEy41JmK7j1PchoKg5AyCt+FjdfeMSNo8W1CokPetxQ9aSO2/SqMnI4pLk59hJfovql+FzTJb+WFzNHx7/ttKyZruYO0fY7KK31+9+KB2UTK4YehgBj9ep/8E7eGDDy2iKJ3vutuTCAEIEhTSDpByWYBlDJUZhJYYlGuWzZinwnyBPDy6z0ALDT8RPExYKXRHn9WRbKO7NSDn0P7CpYsucROGChsk0Bc6noDZiB18upkVwJPc6DwM71GZpKpY3BWGNmxQkTzZfUy8UxO1Mc3iupHiL+bGVlJe4zNAZKKfodBbsucJ7XFO8L9rMDeYY96XkS8FLssZ+2llZMg6IMRGSqstixVhE28kKR5zHLysk+cTZlsBiI0gg3lTbknGBYK8+wZ9XXTg4Zio5ABwqxynCqRcgt5AH/03laaxjLn0HoPG+5yNAEw6nIjclE2jwDCdjSm2y/H0CV+U+luIO/Yz8jY74jnQGapCqieQCtyb8qirMqM4JAAyxu6PSd452p3dF6fWcs4+UFkZUla647tebBuDmAQEBLCMbbI/nMZz8jd7zrDvmjP/ojOX36dIz3Yx/7mNxzzz1y7dqG/O7v/o4cvfVWuXDhvMnTZDSS3/gHf1/eOPGaVcIePnxEtqZTOfvOJesnyeRmnomqt3jGdQ6aW3N8/365e7gmy+OxpV+Y0VscyrXtbXn1jVOWP6nGiTm0PbCqcqF/t/Wj71TaC2GdMucVihNhSCRmo6db5Pi5XiCoqQYeZ1S96TRa1R7UvdL3ZOGH5nTuyNByijDy3eYTjIRPsM07mwW1dY2t7UPQi+055Tv7PMx5BrLglRhraBqCSRbhlDBpP1auB53jXnen8+dX57mO4/egDZzhtaRYt4UF5NnuDhbl9ttvl+vXr8uFCxcidGv76lsF+1iqhA2otFGUZv+KgMER4YmDAxn2gyx9ObPcA719xYAhQ8CVXevoSq4Rz2kFOKbbvAiMeX9cO+2YAbU2yyZXXcn9b0K2zIdgIZnnu3Gva+jZ8Z4z05UcAQi0fNbIr0+LUmW9AnuzWN4lpN6ug8jgQFa0Sbjf2sRnUFbn7Zt95lMff6a8GdMI598GCEXfhF+qx1M2vfdCQngtByqfReXD0GSdevuMWolSjLIJlxrrUvFnSqitMGXyYRjvMIYLtlAmoqYEUUxQq0UoXDQgsx6Wt0LxAgdLMnZPV8fRqxKG4dS4M8mxgi+Ch8WhtkQYIqQzU4XTAltTwa55nOdJY29jUSPqG2SDQw4E5sJgOMLXde0aZeI5GcPFoUzGftF3aTmDMaK1QgjuYCAHDhyU7e2R9fDDHXUia6urBkC2tzbhDaHa3dlA4wTnMKoO6gjCvMs5FVMP4rFfmJsZ/eJZaksHBk2qYxH9fpTpxd0BxRDNJv5boV2db8xBlbLeRgKjp42oWwfJwXJ488kKZojXPRWypgS3wfS14fLIO4zMup7S9yR233EbWxRVpgJs2bKiByIv1ddzEVcr0Xvn+qLAqY01+c7NXAXWg7miQhoWkD+PsZFNjVAbnL+RsG5KAAAgAElEQVTxRBv+bsm18bY1Dt7Rq72UFaK3TauorUy2R/LELz4hRw4fkS/8wR84GB5YuwdN5H7f+95nY/jBD34o//Sf/ffy5ptvyp9+9Sty/uJ5uf++e2V1bV1+8KMfoTgJMSYD0sb0OqNfgQqNk7FICuSWh3LL+h65d2ldVsvnFXxqscNrp96SjY1NWdSQawnTUh/VtbJpOYiLnOKiA93FQY4ZG/PaD6Gr2BCcxSv99U3UuEyTwLycubXsEdc6DvAbmSDo8QgAOuG3YedqnKijOb+6hvVndIhpQ/hOnjmc65JjVZxDV4l+PnMlK8iq7a/sE9FGwjuxwt0CmPEFqnp6ns6ue0aXPyJE0Rw5HdKQI3fbtFpdX0gdX0YeVzXpHDSdwPIdzS64MxsfdgbNnbCa4lBte6y7kwO2Np46FTi5GOxahcvvxn9bTIPl9BZidL7DZgS5UBxB9q5kElFXHW1hUSMwWmyRe5BRt9amsTAncwaRV66shedPR/EDLZTnK3ZnEuyvt23p0irmgfewv46yA3A62aTn1IpbjJBI29Pb5Bk98Omnngm9WhWsomDQo9mgkIcmABSf5vGtAAg+gEZhT8kIdca6JP9zU/M95UCqLFvemT5HWTNlOSpzgAW19hV+ApPJ9EYkwRaQ8cFp1INCTyOFLcdZBTTnxIOB44WKVbJdXXPEbtV7dO76wgzB4nDRWlRo/7vmc3NzbwIJOWXOkwMBBhtINhRAN/JjmP/nTOxM5pPdgwjGTfvxKUDR0CrusCWYAMuW4cQMaS6vrIGN84uU9TN6R6y+fzzaNmOSV2H5dXDurfchOO5ngNKaS1g8PWi7Ejp2D8fYKODGooCxb2kIsN/Wv4t5kyWYSi8UYMUrExnXdeVOIt5eV8BaKw3s1zibEeMB9ibFoc65pv5ANrxoiBa3Ofj0LQHZ8wq7NtxdFWkqC5yrPId+XvgeV6hV0TiubZKGMk28Vzuz+XIz75rbToAthcBA6x8DCO5oas6c3gShIVZZXUavt3Cn8XkFco9/8HG59+575bf/9b+WBx58UO677z751rPP2j2s/KPr+7GP/aLs23+TbG5uytmzZ+UnP37Bempq+NYq0gvja0q7XFVWdRmD2up9D5cWDcjdt7JXlrZHJo8KIEfTqYwGA/np6bNy+bLeW407G+M5wcSUk0rgXHxcc1aYp1gaodar7PhMSy7358JgK4uTqRWwk5XJITOMnFH9Dlt9WNJ2bTDNcC8T0jGTZn2r/BhAo1vn87bfE8G4bghsUGS92hnr/u8HkPYrioGiwhyO7Izsow9KI6wImWNd3KwEI9UziDwzPZCv/yZrHlejhQ5pq2BjEJb6w7ZTWMK0C5USc9bOh6++dur6zP1icgcdMIZluYbYUxegXQBbzMGKe2q0oGNbG4aGnRb0nGB2PfDrcV/ALEauZtrcePuwrllbBXJtwodvoYFZb3JP8sBuTfKen6FPQS5AcokZWrlp+hySVAnCqNV7MV/GVaLgE2thl2BaV4IEjXxC3Z+qo+J8PvPkJ3fYVNMMGQ/yQKzvEhSUI1uTVChRy1UhUo9sGIIb5kPxCwMZMubNA6m3K2jVkob7HFQY/e4AQl/UtzmxyVjKAiYaydhxLnVEi1423FbiWksGV3zVaMDgusL0hQQriYovGvuqmDEr/70LhXO8GB9LMJhvV1gw9mWikBIgJAggG4J8B8iRS5Z5Ze7VunjFRvq9s+lFUy2SKcRvoiUK8FfmBHaKNr1lbZexJOPRCOFVS9R0AG2aHsokckxcytgmzVpi+PcsVGTiY+1cXQnoF7DOpsyt/UvriVCDYkw0brDli8zD8BYGxkywACCa8ZYDZYUJDlKwAFgXq6Dz9VYx88ToOU6lD6G9Mo693Ohx0qnBf9lKsoavEyzV3kWQK8iXw06sB2IrDcNoOZLWSDtTGdKYJKi3a+/s7HgeZCk06o0O1jh7G1WFGyznTHNhtjzplLofLXqdvYfaqrl0HDiH+vsq535CsEKeIWCrvDOVkezI1dGmbGoO6+oSKlrdWUFIeip33nGHPPXEU/J//tb/IQ8+9KA8/fTT8vzzz8vrr70mb5x83ZwWXfHDhw7Lux94UM6cPi2HDh0yffi97z4nC1pc4ec/c+PgyIXCJVume+c6U3+n1y0d279P7l3eK8vbY28ThET38cKCvHXunFx6+wrG0OWMhQL3XE/Lq2LIrQs/mUEO7giVqbgqDHKheghMnOto1y1NQ3YLVyL8z9Y21H1wZjJVJRmeZMQowcFgufxS5qrDZufG9VF1YGuzZYDN/IM5psNh8/I7M+eBKTDyyQrW90D9ufNja+Ka1I4WKhvimZYikk2Riz/Xi/TMv7MSmJ0hPAzNHL9O4eDsZ1cDm7On9MA0ZPGSj9T1hRIe0KvqxMHMcf81HLh7aLUCOZ7ZJuRcAVW5JrIHx70e578106TuT9UL1McmD/p/zK80JZ12AalRBFjF4WkcwJaRm9E3Aeb97lI/syjoCuUF0SjgrJEbIzUoGyB0VAY1SkDHrn+vYYAoIXD7bGlG3g0iUrV2ESe/KAEhXZfnpz+uV3RBbJmUqh6iCsuNzc3WcLqkGHNkVzclqGOYtJ0kEJYK0VBDMqLsHujQvGLKS6+LgsE3eJR4jQ0NbpYcMzxo8mns88DvToQCwh2rXRWZn097A4FBtMWg+YQQxSIVD3HGyLAaNgAXupYnODTXHV4icx0okO4FmwLirRGmJLCpuO+weGBh3LHBvVLjRmIWCarx98LelVsBuNAmdP4tSzQl47G4IEtD7XuG3DPmoEFxQ0Ps2HVnS/Yoa1oba+ejtKF4DosDBSgGbWdCxtABn4MWHHqvKC6J+fZsZ0BpCNC+w30mzo0XKhuww3pBTvwqOVfWpig8VJjQt/N6udgBCPxZvkaQJf1ZsyMNA+GqNAw92eRQbh4SC8+PzX8dmFKZUP4I/vTz2KtWXrl+kAlvVcOmzXFbid9EUgob9Pl79qwZeL/8ziWwLFHNV8PMVGCl9CGcHxrXtvBEZQBhnKxezfmnvAYr4HqsSesouo3An1rGZElZexG5unVDbuyMLWdutDyQqben0P1fWRrK3/vMZ+W73/6uMXp6Zddv/+7vyAc/+EE5efKkvPzqK/aWBx98UIaLy3LkyBF54YUfy/333yevvPKynD532m5iIKthaRGad8YClkhcbwYLQ7QwkFv3a7HDHlmdTGSqrLWedw3XD5fkp2fOyTuXrsriwtAUoJ2yRp9k828AG9eV4YzCqDTGkT2uwphDJ8EphtziO5lnlsAfczAgVxm1Rb3LetnkIy++R1K8vVsNnDtkmbvpt/JEWMl7djI87MiP923r3Kx/ox/eCgxwbjF3GrTxRKMFbWiu7ECS9ekX8yAD8tI2EAwQpPRgmUozHHVV0r6G1KKF2asyHvYxX+YhdOoouuL1WjAU0QFk4/fMeGjCu1RyLjMR+nYFleeqPWsALiW/PUl7zjQAsDkPxaEEMREn0PNRnU3mOvcMVWF60eBBw8KeJx+6FBEk0yAsZWV/t/o819/gzjJSZEtBZ5zzy9u3PdqEz1T8gDQb6vHcC5yXBIzUPdTLXBOcFb2vdYr815mUFxblZFqNsz+OlVC01joisEdGoXjUjqaGIxx88knctYr18qaATuuPxmP7IpsA8lCY16MKvtDuuDmgGsA0LAaLLMmdFxPrAoIxy4WAR14v9eb72F2Zysb23DcOToYb96JoTB46Zqf3wID6kQNQf8f1wALP5kjVZ6cxSfZO73ulp+jHE4cvz2HVL/i7gzuMI7u651jatU2olgogWAtjnJIdyIPfeqT2WubpBOS2HXFWCOhHjd2ihqmU8dDQarTO4OFHDiTmiJE14dEdeClcN3jzOHSE7DQcAEQOvuv9lSrG7oVx8SByfricHQ559cbOKL9Po2WNkgl0nYFj+wKEIJkYrPOBZdk91JseX5UfFg2EV9+FKVdXV6xru8mfN/L1aJArTFvBEuUpZ6m5DcNObbPePQgiYFRgpuOynEUaWG98inHgf3r+bn/XbVZJqUz8+XPnrFUHHDdC/ZRF6N9wAfzZttPY38C2em+vNhNVZwA3kjCs0yqt1COUgzZJuaMsXBg4fgPlfuPCte1N2ZyOZWLM3MCLIMTuTT10001y9513y9mz5+RXfuVX5F/91m/ZPD760Y/KD3/0Qzl95rTcessxueeuu+W1V0/Ih37+F+TFl34sGxvX5c2zpyOXRmfO6+5MRbsD0jpS7kUY9h3IsQMH5N7ldVk1RxN/LFw7HMrJt87IxYuXZXm41DCwKfOMFGDdEWSojAQ+yft07YR0n0uj5EUPkfPsICFSY7yIyBmE8FNsmlNZW18zEKf5hXG+aYRcD9i7fV3yqhW26kmH2cbpZ98uUfFqU7MHzpCYrqVObxw2lyUHvPPULGWpGlyuqa0f28d0RUwmxQ427O96/sLOu85zptX2wkOa8VlPT+pzaustIDbejvGptgvsE9KGED3zc1WAfG9QGrvhWrLqhvo+e5cTCQBULWNWn11BnOmLBaTLgJ6dtbk85xyPfZ9N5Mte2ntLexFlDDXioD9XAIMcVBQwUd7t3GnfNU2nqjU4Lnu2B8z5sH6FyUJizaFnYXvQfcLmEvPP5t48M1VX9esSNiAhWQPkcBaZWpMRxbDbNijkq0NvQu9DdsDiGZ53NhW8gjsQv/q5X9vRXCa9XF5/wSs29DO6UBSieYCCZtR+V2h7Kg+8x1kuvU5HW0fo1BwFJ4hoDQSVsiXWsp+PV0hisQiaULlnEzUBgVHT4Sj41D86Nwgtlj2Anx8c0M4tAk6lCU+L86jP0W9VcEIwSYhJIFc3ngqqUW5U5PS0nF0hxPEASHNOuab0jup6QyFmiw/mi6CEiU0nZ0OXZPGKI+mOglL5Gq6GEDHvje90J1p2VIHbYfJCAR8xgWkeIlbL4rMAMAQqrdfvpAF+by+i8+DfcYGv+6AHP27MKF4Zq0HBlmZgO4EGjFM1wG0FKWWEEBpGdH4oOPykmX3Tsa6trcrGBgAVZZIyVsEfftcpk+BhHfDH2rV7msAyK9YUzOl4bQ/jezzF+K/+nGzwgZv2y8rysly9dk1GownC6552EOO2KkbPN4mWDbwdhdPHWFEI4pXPheXuHay6aPMSsak3qrHzQ5ppINZMWCtaNW9uJNPlRes1N1ZcYAlEXtgy2ZF9+/ZZTup4e1uOHj0qjz72mHzpS1+y8T7wwINy+MAhefWll+W9732vfOu5b8nlG1dlsLRkSp/5b3UVq74IQKs/9ODC8QMH5Z6VdVmbjNyBQ87dWHPkzpyXt9+5KksL2vKnEZ/4Bx0FArTUVziN+vOazE6gzbPomjA+y/DqDJiAKQFYLAYUzlae26ykK6wF88npUJvxzvGxuIrPzp6FGF2F6/Yt5m71oAeL7YwFvssr0/JMFedwDlsJ6ZxlMXE4Uf1OYGbP971UvWh/tZt5YMMYasetAFgji3CpPI7AGAbfQJvpkaHdokCaLhT94mC9I62Ixhzn0d9JN6qQK8Q5FfQ3TDftY9eweGYNuZ/VeXABJNjiWPp77ut5bdyxEhGw8SlAtP1Af7ioYu32fi5vVtaAeh7whPvhMuJAiXthV2uSKS7HjkeQMtietfwgz44VFfnZsHUojEvbaDh/QdkG+YK0HgWtlSHmulgBFMJY7b30v/bLv76j185Ycn1B7gQJPRvBCYUH3Fdq+MFqVZDHux386MFXJTna3gYjUSZu1Di9XK6yGTNUcdhBsgOEfjM88oB3NG55/QWvCZlR+sGSmLW3henBqoXsmlYrC7bZAFI1x6loXE+qr/Pnu8lBRZ6EfwhbWvKn3EOG91LJ2XzqfF4Cv8c82IuHYccMl9bDHJ5SkThwlO6KGtWMULuuBUMptg7U6D52U3fORlIMAsgGHTkfyEFntjmJBHK2Xr7mlmXn2jIPaCrNmD+i0i4fJdwCLRMgMo0XAXu7r/n7quhrNTXXGzOIMENG15ujkE6K5jf8f4y9abOm13Uddu7Y3Wg0AIIEZ0oiXbHKTqUqjlOxPzgWQYBgKhX/BukvulIpM/kSx1VRyv5CR5VEcpSUoyJFgQCbABro4Q7vfVN7r7X2Xuc8z22pJfDe+77PcIY9rD0ejK8VtucdCVjSC5AezT7+DQp7DoW5InZKEeD0gbiB0Z5Nek3lTePYzs8uMiVCrWtcuMvNDGNOc0GOXatjqkoWBGkNHGw0qJ3RSzynDD4Dfys/Qy7hlXUkXRb8BJiLfnM4CeLw4GwcztTRHT2oYIRR2R/uxh//8R+Pn//85+Pq6iaP5PrG174+/t4Pfzjee/fr4+nnT8f//Kf/hkeDRTgVQMKLhWRJkxtBhSnU8Mm33n57/Oji0XgUnkk1lj45GddjjF9+/Mn44ouvxtkJgdwSVcCateEr77lAuPP2Cn60/773oll49tyjgrgr+nl15IQCptJwpmcmC4kH/LBjMAPCrSqQIAROeQ8v03Z8yAEUvc3jxucr1lWfwYnplj9aJpH/FhA38ZEBuXqMvHLWiDYiFkkFzEcTKMMYO5evAIUNnPi2VmDDC8dzVmBTU1BuxLOR1ztrg+SvBbDKkwX8IgOyB9GG3aJZdhw0ir5BlLoTBHsPYB9hRazv+q9N4f5GFA2orywke8JyLvdME1UmM7VvAgB3uhJ9I1l8QzsLUNT8NMp1JiteAEF6n1IYeuhJK3mt5e9oDtpIoag05V01A+83AgvQTYQwzkT8Jz9hQ+DaELpxRcwO2LR43p9LIixf1BBysg5AOOyXRGsxK7VuIr/iFh6AUrkUqIg2Ym0yVIgqPyhvhelYYk13LVDrhq7ptZNnQ/kgTKzP9y65IQRD2WuJJ0sUQ1oBBNyyc3NFWPoriWAe0duqhQE2RbvRnv0GOgJyCjcWQRnjap+SeZJo4IrO5GaGV1PhKz9gEcpxv8KJMZy74yEJJq1a9oyKM3dhSeLM3FSsVugSZ1OGwryLHnNTaxqFUAiC1LDWzRSGL5MpGIIt40G5GuntFtylNlQLjClzB2Ijcy7qOBomUbP1CloxCMi167oFmXc9d9aVTdseMuUJgkdarbQimDuoy12OfEX2kzOayL2YAFALXFhzbbxA8Tbw3QdCGr9A6qwsG1R2sq6L3sq1bG1KWSXaEkIh91LBVDEJw7WpcJiY6/Nz5ZG0Xrl7rRziem+oPQNQE3QcSn7PzukK6YVFf3V3GM8PV+Mq1vvh+ThEmwGgNzrNICgPt4fxJ3/yJ+M//MVfpFX85Zdfjf/zz/5sfP9b3xn/5X/+j6L18PjX/+5/zRy8EKZ+3mZ7qggqyxvFKs/I+TkexzffRo5cALkYAs7SjGKHk/E3v/3d+O3TzzPMc2ZGstanPQstxyRDtJ66xtdzVUquXKNrPhS9K1Ygu1xORVzsplw6Nmcu8JjbAVkaciRlUCpletwRMKHME5CrMqHOC2KqTFwZbVnK2+H5b5Kc5Bnld0/zWkCwrw/A+wywHMDJy6jhuiRgqnP7YykbY3LnDH+qn2A+M+jRQrf5ma11dyHdK/IKmQ5Fn7pIcpD3e0Sx+Em6VPQjwGewyo2Xdc30d46T90zvIWChdqYxqg4AyoOkhqCRlHQgz1voD4actQzlUODLQ42gshQk0yYyL7BoYcqb/LhDp3Rykr0hr4LlAWQlt1DIA1lqOdYL303AvhwlnL2YhrSZsTB5iANLFeFgpuAV1z9r82WWxk351ub9Vs6/eEtjVY5cvCCrXCzvbQ1raLEzNt1rAQCXrskZ4YMJCFfoqRFgjGax0Xvq6voqj8rR53onFqM43xSIh5oATIspVZWnGPLS22k+65XKjVU9WuSNQjTvWLi4O4zAXmKKx9vmqQGKwhyiHbU5gfUMwst/9GYUQxWXk7gsuRSXt4LX375+CXXSUOMpCPWuGcBozrnm0Sg0dWBUbwJUxdvz+JjsPI7E0EpupqWRYewM2R3YIDhdIqz6ZG6aubXLv5iNHjVO5upZ9aryp9SnCGmvAnMh09C/C2lHTXfKswRIwdmwyvdKMBtTjdyw9DZ1f0Qxs9rXRN6P3oc1nvMo43qF9YWrfV8Aohvk+75p/1PRMjycNMyYzcY4APWPkxPkmPW4maO4APsWPDgBpQGbyE2iselo00fQ6BqHsbfixVxwGkSnoMT3qGguUJbVypHHchjn58jRg4etvest3GbB6NZuyZ3qcTLveX3PNhGRv5trm429o6XPeSrTCLVG3tzz8LQ/uhx3F6fV31aKLaIE//i/+MfjeHMzHj9+M8f/Z7/4xXjnzSfj5efPxvOrl+PmwVn2qou8tixGYlK1cryKj4tXsQ/xshjDe1G1+uDxeBzEmDk+EY45GTfH4/jksy/Gx588HeenF5VSFjwX8xGPu/G2+qRSjmf1fysU93yuco5ajBTGqAbzpcB7lvrgSE/KVfKdiEdGtoqeAAbZ7N3OnRYFplyxBcs5Jpsz7SLScNYYHcFh8oTWXkVLlH0uF30/ijdY4JdS2PJ3tcbxudY9n1W52DDAY8/C51Q6kvyiKluhYhjjHe0ROKpgUyXrd29K5wksReTHYZUA5bqqctdlMDVkxrXSzTSDu0ehL44MD6sOdhC1XMozXzEqeeEgx7qjhQPgAposrOuCScoo7Z0fRk/Qq4I0EWrCxChcevAgZdGNwtbrIAtAdpoUDGbINInOIO2sLbQBx5ycBvRol02il7it22l1FCWO5IuetfFfOW3sAAPwl8lMekCFTigVcW/pS6aGlGEzxsmH73+kRKViZvxCBElwh5YO5RKr4EsnuerMuIzgL6EGeFSCmC4vL1Kox2a/fPkqqyGD6dVUU5stRpyVYyf6Ik6sMy7ZsZ4ux7SSLR+jQgMmWIXYc2QCGkufmlTkXD8d3aFxabFwyC+8heGVOsuGqczBqtg81jLmiY7qsMzTCVXVUmROSo0OGxK8JMOvrmIXEMAdsmBAqH30SIZJ8hMm6hTBg1VRfKLcC30JEyarwqIq7yya3N7mPAWxY5ywauRT5YkXDI/rpAPkMfJgeztGK+GZ1oleNncNKLlXCqXDVhRs5vVZPRK55unXZsiSyLG8iRyzgAcSq7HhUfEsMAZtppBWh16n3KAEMBBqHk5wkNmWGDgyH8t+MBDwca/6y+FZTQepcioc6+HG3GkKx8mtQvd0r92OlLOP2mImOJFVKAzN9fLn1dmwpPBMd5CXC9ZEAVqBZBdcAhwz35fIXHJbtb743u8pvlSKRK5t9GRisjpbT8TqPov2JHkSRAAyticpnkVj1eP1zfjJj98flw8ejH/zr/+X8eTBw/G9r39jvPnm4/F///VfjafPvxp3F5HzJ68Fk+DVxgMjXCQh9um9J0/Gjx69OR4fbrPi+yKKQKLd0zgZHz/9bPzm09+Ni/PLfHLQZPRxvL6KwCtlOStIiXeACZQXV8UzrkLbS6KVdbqU/EuFX36qXuvql1YGGZ9NgEYx2REGRgPK46lx0wEAedNG+h6QU9FAsMdeCL4a6zI3J+dDL1tKNAN43AoatzRelBdtRvGe8eAgD8vco41IRaUcxFpEeDWOE+QhrAJxk6HJCmcyNnwzzAHWHKAL2weWuWKahIxPKvE9IBfPcwPXgVzOUbqd3kLxvRsIeoYYMHLWRFEUkfC8huNVQFjnQSXInelPhlLSqacG1ENpNHAfFYJnnRp0alyrvsz0yEXLslgrdVkgK5jcZMU+BARlc1pf465kL4zQDPErn95ofU+viFYUCUPrEAPM6QE8G5cX0V8ROlPAEfe6Y0DwGtyp9jJFGyqQkApKJ8oxPfblePvg/Z/mCmXVigavxdSqkPud0EPAxCSit1ImCgYKZyl7KlB+lkzOPmNxagEOk4erOXqtZDsSJY+QQuAZ6rDU5FEQESqpl/2Q0sqPhaQ1Gq59MIZ5sKzujnWlOCIpBeOkf1u9FWLpj3I8ahIJNFbVJXhlb8zqlk3PD8NqyjErh0ruL3MexG921iuAWgsiqQp4U9GQ0xkVgq3dzgi38n7nM+Y2tRUvlYE5J+Od0tIfp1mlhvUCYyTTp9ewW72oUrQsT12ehAorBG9B7gCUEvYs712Or1oFVtGEiNn7IlFYiRFKyXMLi1l7SxEqprBIuok+ZPl/CCMjzEyP5iKkBLgcxG0AXO553E/LrKpzlT8hz1k2WbKRiTBnwSil0s64BratrGeiLovYwK/mpPG64eSDkDdbAFTf4ZmtlCdetfWGdUtDRp/T8EjPavA7WxRJ6Dcw9nSJ7Tr4WJaFyz8zA0vtaNh48+X11Xg1brMA4nBxMu54bHF6ocfJeHX1avyz/+qfju9889vjX/385xFzHX//+z8Y/9l/8ofjVx//zfjf/9+/HF+GgI7qXp5vqfYiRR7aRnl/QgkfDuObb741fv/xm+PJzc04HkIgxxFdp+N4fpEeuV/+9cfj8vJBeTrUbLf3ptNLPEaXHe5Jo94LWLTSNNMhvDoZQv6Cqp6X0UDbpsA55alkpqVgpNyvUyN6J0RbAtWZLzfxHgGq0X3bEB1yn2mu6d29aHowwK3+x95m7yhDgPsjYwpqFrLJ/0k8S55A18w85tfrfn9K9fEUgKPcqsSNxbsO9Mkn0OsXvHIRxx9m1GC7dpMO2Pl+l0cWD67resU2uyUVCgwRYua5zOUkgQ5GrMScE1g0M/KwbnsgqcYn/V3PkTZTt4To1aacedylan/p/qS1aucRMh5571rTwrVw+cFBnbqgdw37DkeKTgHSuCNFrNI/zHOs/P2Wq9gpp6laDksBoEad6C9JjIa+3hsh23h2nf7ykx9/aH4KLUZbHk3szQzxm4BcdvrnRNMioWciiS08bwrP0T6NMKoARwIAq84ACu8N1gKmgDBgp40O5RBoPI6zyWfSC4QBdRPFuj4PygVByQpFhR4TnqcKSvR8cmDlgiQXjUsiwCD3Mr7ws9myWsgAACAASURBVD8pOAH8zaprwi4P4aqnyLwlDK3Cx5Vu/J5tYgiQ5bnKAr1cU4RvsI5y8jozYXZeWQNjl2CYodUYR+QRFV1wv/tvglo2fVyBLF4iy0grSs9NehC3KbKlDxfrOQ0CJouLRkSLAANMQKbwluc0HhOeU8lMk51crK5sVRjj5IjwsnvbtP79E+FUhcF6PcHEEGScc4Hyzs1IuhRQn8BcN0lusN2CRuB3LQrAm2Zrz2lYv/tnMwCdw/gO0iqHyIWQVdC6IpCiXXnYr8nfKQiTnxjjWAEm2HdOr1h5Y56jKg576bMafxzH9eF2vDhcj1fnd+Pu4Xn2csts0shXO9yMP/je741/8d/+i/H0d0/Hv/3T/20cvvxy/Hc//Wg8++Lz8X/8h78cf/HLvxqvInRyrqass5ew+DMNAeTJHe5ux3tvPBm///jJ+FpU8bOVUjDl4fR0fPr5s/HXH38Cj9xOBSG5FCkPjVbAVpC28CwQGfh+ruuU+2I9I5Enp8zdOY/L90F8VTl4aj0Ue8NUlPQWLP8qqd+AHAAT/klh5WdkFc8lmzxHfs/iKVN/ubikvUUNeFYeyrnptJKp4EPWJ70nVpTn3henyUy3sOKZld9W/tK9nq8nAForqKIKpTtEr8c33xxXr16Nw+2tpXjs59iVlF32xPfUjby9MaYJyrBpeMEyb5URpRRrbF4veYy8Shnr5AvSqDy8q/7CWb6IbIgOUx7yPdNaai7SweWJ75y3MjKJcPA+EFaL4tnaUi/QCGdLj+uKioiRDh4+fAhn1s0NTjziPxkEbthDH6H9musNp2nxQKIHk6XJ2yxuyOeUE6AjhicfxhFdHhgmU4Cp6GqXC9aYLb+2g8rzb55TBhDBw8OpTMchTnKIPJUIbgiJQ2B348IAPzo9ILhQPVV22mXIA5SRs5MEMUE84eVLoEJBJmUPhK48n7bmBOSAuFtxYfHYrJhhQc1ZFrLnEG6kliwuc2OjqMMEnDarEo36u1ir9HAxT8UVZylAq7RVsm98lz151EVdJ1rQqwaC6iR/EBLBXQK9TshMopNCDW9JziXi/Qr/Ka9O4UZ6CugPdyDeBMucAKvWBOPKrQ3aoaMTwiAAfnp4z1JoodEzaCfHlGG04uj8Lj1I+RzlRrT3sIRNgQUVz6QmsjBzj2kFLgVQj2Mc7gJEn+V/8T6FZREKJeMSuM0FEqoG7Ma8GaqrxH+EJe/71xZdGw2uvKQkBD4tqjJZw32de5a3itgVoObvCkD8oZ8uqMWHq1JxMKdwzJpT5PP3Z8bnymFZgaPGmj/l9TAvaHqn7wLM3Yxnh+vx4vQ2T2zIo0Lkcb8b47vf/u744Q9/OP7w7//h+J/+5b8cv/ftb49/9A//4fi3f/rvxi+ffjp+e7ge16fWG2vh+1wLem0CPoZX8r3HAeTeGu+GJzIUcZxVHJtzAY/cr3/z2xGVwqgAp9VFN5HkWFcsg0aQb4nUhWQJOXHcy0V54UUQyncW3VRAT2HQfhCMJqbaKBcVaqL7qaHveF/n+w3Fj++zM1blT1POtqbO3ypCtFOxGIpNvcec7iAYYCDr/FsthvqkOj3FeqYcZwTJzw6FrKQSpb5LI4CWn8Yf18UzZMBNgNRe5jomn23gR8BQdFvncSeAQr+/6nkWaxNGOysZo61QVFfv8cBmbTge8e2ebHHeTrmXPbqgs5XnGl632Mw7gnLlpErvoNgjN2ObI7iIlkzPqFA35B3eY8cYMuSp/M+9AigBKHRPEB9TppOOc31BXMSZjQWyEXD6LXI3sPfm3MnUJOY9Sx9oPWSkTuvK+SvIphZc4p178YOiTGurHD3IN40A7+TDH8dZq1CCG2ucqWYCbKHlhcr3rbu5hQfix8e0Gu5uEDJCTxj0qsqS7axSV1L8nId0G53ZyZedX+PtGrAJUvLpkStgyPoeuVtyI63FBxdDse1knKWySO5MIWBnVikmZ54SWi29OP5e3+l6Vvq6ggTps1IMk7MeODOgpWxHWNMI1fe5FG2sS1qLZJTy7LnnkgS8A3pTn2RTyoEDfQk+Xbgg7BaM313XXasksWcPQTUMbtd6OmTqXGrtVVcl5x5EePc0gBx6A2Kvt+A85h/giq0zqyAGBgbA+tbDG++sAMfED3ve4FrjAHKH43jj8aPx9a+/m8Di6dNPU7AWkBMWk4VaDI7jz66urup9WAckq7vBAz4gvZdylvu2hdF9vLylCdy7J9D9Mz1vQ6PmiVtB3aocpCx9bH6Prl95SUJSsknfu8dzBYg+Xs0vlI3SDFyHZFIHgfir26vx8vQwDpdn4y568dKrfn1zM65fXo0ffO+744/+2X89/q9//+/HzZdfjbPDyXh5vBtfjNvx7OpllEFVM+w0QhimgcBPHyNyge/uxruPHo8/ePPt8fXjybi9vkJoNej57Gx88sWz8clvP0fbIaukE78lgIviI61/4rz27KNPJ6RI3m+GpO+Ly/pKgGcVqtY7x0TFp+vLa1de7jBOCeRSZ4Jus6ErX1hjoFEvf7yelXtG76DoDLq2zd54hpR3rGkUWF0lj0FvOc3GGkcSfPBWtNVqcRzNzWcUUTRJYSrj02k1fpenLccuIGcLqvfLw6m9S0lmBrdCxiuPaB7xUwoe+4eKZhisHcnQnmk+63j9eQgvrhX0DcxWulg9+wHkshvC8Zin/Gi/cqypGCiXpoADCnzK37VUEPe+5W/zGu14cwXAREsuK5K7zINVhwpEqg5P9lGqF8aO3oD55sqTI89Xj1EYRpN3t7x+MJzdSTTJwFZkxYNO16ucW+dU9GIpX05D4G462phKlic75EVYjclj5EJAhFkEa5YaNQLogV4bhAqhMNNq1mHkcJRUiCrfQX2Enk6Iref/qbIRDzYnvF5FQRWJhLX5UmqzJyOVuhCuFzWEUie1hehxpZ1EAG3QYVRjylXhQT9LuQL4oKiBQK7Wh+O36+suCTV6yrwPjoQzRLdUDZ61EscqKEC/aMq5MhfWvAVcJNe65xDVtsiRy1ynzO1BUjsEt06RwB6lYNeJEdlXx0LjPNUBhCmrTe5mgUofS/zeBQYC05g0PeXZV5DARCGSNsynXkL+LMwZXt97BSs3RpbYfJ3AEFIC3nrrrQRlV1dxtB1oVrmCSStVi94COTzJatArGofHpOfcdNY84LS3YfIpVrwH1vr9e/MuoSm6St7qXNCV3tb3b2mvPZt7tLoqIfCyWq300+K6WBv1XdozplZg15Jm5pf0JpBqMmRydzdeHm7Gi3E77qIq9fx0HE7usv1Felmvb8Z/+g/+wfjZhx+O//G//x/GZ09/N84fPRzPb67Hly+jB+fsMQGrSxaJHOAtf/fh4/H7b749vhagParEVdV4fp5A7uNPf4c+clz/7SkN5DMjW60ZPMqYtYCcgzaNS2vp3qVUThYWlMIWuKGgAWVPrUCYdpApK3i3Az4HWgJCldvjnpMlsc91DkzMDlZleI+RB1FIhp/kcbGcLx14L+5Z6TXfQ4+5OEMALJ69ets2oCnvJ30tURLMs8QBvbMLhzDUJxmGEKMZ/2qrYUa9JLaPU0/VHsrrKZ6Drt1Gt/4u/IsihRKzSIPI57X+3sgS5ktqbTc5hwlQZTxT1y5VzP7M+3ScGwwtF6khtbZCPhDLbM9FKW0ANHP7kvHoJbQBdKnhbDiURl1QOlmh+EWPWufh9OR7gYKVON70DJWv5M3Uu0wPKe+6A7naaKrjJHAiTxcGGb+tfBYJK3aEB7dXcl5WgGVzwNgw5qgV5zXoSYV6gLemvuYpAcBwEu5N4P4YCT2v7BMIwx5mDeea5qQ9g1eLYKaIod6b3Ewb3ZU+zTgKXDCtDkgnuGKDwFy/rCTFWCbgBrE78YGp7C4MWJKEp/wRYk2qXFQBszFj6/VuIjinG/PV3vbEuLYaSbORc+bIsZy6CgJq3yKkccbvaY1WBas8HZq9Qrx4/+lpAH8yFxZKAyPgckki8IoQvrupXXGszKMwlJhnwTy2L8o5Yk7WxpR2MDR7essDrv4qE73DIw3hqjk6H7Ca1UKqmI8iRq8BnUxZUI5Jz1HtAfw9eyFb9oezXKAaurVJ2BNILoz8ezcGZZWW9Wy17T7WfQtdvfr284Dc4sXaao059wXOA5eGp4F7kGGi43h1c52nQdw8OEEhBMMtcXV4I/7JP/mn45e//NX4q1/9slJPssVKTrrXdPIYlNELVf325cPx+2++M74e8uhwW0Du7vR0/PbZV+M3Tz9LYwiKYJ4vANQMEvGZmmQByOmaBpOUm/SUteRS7piS6uzZKNWHt0xzUHzeQKo8yLim86JcwdY4iAWqclG5cCkA1FsRd0qW+VqWI8FNT3lXDGCuoS7NV7JBSerlfUpgz30kMHPah9h2XYcIRypUhlUnhawoibxpq4jV38w7c4/ZxlmSud3dUSDG8TogF3OVA0FjrlzBGOuOx8t5xkG6Pk8gbXuutKM4bEdr01Idm4MUHnkkZycHhF/3bwU2EL3hmfN6qg98yzDDx6BRW1MRkAoPgW2YwhJ0lk4mUsXU+xVyPZwZAkxSRQnW+YfepmJJeSXVOkrjV66naOl1PxFDavkuB9ODi4vMS9fxaaLl/Cna/+Cff8AmR2raiQXMXIs8Q475G7aw6ZXJXLQWlul+5UCU14WFUD8t5VEojAqPnaw3CGKGZims1GIkXaGZJ3BmuVB6Nw6mTcEc12SbDfZ0SSoiiIvEYgo797rNnhLlszCdl+Cv7UBaENlJAzlsABCySuhFiFYdCdxIkCRQ9cpVaTzGTO9jEiI8o4rLI7TA72EkCCOze702sjoiysdQTTwhFAiJKv+LDpYUIqJ+x02dm1eWPt3fEdKIUHkQlpFcPUSp0mBCDDiLSRi2DosnDxO25q/NsH1yARy1pBU+HTTbHk55GbVKDb2wYxDaaG0jgo9wS+SyvXp1hQPhS8C2WFC+BoQr94hf4zkO4qRyvGIXn6FOlV6OnIpy4uxdCl9J4JeXcmX59u5hFUywDuSFArs4WEPoUAdbB2jpM1x9DqoCg/ep+JoGGYRgPHoL/pQDWOX/q8VP4ks6nzznPT+BMDcWey6z4SRFfB9w9FXbfS7pp47jIZ2WEjrejQinfnW4GYc4n/XB2bg9D5AHA+0yeiYex7i6vcl1zSgC5U0cjSeD8kc/+lGG9v78z/+c59SCIgIsvHH5cPzwrXfGN+PeqysYXNF+5Hgcz168HH/9yafj9OQ8c+dSlpl3WxXCDe7ZMYDV3tn+qJRnES22b2m63JQraiXYM0UvpV58UiFd5iBRRzTp0RNoSqYUvUBgcofl3xbQNeDIXDTx8Wq+5LgcDEmhLXlFbtStno/4TjJAtLcWKjiocuMgxhWtaeKzPGuW79deucdRxrvnWGk91Wy5DfeZ7yGLQu91Q4+cE6BOnZ6gecanVRlLL2FcW8eE3d7eC+T8zQ7mWm7AC6dQb67ZQTQj/dHN0Qtk5BxaPiFvGY2wS08oKihniBeDhTcww5zongCd2cBba+drmNfQYajPGVVlT0DqZqb0SBfLYdSgnaA09XL6OOsEopSmarDPMOgSJyM2wBoFrenceulVzB+Or9zhrvmqtZlo34yJtq2O4+Sn73+E0Kri/tVMF4BCQG5NzHvw4HJcPrgYz58/31ZsLBUX07OzSWfuChN0o4w51RLVI/M9jKrSAklhhiR4sDBdoFLyuR5ALGAYeA2FJ+Rx21rKaFgKZdWCT7ZlH3XCpsVAhlMSupg9+8OpncmsT60aDAN2izEv5RyTVt07561O2JIDQiPW8RYd862xYQLnghFM28wcCeYWyrPERrQd7ptzOZypzyLxmoL17By5hNH/jytR4MrpKO5XQmiKHNJEFMQETb169Yq9pCbxwfwLhlhZeAHDQmBDzRPpoSoPnqxleQHlqkdekpJk45zTi4vz8cUXz6r/XdJEFtYA9HTrHL1LHjfxyQpoWoQ0fXV4ND2UyaMAXBQhNXH0EtRRUfcVN6hYR21SkLeT70uzWIZNgzkIM5TNZ2Ak13DOT8QgOH7l4I1DspJUR+5d5w/XuF3YtxCScSPGbFA9ddu0bXeenFIbltwn0dCqXO9NGl4U/cr78fea/ygBfnNA8+Cr8zjW63QcznseyX0UFzRVcq0g6PHv3XffHT/4wQ/GL37xC5z7TG/87fFuvPEggNzXxjdjX65v0Gj7GGHck/Hli5fjV7/5NIsd6viwJBrQfxsSepN/3iFPB8UJWCxU5/uWfGrVnROvLp4bB0LO2/4u5+aJsw1owfBdoVmkoqxGSOsC5Sqt770P0JcHyvSay92Jdg0o+/zXtXAgt64p8rz3i/IK0NgayMiQ7HcQMsnRpb3LkiDAdCi0fko9mYYr1rEKtHztFZ4rQ7fXfF1L9CJl/hpTcmAQtOdUDd7Vh1RrlhCT9OrbCt4FYK9CgvSQ8Zl4wIaMov1TuzXowCD4gSNHujsbm+b9+cxyYsz52GqbgluZzpWyNHDIzFOS1+kHzXGgEXoYTWsKTErT1/CNfy8awD4FJmauaPYRbEy2Z0ysC3Tysw/+m1q12shFyMqa0yDSiWPeEZxt2CHDRrMqHVZ1Iwi93doEA+yar7YAfr//zhoiWCJbOVDOiHSGiakY69bYO2mYCocMqB5oI45YSeuHBQTVxy1Jozr8u1LQhhTKFmGxQ3pt2LLJzsyyPOWR842Cy7knjB4yQUIRtg7wYf2MYrwoWs0GvrAwZT1HsQGejKbJwWy4uN6/w0ThWVB7FwHeVIDxf8v1nZA/9wiSFYXGwmdZDJDCVBAEAzBvVwMWVOiBaeClVW7FMQtdJhophkaScEiLYLgAPZG/Bm8F1gd8AzpQHmAKCy23rCVuRgnGac6zLe10oRchGZzVwoDgkx5DVRrCw3mqxsJ/3LFKKm9Zx+INb/xcgK5zTOHr7crYsgJ5rQwkCSwxkp1gWIKybR0BZx0aJO6cGbNyPBfZPK3TMl8XhKtyuU9x6xHiKV/DSR7xCweFJRtqX+GBvIljvW6us9/cMdqTXJzhmL3gMXpqKx2D09ZzPWFdpmfwyu04jkeXD8fvPX4yvj3Oxll6Kce4C+/+cYwvXrzIqtWzaN1UZzRqTR3I0VybANIM5CYFYKB4AsQqKuDJEbm+UigbdWqhnMVr15eu3heBisivbWOrz5+0ArkqBrLrKBbc0HYauA9ECgytIMpltQOm+56DVSYHunKVpKKeqWpfk/FBA/LA1JorTkFaSxeGvIvd3kwvZIyr89BcF7gnCsjF5IpVBHtlclaV7gBKB7Yaa4IWgkPkQlvEihEk7XsAuXZOQD5XjZfSMir1iE4F5aZVZGsLgnpfSCfw5GhHOqWANKuIA/1c5dJQoAJTR5Gl5gy8oNNmVHDJ19AxBPXE1iiR9pAGfxvQNSLzmGGcMvXmQlDRXqw1UhMIPNPLyv6vpmcmcG80VvT90Qc/S6hTgtUS6jxR33kaiaxCshL/2GiUbxtZK3frJDwjYSUwRJrWMMNz6kezhIUkYKG46HHgQHQUiiuEnGx6PeS2h+A7jbYjxAieLF/3ysPFMEG8AqXtfcRRWBEYAty84b52YSFFDFc9KynNs5YbtuOl0roisREWVTKSouUp4C3HKXqgKWSdzCVvClZfybUV/sfiwZpJz5RcCbJw8L7Ss2JYS9KteWbVKhOKYzGU88f9gQCYK4/X/QnPQxtQ9PTk3E87JMA+hfHebD7MZxZ45H7FEM4M+DgwRoaGQuAAMa0Aei8xZtJtbgb2LhNMs1AnKmQb8M0CX0prz6pgNFJrwjPEA6glX5kwKqODYG9Hf5bgMilWl5XgtRuxpzJIuNfcZKyD+jWJjjUgrJr+N+arEAhySlqIivO1fmpT4IB3VZBODyuYWwHcHgDT2/fuVaHDfUrZ7/U1W59FLqeVDM8ciiDOx8nlWebNHVjdJo/EugfTPMnLpwHkTk7Gg/OL8cMnb4/vnJyP0wxNBT0cM7T64tX1+PXHn4YVZp55euQQbqBN1waMFNKqTOpzKZdegPYaSKlD2G5AHOxzAau5EnZ9H/5myJMJ+5XWwCI3PKs9ctNeWVVmyTVLY8g1NePPAZbzzEpH7p1zmX0fqEuRaQ+cCjOcxxzMEpCt3uFHjx5lxCr7jLmnxqJWHoGRgZBz0H/TGaLLHgjX6AQbj35wTydHDDXGfTzaIK69wJBXDeTyG54uIpmwelOjD5uf7qA9wPLhZCBmHCV9hV7wfauqUEk+gmiNL8YQ0ROk7HTlbCYilZMJFOIewVU2NG13kUMObYkq5vjZP6ePM+xWNJUuxfHCudeeQjlT1vejjy50DippwznSkZs1/xJbinn5szahVZUzxyaEq2+vXFq5Wx3OEchajgYpAYDNAxByS5KnAqjScHJNS0l6xRuJKfP31CmfRRb0nMGjq7YmBJQFz9sd08AFKh9CAoJIsKarh7rlSV4W707rscumnTHy2CVIQLp+enc90dSJJde6DrBXXhMekwxBQsba8yDmrGLCeZ0ggbKBEhIkAIxQ5glyGhPQRQgRVIN1Sncx9kSZB00kDOfZ6RLhTYt35fPsfN1ZQWOfVwUQN+LILJOGzJtKflzOPES/vluGJcmUzHPU+2T36V0SpJh/TKvDXVBsc84bRiJB1XmNCFviXNDNPFxrgKVyjGA6WgzMkMO3LGXPfEExfyvHFvDw2v1d/vWxaLh6azwJILRKdOUI67kNJMyB71ZPPw5EYIXtpEzIKeev8zf3wiISjCUgVZ24CEsXoHu/+7rcB5xWgNbgfQu2VwDn95YnO/jv9HQ8v7kaX15fjZOHONbrJrY0yyhZQpWMOtO8xkuJl3sbpuvl2fn40dtfG989OR8j2zKBL8Jb9/L6dvz6bz4ZcZC92pJgLcD34Fm8R8so+gwZtFf4cx+wVSP0CWDsEF/yjSQ3CwH2lAlYyRPYZ4UYtC8gJ4/IqpCaX8Ez0CiS+zN3/F2A3B7vrkp6NRhgr1NZWi6qjzUMfXFq3m/hWcjXHrOWFHs3iz8ByxyT8QWZmtLJ+0zOG6RkeuyPohWUaub8gHhlNazxnd7fc+t8b6ffemvqlJYbOoM5ex4a4HcdOM1NS8uwUcoWeTr95CEBNwe/WlfOK1uSsc1UjU+5dub8qTWy9BxdPwPM+bxb3zfxnYvnmq9SiA2/THJHFdRTKUNRbw29yoSOyGPUuqwpSuu4cu9++kcfJkpJQrDqpLTntWBsy6HNpk0lPyuIjdaS+pRpEOXK9HBUlcg3Ubp1dBZn2N0G8LAeZ/lSuRRo0bGFQCrPdHviDLVS8uYZzM90NFb+TqsiK3PpJRHzMTlTLIdoQ5ydBtAED5m67fcJAUX4cNex0oghJ56S4BssgYLQHsajXL4kkhyPKqkQnMsQsIBvVgRjw+GlQ4Vw5jBw7m+88UYO69XLl/A8CUgZkMtxJALuXAGAnjhLT+0MkC+ZAIcnKsQeqfpM+xfv2gtBFtDKbE46SIPAA/wQCOUh5JSBCPdZ7leuB1Y4E9V5CkhYL/jXQASAOPYUdJF/U9Bizf0MU4jALMCoyj8JKq+66tBBWVAMzWqtwur2DgqytlzYYf9TrFLW82zSnEIYTvcDuRV4zEK4mw/3O5Ajt4Z9UFSk1i/m7da77USBXK881y8gs/pAKsTHtjPpZaSFaEaZq5yypCMfjPQzCXETvJIznuS/Kt9WPLPwXXPsJJtcYepeX09fy/g+Q6jsJZ07EmDu6no8v70adw9Px/HBxbg+EchHSEviaX2WatEE5C7OzsaPnryTodXTA8NhmSc3xvXhbvzq179Bk+lsq9P/QGeifdAtKlRB+8F3EcpTv7WSy6v1bmFWP9lhUsTKaXWvkylqb6470aHl6wpUFpCs03Zg3LSCklKDFzmfp9xXulPEw4pcSAcVXd0zTl8/Ke09GinZbd44yeCtCQAZd2u92VongkdW2o9xZtsc5iqrG0StQcjwaGp/OOR/KtrLA+hPzvIozNx7ikGMjScA2MsS5Cdea2A19QK0HDnnM3mz8xz0SWJMUwGdRf/XallFf6IZzBDiC6DXY1K2MPfYVDpYjL3ZbMEzzw3Ims6K6CUKiYZojQFB6dCVZzway+98fRqrbPPSdmXYmrsbNR8qenAMtQC79CKWnnKpjLck/or1yagenWP2DOdP7Z0+O/noxz8tqgvCzEaOTCIsi8NOPJiYlmXuBU4UzlLOnKwPy0VUTCkHYJ4eF9RIOO+wGadU9ZsJXpisnyoxCUtVtMhK9vNOy7riUSctwOWBmJVaHeubwA9VYOqwn+7cpCxVCnYfMjFl5iNxK3Je+QcZixatCAQgjiEDWWxa+MxnYJirzc+8NdkhQ5veeFPAFxZ8MLDyEVXejlwwPqFLZOmUYyJqEdFpngV5GmfkJpMg1yxz6mKNDwBiAEaorm17E12fvFIr1y31EPPn6AlU3kYeW6ywctEHLd8ElfRE6BDhDK3KYnePEgoWAKaZ+Dp5exVaxS6g6WYXszTYTvYqXtbn3ncOgqTZHR7BXgeE+WmGVqFBkH4lK2q1CeS2eSJu5Mxi1QV2F0xAqQd4xbF1OcaiGgAAnZ26Grw5XmvVEc/QuX7p5WTREQPHBQhZOw5v8aLI5PnLcdBYURi2DAaCu/hbgGRulGxemcXboWP+4t61CnEVxBKA8XPOY5vD5zCt5NAFsIhPrg434/nd9bi5OB13EWbNfDnkzZVCMK8+KaxWP8Da5dnZ+IO33h7fGefjJAzW9O7Bn359ezd++euPKf8A5CCs6ZGO4iZY3fVOX9/q9chzl0vQm4JJqjag5rlM+k7r5vfXPRxNAbRa5LmIoQ6up2EsHoNnaFVkVPD0NpZz2NtRrU1Y+V73WPR6tbHW/Nxe8N15Uf5OMGxppNugFN41ASCBi1o/A70FCEN+8uGoVm3wcnp2noZy5iJH7hUBVzg1Li4ejKvrqwZn2QUAsj4NP/k3MF0N5gAAIABJREFUSsew0wG9fNN8mOqRFeRxJF0aC9GYPHqVqQJ3aRNmTJQ0oKgOxWNm4KqalKIPeqmjWy1+ut9iGIdUfYRp0vSSE1G4AfmcJE/dEJXjMW2coNOz096E1Csfsucf8pQJ8STkpPKlvVAFeWuSEQ36XK6DCSCbmd9G/CTdr313BZGzZyN75S07+2SUuCp2W5sWPipM1cU1+V165PhPVoMrDn3ZeTzYvVzA5AtbAAMsSWjq7h2l9SI8I4oJFBrhJzMykUou/XyThYLuu3dCrXym8jSkPL1XHSCfwkxMEaFVmUqFeSl1yLusX1Kguo/ktNg3LCEMCy5y/QycrFVyAEDYHQ9jY2lTVEApJ2KFQC+ATfNsFVQI1bAzHT0lRfAW+lPVEL67yzAsPHpUHhIS2VMHYCTbG4RCjz5ycFWC4CMMqUrilMkN5ED+mqfuaQBU3rLacyKj8LKWEUALtBgT65Aih3SY8+BigpkmEYYtMhAgGkLYiv+mXII+49TIdmog3OFJ5Dpg/WyHzEMsJdOCoXmpn4M9hlWsuSktgfTJwc6AsxUjPi9x0sB9Esi5a1gTSVPlLqWw19bOVbSJxVnZLp6Ad++81jcxeM0b41CuhyptJWNW0Of7s5cfQl+ub0dFczts3vsOWu7LBRTjk7Doa9sXROt7hO3EM+OIrZu743gZZ7Se3gHMXZxk8+A61gccwbUVrieIOOA4t997+53xg9PLQG5I0wgQGkDucBy/+jiAXJTIzEAuLfpIlaDSXIGU/vZwka/vGkbaAjHw+OSBIiHsyduWte0tF43DUO91SOcA+61tPHXTbtaOkI+w7j5299Sut2LfPK9vvmJvzv6Z6w+N2ec00Sv5wN8guV3PkViRH37VcxVWVAI9vVWqEi3ALYcCW4KxSKYBLxW7BkODSZTbpgDAts8jeDIL2pjLl3udN5KP8uYGMY2+TghM5TXTy2UoM69M3MPnNH3BE5TngVdmU7sDkO+mq/F+NO/u9MEJyGGjSkjmHWjfWmIjK/jLMAqMgqIwoDLopIcPHo5vvPeN8ezZl+OLL77gpNiqKw0QzRe0lmFQnrmaqVMtPKmOesaukxSJahnEoyVDx1J/F4CjIEMRZjeMrnt/9v5HdUQX9s6RqYdMsalYg558WaFieCpjoF1VvSB0WcCujYjyhLhALWFOYJjjomBYQYtPdBY2OdqeT+xTmMPMLZEVrzljcvU/8DzYMTnei0zCQiEyMXyWSIsxxbBwD27W1YVEKjVrO6I5QTW3R6osgLSAaPEs5+QWoZglos7w0ZxZTSyhZWwjZAkzpK6QaRJbLgustKw6pahHiJXhWKhrwILkHgARBkvhdZg8uyycSOXYBw7PGSSWu0aw1TxZ5SAWJuwihvQaUvneF+otIVCNexHakeBGaLf/Na13ZVMDpvbo4A4xb3sBxBMzSHDQhfvWKtIZ5Ek0YyUCWEcrGIzZvRx6LkbTfNIFR/BekTfZHyqWbG4YuoLZFtp4po76Oec5uDg+DWfiRn4jzwxmq4/wEGdYKr+jJ/ee3JJ9kDd7QDE7gt6gN/a4nAT8EgqJ8cU43OM3yQFu+Z6sgac7wqCH8eLuery8u8kiiLvz0yT5FtQCk4sCDIB2ejK+/9Zb4wdnD8bpTbR6AdXFUWLXt4esWs3CsPDYcSx7TX6bTpUzN+dSraHEPeDnn62yfyJ+eXYXIALiosee3tQC4ClTHFT3OHVGrt5RMpSewzaypHdalq/7so4T6yIelNVDvplQKjnVQPzkCDDDL6nM8ia8ErTWkMp3BYO+rnuAGCNDF4GaGw6/Il/Pg/ZCANjXy6RK6Xs8gbY483UngCB6589MVTKvUI5PJwI5ryp/MLeIAj7HEh7F4FOmBtjwlN9JtYj5eRFgpkiZlM9CCFyV6x86h7Ylh7lZo15D2fWGA9TFgsa/0omgKkDHAWolo0JnahWxzDyCUhW4QfPs3QiZ5hGQhTLZyBk84y2djMb5nXg7vXeMgikt6uLsvDzBosuTAHJz/lBPuphJ9r0s9XFgUjeEehFFvJSE5YIUIA6H7CbR5fESPMIqF6qVpxP63B+GDfOWtVmF/bToMbY8DJlu8MVa05rNwkyMoSpHUKGPS4ICikhzQhuQnJsYiYpKgFaKK4UWPTcAGVAAoi1NEeoJ3yQNW2VPPivONF1CJmA6CoAdAEmcjSevydkpS/qQd4U8OUl4wCjMHj96NF5dvcrcDUmc7seTECMH0d0BG5RheZQPRyAgK9D2VwC3IRtCxrCyWG1aZeR0cWs/UlKArjRmrX+LN+VXiFc7mQJ0NRdKNK0xVwkcec/B9g14BMRAQz1B0J0r/BYmTuZQcsrH6rYumpvOnp3PisVznT8q9E+LFLwLEKjmISE4Amj0PweEmHeGJCu0ByB+fn6Z4KjHgrCTl+iLz5yXMIbV68fCnyWsRarmmrenRmsKoBx0h+cpV2xVnlUQsxitvl6Saav3R0AuViho8Pntq/EiwFyc0Rr95lIHznuEcdPLeUD/qe8/eWt8//RinKXOA2/cnZxmscNvPn067m5jNxsgoe+mQCz2x+laf2vcLhcc+KxyzMOScZ17TOVZyPdYOwunqfTQMmVF7+z3yZMzG7Ir8FjH57Qvnl1l6Mof+2BpCfUq691ubuOs5Xx8rX3XeiD/tfO+4n1OtWX8OIPvvGfPK5pzZHFUzeMYeXJb3aO1U4RMnBrj1dF1RbvejcB6KXjvI619VdLL4bLkesEob+GV48hcRrXksLWJtCM18LcIiJYD/pkGLxRUbIyNVZ0iV6kvSfNgJdD/6jRZDULOP/dNUYSDnZvL5ucyvhAFmQ0GFOjISGeFKQ0X6QiPFFa9gQwfOaMCpDvgTkfRLOdKPipJicAeOe8Efx4BNQM9c+RcWMmiXa2K9LWU/xMotRr0mpWmCreJGXNjWgwn88jDtihcB5V5cDTfm/4xq2pxNnLh5c39MkjA5NJc7IWxILgT6+NnJYkatVji5wwap6flw8/P4kBhO/DeCNbzjvw5k5KJ6w1c0ZeDaibloTmx5prOAihHLiDHabiQW0O7U/hqSqSFty5yP5JZucdBH/Hf4zfeGM9fRDNoALlZuCt3j/CAuWHIJUobssRKzoDEro7ksxKNqlsWjmT7GvRky8zCVDzn4+HDhxnyCsWNBFgqTtvvLYjD2mn9M/+OihJzmUM0Ei6iYgeilSNoeUcO+nCPmFZ040m6MmQ8POpeBSlCPMf3c6ZJeWSafnVthxgVVpEKEOATiE8iLCs/c+Ss/5eOY0I0AuskADB5wCsHra/ZeA7k2S2DB5XCub+WPOzKHO9oLyHm30qkva8AqC5PcscXj1Kvz9Zz5DKsjNos1DrLjvaxgteH2/TKvTjcjOMb5+Muvorx22ErlfMSXo278Aaeje89CY/cJatWT9KpFZ6HV7e34+PfPM3jCvPcCB2FaOf0ZhNwU/Li4RWw+jU+F8i9jrz4vtT6EajqPl2T33NvVFkXg49D6qPVxueff94eopQL7dUW0INhMrebWAHVui8BUuI/D4evc5rGyhxq/8xP45nHQnm1QxsPHz3MOUQDcx3GDuBVbj8a4J0jOb3TAEvc54BU1wnIqclnXifgvwCeAkHyXBpwnEA4x1dmIiwmFlG056/G4HrDaEuyq46etPGUZzA/gxMj1yi8aszfFq3FzzI8bONq3+UsSRCjvGZED4LnIwc3vftlqDNaqrZS5slNRwrpO3lDBRH53o6arXIbooSMyzzj6B0X+rcKiCos3fIz81u9atlaXUURIvKGT6aWZSFj01Gzx4c0bKtvLqMlCaQZV3b+yE4SniOnxd4oe3qZYtGzyexd5JZAgJZwFEpeuEsKRFVtQtGutNuLNvlg0ZF+KUPG3xmIaGDmmKpStRvB59dpOs4hJjwrZ0BXcnsGMab2eM2J0e2FyeNTyiXATeMa1NiZg9TKoHuauXJJ0GpVf8i1m0tuNOb8WcF/vDA/s+BOFfneE7pqF72KFdrzmLxcfZ4tL+/0JHMIwgsTVmqEmAS2UdhAgZb3duNmNcFtZUPIX9NDeHlqXpk5Ebl55FowNTysCNk9ehSA8kUCvMvLB+PVq5c48SKbCAO0rCCze6jheWUd5vhFA+0pciXTjCfQ5R4rir171ruFGuiu12JWas5C3WCZsJ4gE89qjyPm0PMJsOBHkJFCKDhA870+yBHp/XM+Qf6o80qvpwM5GDGzkaL1kGD2tA1ZvnNuXydNs7+hKSqACfF/qcsyZjAnjaFzFe8HvsY39h7Nwe/T27KOK9sfYU2i2vn2eMwiiMibi2O9jpE3F4COhUoActzjKOI6PxvfffPN8XvnD8fJzWHEaQ8j5Oo4juubu/GbT56OCFTEEV3lwal2RwzdvKZ4wWWKpxVsgXTP32lOHjgBlr11gK2E/QzvewC5N998M4HcZDRRCK0KS6CmeG+tBJQcMeCwBwAXddP6CL919Stlo5T3CnLjSDSNxY1bBA52jCcVRlg41f3Ye+Nyb830fQJDeD21LsM8clrPWONQ2iHvCog69RsQzbWyRu85C1afd/5q83mm30T1PvMYK7IksZJtdgys0iNHN8K4uLhMmRtFGdCd6BKRqRpWnCG5U3nr2vdaEC+QaCcFzDtEeKCN2Bu17OJeffSyZa6nZBI9jQkK04u8Bd65RhYZir6PrkNU0CIwjYwcvlfygxFHyVvxCCCG6RrlsHtYmWswy9BVR9Hwpr7PuYbH8aMff5j3tbKil8omVBZIhkNjMAHk5FmhUqJiqJwoebsq9xAD0HvCai0aWVBpMj3BlVJvU9XUprfyLAFhC5ltUPl3Emg+zxWulCLpzQhUDDIrU41dn3bCfh9WOrLqp2L5JujkOHNQsSfARIpodCgXpkMzCKfqAVceUpGNfHhcWxJ5JUgmM3cSNoAfHxlhMDsDVYwiASDXdAiSaGkS7Uwif6D6mVEAdNNYrhmDdu08NDooqy2hID1tTahdhEDvGMO18G4xfMYWLLJ0AbgbMIi2sR1izM7DkEDfV/YNVAo2lHtcAKQDLL6n/r6VluYcuPh2fsascGlsiFmM2dfUmIpxj+N45523M1k3PJXz87i+C89jnyWYNG/Jqb7HDZzZx81EANJcvxNGzwoGAnjH2HxdpUD13LlwBIQKYNIgD+/pBGQp6lIm3HfJnuJgyoemCWmEXRVcbT1QpahEfigqNE6/S+/c89vrcRMncj04TzCXhlgZI+gkHsbwd588Gd8/uxznd+GUi8rV8MqdjOvrw/j0k9/xCKDo2Yh3qVo+ySCqDalIyb5l1Hp+Y6zN5eVlAnp5FLZKgrJjAVICFV4pMoExaQACOcm2SX7SM+6Guq/3Cqa2fNKKfOXPNoL6Lr3b858phskDLXvWXQ4w6mvTvCzPcwPokuOmxJ3HXKasdOd6bJZJc45r+KCAE7r3XKQuXD58OL766qtp+HHNWgM8SxXTnXbSkcurHDOPgOyHl4auKAct6kofwvxO06AOIP/y5cvx1VfPbHwoUIDHhL0Qk6YXB4UoOJv3W79AqgYArPDIMaWGx1h5FwxxcGCLKc8XyKtAl2ZVDgjt4+oI4YjlySy5BGhvka8GjStdlfZWOy9FGlTOtmP0ZxsSww8QVUa7Nhe0fM8+cj8xCdb5Rykw1d/LrNVSopXn1BUcEirY3BKZsNRlEfFLrG3nRzVIQ9xd/jSMY94IJbIrhKjhZfJjhgGb6cQs2EhNlWTPB4hsutu+wsgERtaDbAozJX2iVBoRIYabZ4kk1dsVoapCFXzRYdYkuHZBC5CCMHHGHUGuh4ppeWUYlL83wAXRqS9Rfs9mlvLIwXpDuFyJlSB2gSowYtwbwDjOgQzLTS7sWWmCXfE8ejSZUK/Vh8zoCVTLigof0ZqsCiN593DawkRbuboCGrKc24OkdWhDhX2e8kzak+lMu1XoyhKPZ8CCZB4kyREbqwrPtt4gyLeVXG68YTzNAz6nVlKy9kivPJ84rlUu2gxEAaZCkckjJyCLZ8qutdL1ys6UbR3hSD8Tloo+26pRaLglKt5UomROREKb8xOYL5BHSRFueX6mEAqsSuU/qsWPwMZZzivmLjpgFKUUHvaQfKNGnEvIzJWu6KNBZO+JK1odtZQKMnP/QBNZQUZ6iKmEEnl+/XK8PN6O22gcfA75kKub+gsK83tvvTW+e3Yxzm9RKxDyMSr7X726Hp9//izlyRnPUW66pLci20aI11lAwHFktZsh/BnEz6Gcld49EiNQRCu/uCxnO3kdFDJzjzHzl4w398ah96+ATgBjAo4W7vPvJWrr+UlPBD8FJEU/S/7TBF7bWxJ7HbL0+iaKsCS1WpHW+wm0yuvCwewBuZSxYbha/qkb9iCOVuBa5vLSyQN2cjJuDzwRyUYXz1czf61JdZo4HhPQx313URiltaRfC17wluJxZnCvJ10g6nG/5K91V4GRKS7xrJcvX8DoYnXlXAdNMCcVXNEs083iV/JMrksaTAfOsfPXBXadVysqVAa99BejLeHBkuxV/zoVx23CyljkGG7o4DTkuMDQIEQqS6EZ+Ia4Z5JD5E/CkdUgSQgQwNzalJXxo94P6kUo4Bk8/9GPP8gcuTqAW71xdEC9QBHDkrm2FGBRIt+MJKUGhnDBmArfSuZLeHITs7mkegSxYAKEjIR5t5SKSG0xsd9E/RHqy8Ns54RJ5FnBmm7QiNy4crOWl7Qr+eAV2iprD1ng7d3PzW37nGvJvm5ajBANrL1Ue6ycrLmqhD4uYmXqxgolIFqLIMqa5hrl3LPow4+qgrLtkHHkAsjLCq9H94drVoxnnJ2e5+Ch0FB96Eqh86ciXeKYngZQRyuSphzNPYbTDZ01LghlEraFAzG1zqcQXfhYNN+9VIF5vB1Sd49BETcy8uCur44rKmPPWS0hRTTn7Tm0IsG1/WQIeHmm8KxWolQ8Vft7lyGs+O/zzz/jcXfouejzcaHWnhKul/ZKZ/xl/0kQI0BJz2dWvtixswuE0cIrEM+WJ9T7t3m+SMsH9AHMcYYsCZq+U26bFKy8EoCMoEGEfeV1g5xA4+uWDR2WKlAQe6bGw3ZiyIZWN6HbucGw81y8O5R85GkJzKnflAyouOb27jCevXo+XpzcjsOD83GMtj7snxgtRWJu33nryfjB5cNxdnOHBsnhjbs9jOvr2/Hsi69SogSQU0VornVUx2XRE/MtvZinju7DGpcxOBnhs1dppRmnxT0wOIE7gRhusIOupm68z3nT1/N1gHOVdSWzF1C+ziFpgkVgkKyd63rf/Hy8MlYj6vDixYvkrZSKkcMYjXopQzH2Bn8y8J3et3xYK1FG7vTuBPoWTeCXtYIE0AUkDZBpHTZeJupB6dcpz6/eBSdB6Wh6A5N0pC/xYPjUqKvjnSUX2cMRMoFdFYjyZmOTBuNCFxg/89N6whJsqH42WtYaJJ1b+oxkUsHvVTdlnmC+rdOA6OHyuWhfkMemuXM4m7YzcICpIKZosg8KyhtdLjJiv813JvjLdV54V2FfnbU+GTzyyIlRtOGZ05beMIAPEXAKCVo9nBaEs4Gg2SKhy9byDFaLZSV+wKLolhwVdHB5r2AuP9swtSpU5UmSl2y2Flfr0JlJm1AK/a6VTHx2fnE2Li4vx9WrV62Ak9iZL2hWkgswENshCR85AxRy9BKqYibu8c7se0wgAbE3bu2jLAJ5u2IFUD3c3qsYx/SuctBrznQM00LQe6PAQBamK9Veu7wS0JYeQmcS38scLx1FyawE/J6kHoB+tupMIC7tDVx4au3WxPlxAs9e0nXlf7UVqhwSebByjKRvyRPvk5ZYe0relpAXQFPuluSSea1Iww7mGmzM7SQalOVuWt4aBNP9dN2eXa1PVYSzJD4FhwO5zkCtXFjwRFdaiUcS3F+gncd9Y6iCItoK+NFg1wFWCygYE57GAfrG3uF3zB0UJ+CApOA9UL7SngvYlZ+0Vi5/Arg5QJdXNfmBB5LHOG6Ph/HyeIOTIC7Px200EM6zkNFw+b3Hj8f3Lx6OyyM8LNlD7upmXF3d5s9khWwxBLAbaQwgFXNrWoJ3hn+iEIkK9T7QtX7uAMxlvMsu3SP+3gPqqwy/by31jPsA3d59/tme7phB35p6MhctKey6N1eXnVm9nQ4BPk/nZlbRGYCHQt4r3aPNRsvako0RWl+AQNJO/B/DhXP7nw6L+jqsBom+q4b1Jde6xY+MLlERmgp3w3LJ6MzWZChUQA4MxvBk4gKPQLA5PT2cdKtUMv9qVLxO/+5VosJbCS5Pp4Xlrif9Ls6e5JdIV8gcU3cZNI5Yx5B7TylS9GSFFZo/9OpymoTJcMyVHRQiZWY5naX4hF0nV2NfXjz6eOZwf44xAF6H3UvfhUdOwA+T42TV4b3ypjp5uHN8oF4hamltS6iSEHLemZw+53pJgLiyFaHFd+klpAJ34VuIW20+wCFcH/grbUL4nBOUSmiGcHe5eYvK0kF8vxPwj+PJW0/Ge998b/x///E/2iKD2V0ouiDUEMM17OMvZsmLTRFP/dacEG3kiydhfbeIsUAMlVw0H3XBVwBEzYytQ3fujQ4HNwtK+5THYKkjP4k3hb67gHtnKh9PQk1EiLWDZ1T/1Pkcfwvaz2Iezso+CzW+1cEKk9LjBigrE4wuAyU8UceytlXAI9CiMcrdPeGbzvIsYwP0LGZ2ICdjwo0e/S7LXvPfhoDiVWaekI6cvNtDKLoS2PFImH5PkTC1EbRGlsxfEUcLKLW3bqbDmHN4i7LnUt5kfFWMQARHLwnCSB1+3nodtmfBCmhifgKULn0I5JhHo+tez5e91qLlDX1OisLGXDm7CJtFPlwrokyHGy9ursar4+24iqbBbKsVrPbeW0/Gdy8ejvMDwrSvXt2Ml6+uxuEmaAYNQVWwQ01F5Wk8IIViFXPRA6tDzzO4d+UlOVSKwPh7K7v6OZKtUs7r/b7WkjMz0Gpg4s9wznbdsLd3ojApcc/nSzpipKhAa7W3QipMeb3LAOiTAES+MAqqMRYbtKprO2gu201Rrq5ef3Jms47ngM1irOUivV6b/K6pSfkqA9tJEUe6SXcqKrW8qsRX70lXsMoQSl2eYEFAtuUyKp+mrF6uoji4WzoF4FhpKUGspV5s9r3wBDagjDFTgyo0ynvv0YMy8PJdwiBVyLavq53vbeC1xzCo5uiN31PpHsp5Tp7SMXsCvqBe2WQeJQOY5Bn3UbHOUHsZtiEvs98s76dcyjWKqtX2pvWyShHWQvJwdZzHGgUEXd0HwQ0Xp2iuCYVCIDe/QZaem0Sr5oOLuzXDEOaNkyBKC0Yu0woGKa8NIZUMFckN3qqlqtry6CtyLcbalDKNXVCVYUw0/zsZ1zc3llDZQE4r6MJLfWpicTLkbPP047ySKBQi5oNyriwkqA3dcRe70Kx0pbEeWaT8o2b+2l+50asY0xSkcrutiEBFJB1SI8NY7lfuV7osIM/4imIMKQGB4DR6+a68ts4DDcXGjnQqWChxMCfz5z6a3Ckzg9WMs1JRLmbsS4RNcFyNgzjtpx8VA2On3+uGBq7v9cUSCNiwQXYJA13b1+8pBigsWGPtidu3+F2xyoD2MfWaYw4Ip4oH5dHCuqBObQ6PydrcgsM2ELTGOW8K/ulIJp3LyLOPywxLLxT/Ilib+b+FYsFa88itVnZn/eynZ+h656v7QF/zCfhCRT79DJ5jnECCqRg8g/H6eBjP727GTXSRvzgdtyfH8d47b49vXzwYZzeHcRPh1GfPxyGOwwvjlSfKJPTN9XMj2sCZvAhwC1ZIXjTrnh8HYE2PTqezcnM+2a5r08QK0lz+OS06Xev3+96xgsFV2edzy/sz02c+85Z5gxZSF1vuefYn2cmXaQwIFlCgVBoOOeokIhMQbPMZ421Q4L0wPMDHXVSxvjdlfQpLVuuXrFuOkPR2GgZkyhsXRsD5VndKb/YpTXOJhIBxzAn55qYTtS76ya8Q/ludDZL2km+TQGZ0Q4K+ixDUhmrKC6z3dgTO6yTwZv7vJGuh07HGyGsD1IDexxyV3zqPrwwA46vWA35tGwXxfejCMKQS6GYhII0y3uzyxmk/Pelskp4pORSuOIu6sSpoYz5ftxw1e+1HkAuABVCoFWOhck9vnaoDe4dj49WzJdHrAU0UwdCN5GG1cmET/AF4KY0QAAC5U3vMLhAnQJRWCNGpFAHcxHhvjCAb8HrJsbkn1a+lbAq4euQ7QJgwm0Firvk8Jq+iCrTd+W6Z5e9sRoxNBGCQNQxUjjMWNU8VJUgIOkgQgbmA1Ebm8Vox5lzYDjMlc1pjYIVW9Qx3e3t4z72uECzt7cxkYB7OjaR77mW+3ymFAk+nT3AtgkCjbUMrCLqMpxabEH5a8VMBOX4yl5jzOgJlWMs6lL5wioXadBICxLqYPR4NBY3nTSA3948eaMaC98Iz2H+CIwI+8ZArfazZbEDoiDeIGxhKOj4n+lgFGEIbC4mVGVDWpzutG1LccU0g2PB/DN7Bo8w8UuVmCObmOBdxHWsTQit+Xl9fV7PaDUjINcDa9T8vPIIg7qbAnRvigDDBjZpnTw2E2xNgL8hfW3ZsPQPiQe2z//S9989X/lNYVeDfjUu9XzQV7UniJIircRi3D07HN9792vjWxYNxenUYv3v62bi9jTxldJTHivC0yuRlFakYaOGe5DzKM4jvRWdBO3l2J5lSdFjvICE5SPX9mxSaraevndOcR1RWuTXvR49zDzjrmev+T3tl0mFVkOg/2vlrDkT33rcLqOgMQDd9nipAKlZ8qZrUqtcm1whAA/I+32cHxatR+sqr4jHJtfi+ar/UB8oIPOeUaSmVIFvJ+E57Pnc5ONLtkikCnY+HNcgVLu+j041SZLbrV2bYJDMxVPD9fM9d9VNLYLnT9BuhU7bi4pyVZ53XMyypecZ+Q+9ZcWDil+YF8WY8B6kZGF1ntuNFknN7uCMEof+SAAAgAElEQVQBe1r0kKWtn2D2xhgePHhYhWYhs339V37akzMxrsAWKHaYi5OqcpeFF5AtdKgFkJPVPTGfeR0mRolER842BQxL75OJs+MxPXOJhfqYEbTpoAXoEtfyblAJCY9aKOKLswuAKZ7bWiFSEnCpBgoyYEUQTleuqjcbBCJi+3wmw5mbg3kJ5HKYasiplzH79cj5CChlb6kT5JyBIOBFQV7a3Py11jktPHiavFO357W5e3klenWU1v644FsFKc51CyLkYctTkr2Hld17of3intIi0MHc8Tyc7NBWShVtCAiJEZVYS8VzYE4PxsnAvMBdykCdBIED5v25clqiGheFHFgDAmeeuFGGdE5D3gcoxQKw5ipv4drKr9aUQgnAb847KavE5tqnLEg8kCooLJNSS3jKgjfAw2PwLi7OUzhEK5G0IDdhltU7SGFsxhIEhiodaZVmJfHdiOxDEGy5XZlk28nPoBvk0Ak0eN6s5zNKHJYgpDG1B+SSdyCNJ2GPvQYdArx5m5LIqwPId2C8KpiOMog2Vw+83794DOxElllUdX6gjr1rMIeAiY8DZHwcpzn847g+vRtfXr8a1xdjfO2dt8cbQbcvb8bLl6/G2elFA082JZVF7goKIWmumdGb9kUGjA4Dxxr1XMvws+OmpBA34KsXsRXc4uWqPTTP7X3Aaf3c11Zj0E9XpHvgaz0iq6MrkBUOznA/gf0GvMx0MO0f80flkUtjguufjgHCtaqSlFdUlnSGmhrIgZbLyk4c0OkPAGblzCDISNoXz9PzV4AAO1teG/evqRLVRB88vVmsE9W44DGKWvzOQiJVaCo8KZ52nszfo3K79h1zbZ7F07svpIxtWv2VG06/eRmfLS9TRssJUFE4thap7iUweADUlMvf+bMtu8JQLd8qrXs4OcIxkaAyqno5L8+tk47Ce4RPGSmriAPmF/dFhXBsSrRi0T85DLSG9bmwi3BChk+ZG13OShq6dIRk/pCtdWKvD3/80zxrdUWg8JG0Z8JfHCX27vPrMJMwrgtGWP23TBx017aEgNzTabmIWIPErDrGbXr31ZQ9oIhabTxJ1ZPhi+iDGDyXDtUyEmQucODeQsXY5eVFNpzFWrWycSGUILKKBmY/BuZAe45u22hiG2Xbz758hjFQPDh4dkG7P0bujoBsufEL6jaD5Tl4YmCuQXXuZ7HIrNcQ0sv9wxcxtiD++DDzcbwTN/OecvwsNAKIgEJpIKL1U7NqMBrYH9d6w1vQBZpMugKXVdQKK4pkaEAsrnZXHEXvFlJPH9UJgXhU+ZoiY3opP4NiKKbM/KhuCSFRpBywygWbPH2YqfOegB08yV6gUNKDc9d9GEO2elGVczIHhTsBnM7pxDMF2mjJca/j82hfENdAOLdHq9e7uK28DU77+V4pN3oR9E5vQqr5CWAAJ1KxWGgegnENi7a62uMFpSHMygc7UpFeowutv4D9tokyniRv1goqHPyk95+V39P+kdeDRqJnXKiLaAp8c309Lo5n8IrS2CODgVeMD8vwoH/O9wcjpHeZZ2mmsVEVm7Nl73ywyi7/G73nm+8zb1lAjg/RekhRtcTpt8zy1PhGHqylQEN36j5PLXG5mMUlSSDKt2SxFB/QhTnBr/C9SAava9BgWRRMeUNFLYAyyRDJ8ym6YPfF95Uewl1Kw1MnG8n73G0sADzyRvAEGLaKEvJrlS3m5vSRigCZsycSMiXgIcDN+XnkUIahqplQtlhGSh3YbgQIHY3VK5klHMBxelrQ/XpK4eP0o03bQJPD2l4JbiqvDnwsAwl7Sl3B+NladFj8WYTJOUjXRAHjWegyeLe0Lh31aHrNtAeCRugK6GvJMYV88QmP6qyOC3Ae4Rg16Ki4dc6RE74s5TKDYdujCxZRZLFiXPWTf/5BrqYLUogFoD4HeFp1hM5nS683TonerSHCSoz8j/BuOZCrd9p7ilHNcVmMbcJDJIC2IlxslRQ2lc6OAGvKp2pFuErpxVNXa+u2jHlBYES15s1NVOZ12E7rsxJuukhZhUTSY/7bVtQFgtcB3r4XSbY2Fxdi675IcaTVteaGcH9DWRzYLqTC0qak9hN2oU9KhVN4Rj+veFcUDcQ8AZ4UesQdDZZkWpgyVUGEsXK5wvN2emYnzwGeW8yGxSrBMgOgjajefABDAsYH/iH8LmGh9U/hyPegeM0EkPLXLAcv78tcBjM/dooVVoXlNNS/e8V2g5iJ7sT3VP4VmpBhQCMYXzsYI9IrxQfFEZZ50JDCck1ry70bMayTOATKZQhCXuRaT2BWXrI5mb7AQYVeer09XDJvaBudfnzazE8Usffk3c781gqx3yNOcM/DWgknQAo5CA/YsuopsxhWCrnIqITWXPzr44k9yH2gqVeOVNKiDKfOq1E+bI9+BVQNSue8Uq5kegZwj3lEiYYXWw8hXQw4X7gH3u77LORfpg5Y2xSNGh4sPlNuxnwB1906BuDFyJ+jn8e83jBuTt1w6/SsSmUQHK73y+PCDxzIn2HCCyhCOs/J2dk4ZjNuyJVakxQMhDA8Q7liVVN+MF5YqpZSOPxPlw8uxs3NtRXhQc50KJb3Co1YyFFgzAEEB1eV+XgO0jvE+6Avk2dcj2wFmSdGtF6b7qEOKxliB8d3jM44jO/WJ6CZStw2VKD38ScjGBkoi/Yz2q9a006BwjR4RTalF736/DwKQJ7OnF72coxRnaH4IFPR6PApuVxnTzFFguuQfVh5JjVkPIC2A8dVD/jaxXV3h7tsyh/Pev78OfTfBxFaVdjLAZ155FxgwmIQIc7sXEhdllJMJhAjibeYo3dpUqM+Dojc2UvW6nbrPavJW3uNFgYKDWFDpMDREiFKhNtD5WCph6k8H3wStgRc4K5gZgEW71iLFLzFiMYhBt9X4lvQt2fp6LM90CciSMbNI1gCwc+5EcofuA+4Cyz595EfJcUT7RNElMo5gEOulavEUvazU5iTggJiNywYKL8kaoET9iWCwKRlSs/SSvzYO13jXq1ZsE3rpMosUAYv1L6qBa7OIU10PnuvJW5tvAp5nyXgb5rDXuM91UdwxlIt8Gs8AgoCO1JS/dyJC5m/V4qfR6W1RwpW7B0B6x4dxr0KHTa4d2CzqnEqL2Z2QUZA2WJJAb6lPKKtQ1a4Zl5JSxcHpxi/+LwBoUCaC3oYMUxLr6T/7kEpunB5sGdxu5zL2rDyhmD88bdyh9M7FedKmqLqtfTQnpRx75+8Q3lzhKdyLTBHhT5Fo5UDo9y3AHMmFjB3elArHEf+ZlGJeBNzxrrCCIuKb2RJOniud8vLm21Toq8dwf1SaAB5utrMs2L3tXU5L/m3ysqUs5l7NoerW/5hDn2STINH5ehrnuVFIkk2oBQvzTtftBURIcodz3PV+API6ZQRz5cFTWNNcQJH64Yk02wI3zI4aACOXKtsrC4IWlhEI2IuF5fnSTNZeU+cmwZ8RU6aVyX3lcO1ezA8mQH5Y8qRSylFpwXzmRePnNAH2pjg3tWJUHKIjB4rIYik0iWXQe0A8Gcin8/BOXgFZ23LSxl51wguxRywVmqfpj1PWrf80pCFZ9WpIcafx7Gw+M2dBHIgaG2ZMhVH6yXGaRoq/kmhh84XMK6VE+j5dZ5C0rnbK49M2Ii0k179W4TJT376/kfZENhRNG5Cmas2x5UfFqiPqEBSf/dRK6ZMtKtGo5hoAhzOuQgdXyzhFVSp1OQj8ZtVqJFftf9POWDNSD7+SkZOooc9kIyo3lhs+FibTkaN+YTijZ520RIlhSdDaXDH9njgNsWGzG5TuNQdKLqFurdR656sc27CmL0H/qxC8wTp8jjl6Q5ZzBIVyBLCAku0QNTJOtan8j4gMKc8uZvIk6OytsNijqNbg+Qa5Xt4BiqVlwO+KNVWEr4EQCgb9HMCMPb161DZFvAqiKI+eRLE2hcpTYQiKIQk0KgAq20OW0HkLvNkCY0jhGknjxOgMIezvb6TGqNAAi1gfHOSukCDaLfaboSGkscwK6P4XI2bvQp9NcIDMeeZEQAqh9XudXrs+WEPQUcAAhKo86wif07NWP3UAR79ZRdXftlUuDF7OlFFvIEHU/rDTNsC7rS8zcoGIKzFmmjIjbEGkkhmnmVeyy+Fex14CpCA93DYvcK0sf4oBKCHi01mJQ9TJt7ptIoGgXq/K8jMDTMvtK4B6EEw1NelQ3RNFQ46NAaXNSlXIle51pCFN6IVM2Gdr1Qks/LaNB6jg/s+11pmBd9hGxVyGaBrN/qAoBW8idNOMtSq5toEvwLknjtY+w5XTXtvzLEAeRahZhkpDfYV8pv0AltwhVL3wvrkLT7LjdcuitC+EchUHriOMlVemE69MmcF92s5dKAg96RfouoyznfNXPc1hWXrsHE56nzQunOrk7BHSJnKuTIFxkF8vD9SjV5dvcxiySjwAr1iGzzFAXsfkaHTcTjeUonBZ6YkDy9ZJMzAyUThfIjrYr7ELjkOy/EXTYmnvTgEhjEKYXIPySuZOwkPlPUL5IggiEyGuudaurflTPPBvJbS+2XQxfsjR25N1k5QJc+IcUgSpkKZlvAdDw6Zq/Q04Zr0vkRTvnLxdvVbWVY7iKwIwy0/Ajkp80fReZvnfZojdZwgszj/teKhcHMhgit45AbDkVOyZudByaKDLwMM229Z80/gkt5D1Mhdmkue94TSHqiTwHXBtadoXKFsfk9LEFZLEqH2U4nudpRI7U+2jVHYtCvqMtbP5NhgCpxnm7AdYj7pFcIHYI1AQDKhTJj2bKJYhp487b1CNuYBXY0KzLM3F98TMC6gf92XNVzQHnfmyhG3FMipcEx7B53hy0rN9WhQ0cPgeuwYIxqbfjp4ys8YmpxyUrPqWV5McEJYiPoXGVgSOvm8XGAl/s6J3k6LK13O/pYdj1yFkpGzBFkBQZnFKOA2CDFrC5DvWXIH01CqvCPQjYNMzc0V0SxGQFN4jnk+KBPaq9fXbZ/fIBL01MUS20Rot6o7303gIVmBQlwNztULC6AdoZXVKNT4fb7xuwxZHfckJQe5rfSGdc3aK7Qjcgv8NYhRD4qtLkjgyTnVHphHzvdFoN3ll79/S2f4tmh/6VzQ92p/NK82hnzdUsnSU6/845LnWbnZvJJ6zPKydeqOn6c9jb0M4AbPLTcNkMdNU1sdyUaOLZWJTtLhs6pxsNZDEY6QxfQEp1xtXZN7L+1esheGqqc0rboEciGexBAwfDz0ANYPynKBCsZVFjm2x5MCHtxYHJORU0YkR3vka4eWOzD8nYdxbXFERzyiY4GHKM1Ykh4Kp8Ubj97I50YoP/ltahjMdBjy+yxngG9AS3R8WaEc5Bjz/3ikV64Fu1/ASwyAnHmmylemxtOcknaTAdpkVhNxPQLrqGAHvYYfRbGDMKIkQubJ9IPWkJsGBSuXeTWcNfITtNIgLAHADdNX3hGuV2d0Trlz3+iiFvIN4fC1d98dn33+2Xh5dQWgCA01Tk49kVM5HrK7oU5kTdXiuRt8sWgnBW5eqfVUiVLCORAwRClfrU0SQgO5VXlsQMYStqlnLlV+K2O6sJmYg4nx0J2duZdzAdfseiHuwrOWuwqvQvyLY7qQc4d+OQ6u8orMJ1AHalblZkhaAsnDZqBAVNbS6pIHLrvbm/hmi5EI7SaA1FFndUmHIuWm9/DUa4GchRv1uBmygM6SlQk0nAELKNXNErJeT+aGRj/dgXP5R1UgpHMaGSoQOIZCilBB+bh5vqGMGAJq7q2tYnvVDAHD0xNW6ezhbNomGK/3TZRWHtf271LiUFhp5ysvkTS4V4nbClYJ9/IS+zPNiCrp12HW4npzSYheSrlTEd0HKCJ0E8+JSr/Vc6rZO33JgJDC0b5W5aMAEK125dt6JbTz0h6Y88hCy5kZuImP+lmeazl7gCWX3ZCgi6HDWSaLckzy9kgWEarLM5G7RBAFr/XWqzDJM/zhBDWB/uULQA0BNMp+vRPdFNpoznfLg1JeZb+/QW7kL8FbA0mF9+AEErwPOkTAaAUiq7yFKIRWznVj9MoLxxQfVXEGwD3BlE+cmly9Ryt9oXSNATADcjKe8Chpe/xVICtT99DwNkLGOomFF3GIatIdn0K3QtZviyVXMO3yFKhBIQWc3118IhBVYf05fxNb0GFmzag7OHDteLQmxo+3P7h8ML71rW/l/j579mw8f/Hc8gxxDVrXtAe/aDgFB0BRGl4aBueeBgALHACoQVPqSsEaJNAR5z9LWUhH8ZZ4ctp+4hzQc/9LGgwg5ww1MwzDp3KwYOeZaEolJcXGA4FTMPEhSe6617xrKlDQ5uVhtFqQurdbcmgvJCTEPN5lGXOIMClBFBcrfTP1fCpUEZ7i7tnqBEfv6AiQIrxKqhVjYfnLsaRwA59Zyc0MT8jxBCXfeQQi9DWn4HVgzq0dF/ZiSP/MhXN+r813qyUlBmYqsO3u/Z4nBZoW5SQKP86YM4OQEEBrg1eFb+DN40HsdWYouYCWoJxtaWm2DTCHrFE9wLHeZa8eHFxeBIZb2ei5LEo2Z3RFLWtfFh9wbKQHtGWt6/35YGAqCFU5p9eJOogmETxnBHwMxRZPMG3BPUa1rBa+xJjkTXKW1xqYN804LoGmPceVs/C6Nw6Vhx1k3InbmgOcq9aQtFTZrHjl7VBOIAQueYXhxnx+WsoKNcAPQArE9SmAFSadvWmqfFZeFObJvn2lnyYRNxUmtZxroOuKt3kGVdarkm7ZKC+h1ozvtBZLqeRAkEWTkmP6KUPPuwOsfK0xCyzOtNJzdaPQPZiYwxo1mMOvq0Gpd6jbYE6Bz8gWOFmlLWDdtFnKjTI3ZRwfRofFrF5M1uNa5F9r//EuXDQXgGAFWx7O+5BVncyRAlBmCGwxjGfcSMWrI5WUPM/zPxH+U6I7mbvkHWI18X3nchm1ZMsuhEDzmswpLphYMi0+qbYh1mYGT2pnRRtK6gLQBmalBLDNlEZRJ1qkLgh66OhSGoRdRsP173VXprCDC9FMABb0aTAHRW4YWnUI+vrG04axDgA8jL68c8xJtjPGc/o6+HbaR8zDe9DKbnUvpPggHADiJRzjRZDNwWIes0FRIJ7XTjqTIdTwsoWuyP6opgch6yg0M2pJOtv4SBvIKVzrsqnlAnP6IBhAO/F4B3JxcQw6rJJmrGZY3BetOGzhM5/PkvgYz84rqXv3QIcElAOXQvgcnCeErgSxC3gyb68VXREPFRs8eo3w4xlIRh3Z3DRbaWTOUltr3loD+zFXrDajzKGcLaKeLaE9ibbOSX+v+RtaT1kye/dpfSUAu9FkE1opBVKDN6P0PVOZf8xJCdLhqThP8Hubh4iHNRmCNwVZhNTDypq8b/TqpacOHf0UbkjvQWqLsMyUAN9WMvrEzconrovcuXjdVnGRZkNYWfuKlQ6RsyhNs1WKtf7ki5h/zPnx48fj5YtX4/r6Bscynala03ZVgCTd98VuluPVoToT+ZWeUEc92SPX3CbsscJyWiPxNwRrexI8kbrDzvJqrF6xKayR6Qpbj84e6ICXMPZK4IZVeurfZQlCyKGUFaqQEoCeOQqnzA/lujkwRzisUyG2sqE9KRLSfk3KOi/QquTD9nI1P8+SqOYpP00dqo5auwZJnXM3GRUE+i4PfV31Xs8PlRflPgBWfO3e1iXE/DqjsMB/ytMIw68hNwKltRcdlYs65mtOPh5vblw5xOX3A/CDjMaexOk+ksctf7bwIHXHBKT4pGUNEmNwj8rzVeG6vgeGCGSRpVdWsVLqSlqd2cTdoi2YbytZqZwY48XZ6bi9QX6WjC5cDT52A1z7CxkOI2fmOSIlK6gq2ooWN9EkvkL3MqowOuRUNn3qOncsaN0LC5AvMQYVI4k25pxSeSHVkmPVd0Vj5s2b6dmLA+Z+dKtuzWcxcjN/53TCE5/MU+x0Kf5awapkQwFXoyfkb4M+Hz18mGcmhy7UPcALTQ2ZZlLgqxv1az/28jTLIWLH8O3xfQG5eNijR48SzESndnjxuqAhB2UWdm0E+20B4wVhMX6/uJ8nZrZwhiamAa+FxnoPHAat3J0wXCgFsMir2Ookz0CEZqkjOWaigkcl5q0FBYpmW4CKinl4jAe9c020cVIGcpEKOCbT20bcB9hqru69ZM7Gqnh8P+5jEn0OoeOK3rw6mgPXV8z7eg9AWAVn4/wCgP/6OloHKNVSRQ9zdR2IGiGJhAWywDnIi/OLdOurOEFWTYRwlbC6MpXE5UqXWpvteQRsDm15ES0Yy3ewJMNDJIcsPdyiyg9zoZCgJ2vdg6Sl7DkUXt5tvuUssIs7kk5zr+Ul5Vc5Rxfk9t5mbIUV5XmOFYgcoHxajR0KxIXKeswZr00FgQKiPSAHkll50qs9O5g6tZappZa3yA+45+p6GdjO4jrw8nHsyYUWp8URzDkue3nzhp5XW+jgQRVJad42/wAE7IXpPtROku5iJ7zwGJVRBVoF0PaU3Mr/e7LC+WMFuus+rfeXgpHHgFXuqaYt3z8pIlqmKPfGwWqAYYs6hJILuTqNXU28Pf0kweJO6DXWe+1dZjlVvmla4y7s6arnBjcAT16ElqY5ZWz28guvm52QA8dye5sKiGY0oStT225hTqo88isfK11i5Z0suCNVmKuwdVvnnt4H4Le8uOZJFtVVOLSBCz2ilBNuSKHJ/zy2HgOS0fI4r6o057V05DgvSDZPYMe8u/Ic9t66Udc6BuNWDnIb4U7X7Q/0jPY9Se1wa+97yDk3pGVUqMgoTjrSZ5MMsj80yhrtgoO0psIKzjf37Xl8ngUqfkRXeOJQoUkrP1tzuEeuhdZaQVjjjS78TPqrXBsCqT0wUipMCozXSkm3UqY6Whh5+0yeq0bcp3AmgBxUuwtKBbsdQLhiVEhhivkVzm7YqdMF3AsFWQ3wssdkq8Be10IK6nWMO1lNO7kK8YwMF7N6K+azgrRSb1pbd12z2a0Tp4g6mkvGul5fX2EZVZTDyGlSCx2gxcwJRvR5h3ZlONSaJT3Ag4rvaPktxkQJhp5E/oY1w4uKRuS9qwi7nqlQnu7bWr6zh6hF0/7eQOB0V3MXJLCEQUKSjh2G1JmN7pGrd7AYBHShbF73JIq2WTUK66q8CFgiE8rWhmalgVmcgar3/hUQJtCUNsIKqUlPjOGsjpzRfggidQAObxDP6Tp5nkW3e6DEx3Yfv0iwuwygn4L86cUfe3vcYBhj6KIMt9hnz2l7Qlpp1mpXrur2uw4vSw7cN8c2RvqKdY18Tfz6da2mZyXA6rFWg+4ENt2ktelzPs/E5Zc/N9cnk/S7klgdCnCdwtIM+qGyYvJgJXVNZ1Aj5aEVOWjf9YOPZxYXMLgCxEFHWAcFUCRy2xRao2mZZ44z3BchxogOnEVvsTJUZgiTY+HzIC8TAeUneOcadehCAPfI/W36QHPbuy5De6q0rIGqQC/Gb3nllB/3vRtrywJI7pHgYBm86TTcyg7R+0y72EPnBb9unU/LeHNMWIV9vdWMQtwDsF7/GMamttg4jBLP7HjpXWY6bWmcvd8zoM45mx7Tcx48eJD0Gj1lXwfcXB7EdekVDCC3IkEtkOLmHufwQa4TUe5LLgi1enU79grUGe4XLAJBt5UPod5KVZ3nV6HkQjRrLHnGKZhdpw/Rg5IMNzPq3ZK8XWcXlrLVGIwxvSlwVYp1mAjsj5Yl8vbtCdM9Qbo3P1/3PQC4Atq43gmwz3xFwm1ZB2b9ab3LPlGPKmlXC69lY8OLy9yw29vr8jgWwJe7P+9VcrCA1ZL/SGZHjsykrorgO77BlWWzWwAVA2t+O4Hc3kcK6YEp9EwiTILdOczgVh+tdEeuBX75tnT3Y1xSTqDvrgabxTyuzcISVSzxlXqNwvoJxquqc2PnMezh+TryfDVQndakeG7OScM1Wluqm3uMBVUlg+bCeuUbpgZLlSKOLwvHi1Yxd5crsQch4CJk4acu7CnoVV4UPU/eHrQbUNLxvA5eiKK8LFn+7Y3re7bV6fGdQmEpD80QmgS8FE5UTVoj8qYXLtHCn+u++d+6d32P1mG9dk8xSrHWz6lIAXSUXjdTzyV/V/ZdjWaP6pRnTnQw591Jb5xfqDH13MZGurBAYYYJEUrslJPen/WoqNYrnAs9Yg0EBbnoQEiaXsKHOkHFjn4q+5FeewHhFVjHQJGrqt5hs97zPRP4kEf+Pv3X+6sTRuZnAnSe0jkT6SB9hCYCxfBIKiKF9AoYxFjvZs6aj4ziAnIyUpMT2MoERs9Kl74m2I/75FMD8sZA7alrg8BlB8Io7QCQE0rhZkq3nFJ75PI3z80rcd5OrBRdhiFWWUSxWXJfhQ+OZfJ3Pkf3e8W0r7U7zfZ4OT/72fsfAXcvORRVeWlFI4WemeciK8KZ2oVFMCMqSgGeksGWMsNZb6PowYWJmIcwDJUyZKi5WgxEEO1HBOQyXYuH2ufCsY9bPF8tUeK5cWTOgi1tPajctUZBnGqum2ER9pFh8rvWUdZi9sSJUmcmVup6rXlc51U7e8pI1657tDKWE0LlxslqZTIrmljq+BDulpiIwgdWG8KQOXvRBoGt5nBxcZn46vZw3bkbmVMS1m3ku3XpeooDJf5XFWGASlqp5Q3sY3baokIVUFfr8Ui1VAZbAXi/spMXxQFLAA8Cs5y2mmzOVuRJgn0K9yxkAQDMdS7eoYdGOT4kbgdyfq5v52sVdElBenu4Zad0vQ/vKsFKoKn9V1+zBvgWOqU3EzTPXJsl0VbNdDUKCRwX3vi9LV+/NsEbx4dqNu2JLHZTMVzWFk7y0KpwgQLWZJIOf18F4Zqu4Ep4qyQ4dobEZS1n3V21UkIIWe8J3n348FGCyBcvnlc/q6aD5MyaXAGaBHCoWNMVq5ESY//GN74x3nnryfh//vIvq7mwy+KSt/cT9JQz5XP2e+83dLYPnp4hi4IyVPIeiqpTTeoeKsG5MMGLcgiU2VJEACX3gnUN9awK8QJIwEvDz9wAACAASURBVIvS440hBTh788njTO3IfFV68B8+fJDHULkXBY/zFAfpvCiwCq5XX00ZLtbQlyBOe9M/ASbydAOG3nJOGRLGWGUjQnZ17nUuYV6xPUFJ+6V1lHGkVhxahS2wlAcv0pu6k8Ckc5jakqkikeNFT6e4btaDXHuGMSXHvL9j5E/m52zmjtA1wHF6/qp4SRWvDYhaXs081NEMT93Qikkfaz25zkuroVzuarzchqwMU+3FajgmzjDR7+AzR7CkAMRnK73HvCoVWFjDn4kHTcyXOtn6pPqeuee5ZEx5HrmeAnJ6qj8sNjsO2Q3FMqHCTLtph+naabyEfEwSupN5FvuekxI6/kwyMogYncXTw8UjLoIxruWCFLiLsPBJW/VQfpxo5jPMVpZII7vcGyCoxcp+cS3YYZ/wgF5uaAFNuEnAvHynAGN1vt4LUHE/y1dBgVAeFwmExTLP/kzZC24OFftGJ0HpPp51erxF08fUX5xDAQ2uj46DzmokJpFmEUha5w1eo+Ahxn19c5Xz7pPvYlio1MqtVzJxCmIUpDgT59GBqPvC91kY131FaGnU2voRaTozF3wxh0SdwTI4G6daTN47itI80kWmJXJ6qu8TxbG3BkgFkevSVdDN5Cov9/5L9PrlIOkNIlheBYUEo1qxtDqQKbMKExdSLhBZlMNcV8kNCF2GMDg3dafXHETDrWixtg3kPDeFOUbFa21oIfxrylOyoDylzLWSSosmwGdoLBzH0LRykVeshfYKTtyo2VqwpI0SxKUKWVXP8JZCRfk1QhZxvnK0Hrm9jYKeuQ8k3tm0jHwZNp2t5Hf0t3IZ6Twaye8hx7T2Tg8CB/GdG61/a2pEFZ+tKR1z3ti6ThP4SxkBA6rSRkizLR+4QyQudLxoRV16QG6qqihX6N+ATTuq8311OD2NbKrt8uJGz8lY73feeWt89fxLFKqlNQH+gFcY/Oa8OacIgP9zxOV57DYj4rg8gmrTIgO6KB0PDLXGekY1fT5wDd0x7aSbOXegf+oLSR0P2S3nBPeRR1Z0jh/1qocxqup3e+xTGvqljFkIlZ0lBABVyDeDrdT1bJrvrWQk12EIIpEq/jfTlLLpL8v5K82kDx7oPdkCOwdLoskVtIq27vsJAK0q43YVuzHgzyw9nvKxn+r8OMtqGRgtj0ufsjo1/u7nIoy+9zy9TTox1hhN8LeeP8cbjjOy2MHj5rJUlSuAxHQo/ySuBGdyv4JxSykvSfpyKfqm6doZRBDr7ZwRmueYsTN63ivPjDxhq7t3Opam3cEpFAk1cgEUF0/0jKoXdBGXqVTRfmmPJeExkVCFzhz8aY4SwBJKlCjddy3GkJVFXcFSCkrtQszNK1Cb13h+lVkKfobqxnowBdkVXgJacyhWRJTgZ2nLIWshOmTH3gSQS7BKj17cm3VZq5eXVpsqtiqpjsnUJ8ewJDvpVvJJ1xcor4IA5fAAIVQ+nZfWZ6NIjgXObDJTAyM8l4DdwuQpmM7OsgjjmCDQmVaMNjMy5Qf1mUkEgoNosRICHx6aXqPcUba/6ZCunu3iiryXXoy2kjzkIH7De2D8pdiZvGoAZg2ocV0nEJcaHuMI7yqM99RSrBBsL+W616DRElE9AX6YSvb0JCuADzfH8fLlC4aZfM3k3fOxbUW3g7hV+LmQbDmk5+FbAbL5yXNYvK7RYuaLwsBsz5SiDwIT8gIJKLTMk0GOXlqzbS4gss0JrblZa5RKzC+DaT8ft4tb2tgsWZz2U5/RrHzhooDFC+H7inAcW3wsCnAChhVzVDsWGRQVa4HiSj6QHJanrI9+qv2KaIEVkPm+R+5aefEmYAl+2cgRMLYZ/aTzrMSPKNKccuD313hO7bnKA7ZQ8qrvkp7y/9XxgfI3lT1gq0Kpx1MCramxL4rGlO8mvs3nxpwz0nPP6SQLC0k2xMdpuE951N1KSXmK0J/doLwjC3RHaF47ofZJkpn+nI1uXLWus9Z6D+jFd8rxD1CvKlaKXQufcgQtMPWyjq7ZuJyG8/iutlVK9wdscUMrHB7CVIE5pny83LIGr5WbXz0Xw0umPEVdJ/toL/WFMuynbAjsTFujrbBqI2kAPTaGdY8PicoRNI4zotVjHqW9z+J2hNn7en9WtAeJEEdlkspTl4TH/KIM6W3bJIC4dYj51j2a5fXuYs4hqNq126P6puZ5s+7xU98f5W4tOQUlrAmGS+alHKM73jxKsCjofufFLgwkCFYhszKKE8rKHGtoeo9x8FmvTwJ5AskIrcYRNdc3EVq9o0taAYMFyGlC5Y2h4OSJLfkeFspAUMyVjK7s8lFLB/N5bkrop9LojMBxcR45i91RvMmS7UDadZV0pbBeW82gDQkVrA9AfXkjLK9EFbdktyo2gKeXG6sk6DwWqbUh9pteZM95jHVKb4O60t9fTEOVUOOl1KJgQygRnsx4nkKLa4W2jSON7GiO6zktLXhtGXDNojQ6Ezy28JjH8dzdHsftTVSbzzly8llozNqDLUDYF/rrq7Vn/vmq1Htfp6v4Bw0oAvq81nhzr9VCGr/i8cXCToModC6NVb0x71k8W5PsqcbZagM1Vx2XMTiFb5SEP1/b9GBRE/cmbWBmr8sKoH38GyNyEkwEJtZ7zL3ppQPYpsjfI7rLOCuBgr+rAYEkhjigf7rR4b/rPRWyr9MYZkoqACydka+CcQZd00ai7uxne77qlkLhzQrgel6eoQOPOpQjQrIkYSnFDjM8GLHTsV9mMJDPwZ8zfW0NDEbO3Y1ccnvhi9KVLZM1142+eg04c95sWm+v1x7vrs9XM2fXeXv8jRSkNui9pdES8ZxSF2YalczDGk/ebeW/DbTP2RoOM0ZxGoEnuSvjW55KkuLnCnxxRJf9ayDVVXErU/qZoXHryhj629XB+o49QbWWoOvZAeLiv8g1u48Jexzy6MxMkrYCozXacM31MNB6BJsogaeQ0OziFAFQlZcchFWjiiAyC9WlwqZ7a5WfZXy0QWwJRANy67y1mcWUpizSS0qC8DyiFDfMybu8vMw2MyL6WJNY46+++mqTr7NvGY0Rzwir7+Wrl9XPDJYkZNBmj9m3TcI4e8GdY33Te2Rn0QaQ69wAJd26UUDBTCE60xd7JKVs8YrR47i4OB83N8ifwX43Q2doxjy1Eh4yBLC/mhcafMLbxxARlW+FmKlLpgOySV9qUVPvD8UUp2REGEJeWi+osZwIpwXRlAsDrXv+ZHgMc6X3l0ATHkF41XSeq4DdJK5TW/ColzRwdMg7fbDMoWkekvePuTJ8GEhUoBOeUuQYdk6dh+69BlL98oo3tNYqXFg883tAIoHTTo7LKps28s5AFX06lBfdPzDnkd61NjnqORma2irQ9H5EBxJrfeTzWwEr9n3uY4mw+Hrec4P/ppXmHR0xNoFD8pHvDwwrP9Wgc8GU4QX6c8AwF4Dsz0FHt/XKy3spntNz0dXC58N3ZQh7TqCPd+15dlzu7u2t6GKm+X62ZL5A0Hq95AIde8zlazqY+VX7INsPckyyKOV5erwZouURiRnqZ3PiohHCx6ZryrN0tXjbHOlo8V/LRAfJKS7k7WUbnVoTYqppLlYggn2W5OuVjOfvORN8T7XnbVTPAG6WK6/3jsa1fb62QBTukeMC0cWZT+G4YfTCvQamx5yOnE871A1UEGsBuj3N6GXPz4x3w02TN88MZPN98XWQPvrnYdaTD/7ow2OHctrTICHvwq9QJ13He4hbCxbDj+aprsxXD5CjWDhstsQf9wdgEMjYIFETzCnQ8rBtupQ9DGLJxxq38sxu726mTu5YqK1VhV0C0FPunJ5FTABrZ7HYtQYOqhows9J1RwghFwUgRkJqBUdOnJXPZwrFBVeNNRrbRu7j7W0SfaxX/B3VgZ999lmutwvgfSB3Ms7OoxniMQ831uHvAgVipuleoxunr1jWGMMh+lNRmKANh4VBrfFvhgQVurVkdRdK2qf20IrJcBIAhJYAhCo8IejWNdO+d5d4MRN2CALAWhQoxydPOWHz42pZ0Iqx1xhK6eGDB+OcBkt6n/lPvctg+RmPUom6t9DXW0AO3guAAIVs4EpqjxxAk0AawivNB3G7C1d5FbSm8d1eKBDNgN0L53QPxYe173FDGend3cPLTpewFkSrTJmFZufk6vmSDc6L65qtQLnVksWp+WGqLuXLZrS1FY1kVZ6NKlC/hAPTjKmirG20wOejcYRHORQ9ng/hLj5e5Yruj/1FqK2B1mbtlLguYBHHvy3aZPVmxLvVjLnfvaWFCTCouGx5/gwqQK+RoiFa8DNugTv7Pb5n94G1dS0necG3uDzFKQA4nq1P+pgNbum7Tj0CmNeybXVk9xKErAm5546E3M0CRWnkZ+4l8sTd4JeB2OfZMqpAXsf8HJUoSjJHvnpdRGGk1156yAPlUFcrlk6tyBD0Qiv7IH7OY46x11sBAiq4oVNbGkA3f7hORTi4DRU5ABBiB4P50GYZtGIOXL+Cs0kG6KlbpJXfZH6gmlOnLlBbnNb1cV3hFFG44R/QDesDmHLmYL/5miD9/T/64IgcLttwVrpNJKAQ0k4ZsgtCX6RUGzvgDDzYSfP5t/LvrMQ7w0ysdo3xrbkbZgrm6DMunc8FBSKHoMRANavUIiQTZjgrBGMTGJQ8CFPjz/FaSFmVSnpF9YqTq5sgMpK2xczRQBeep32rYiUW6M7uQ7cKnvg7zjqtNdd68x4HblrvBJruYeAcV6tAY8lnWL5brgmVV+azpq4+zRYkei5abOyQvo7NybWWV8e8N5n3hSRm5P4QqYA9oLSW/AJXZtpp6DaG9ZTdqiHpMULefDaWBF/mPMKagvTiXCyUSE8W6AP3pVC19UcLG+a9MKcs8u0yrJshOWabCbCOYx7o/O6776bn+enTp8s+iZe0sACjaBUwKzTRbe61TBLm3eAe+sqr0W+3HGCCA1alDJJWTAIOrxPaLWQkXN2Tw11a5ILGjPOWIUzlHZcgF7D3+eld+mzlkRWU+d/+nFVOOfVuvrOQW1W/M0zaFcx4AmgJ522K99wYzTxibmnxj/GnBL7z5+VlVGVGAUYDgDfeeCM97PrMZSyUYwNOLb3v4bqfHZ1ow8FloQTr/CwH+7OiEuDJ+UTpfObCuYbZRnaQZN92wHRsmq3bRm4a0K89IG86yJtppcceaxF7hAKHQSAXBljnyfq9W7A2RyO28lZGU3sQp72ow+tx3GUZ9Cp+MNASY3z77bfz7FA3njEm8JHvvbxOe3wgo0k8rj1G0RuNOdJqrEV+XmBpJ6JkQAcGwJxqFZ85mFl5WMed7QFu53vtsdNY9qOzU6YmOpgiAy6P2kB1OtHeOLhz3Sr6qzU9GSOMt5j+GfPdus3MDBx3tCQ/AgjHOzXG5OpNVDKB7AfvI7Sq/MoETOUNaUWaxFDJ6n/7YMoZxkGs6NMnXwpnKXaQh0ndwrV4Kh6QYMyNhrQva158Tp8BGg22qi7hmc881TFHUIiRnxAnCuRB2ZlQTsbMUAMtaANZ+n5VGppjrl28O4+UomtpATobxZibMpdCr8/3I7UwHIE+WEp7SkwM4JYnVc7GapEScozvRRLn4cmLZoRnJ+PmJsK0aKqZlZk86swZSBYdrglLHrlWCvnNHlm4prkMaCJVZKd9jp8dQpDyz/N90y16hnYiWWXKo8Gyd1J4EsEUDhgiqT8VDJVeCsHVOKWAhAdkTmKcvD3Z1BShhuhTKGfYbXgdw0qjcr0loI3xhEcu7glvHE5XaT7bCjMARRzK3MfPuMAUDwDSqvwf652VqyyWgKCAtwYsKKXmoav+TPRC8UL+gNLwfxJAMIzmRp/OG8U/ScM6z7aBnN5ny1GvKSNmAT8rP/n7ZLG7DNJzZrAiAdogSHg/r6OhIUWZlEgjreVO94ty+i5FYIaaeNMVf1Lp0ow0DMKgvyjOEv2GNz0qa12ZO/+XN7bOtn0d2OhQ3OuA8LTZ9scEXBafEBgaFaXopdtgf0s/KkAi6zM83WkAuFdcUnuu5u8GJPaA+hbIzQVAAkOdT9X6ZVXk656tf69ydw9QFmA4g+cdrXF0Dio6QNSYqzcn8ni9V6nAmr9jw2+WztNcC7NQi9p7Q/mVHiIZrynBCcYhg8tjqjZFltVynyzbA0STziDo2oYft4n/Gx1q576va3GatNHgvfl/NijWsdRd1k9zlc0C3+EMQmYP6OY+mphlpueWq30RDG04qBrICbim/PnJjz+UbJpCmyn4BWC4s4mX5Okw7V7MTutTxOBMeh+CdSGe53NWMQAAD3IFaBXajOex9RcTuGtvMC9oUKbxwOriocqs4hMSDmCi8ak6Dfe1B6Y2ml4a5Tb4EUilMOAXp16ysCErtZwQAU7pELqn+eDabFInVwToUYPHPP80PZV0S6twIZUO8rxQsTXr4RaKk6SE4OUU4n1ZJs1kT/V5kzcNXikQsjxe6qcFImQzzHymKp4AyE0GV/5I77KIOT5RJuaKjOl5qmpL5MtFBerJSbRNideoGecJjh2KZ7FHIAQvPGeuLWpciU7Q26qMFlALfEkKtym8yjNRw0bLdae0hdFE5RbtDOpIo54XnuW5bACqvRcrgDLjY8q/kXcYjAEsUpADDWBYgSUydQEoBUECZv89ddRXntYcOpqF18x/ZfHLS9wamXZZfVCAZVUI7WFor6TGvHpCpEz1U3JLMmNKMaECrXtIx7Cu6PFljyhfq6RdyW5Zx/TAChiIPrDtC926VLffHcxB5nQagIw20axu85Anrg8wrfAOWsPAXdjeM4Xu8SyF2MGP4mWTtk3nNMKrWCcNqaBhGmBZmQ/LVK18IpVCHh3sxVaJgkLVULxDTUhZwEJkhSJTG+AhhSyJZ+6Fr4SL2zAgYKyNI0vqWZZftXozRUMbZb4oeqe1+66tddU60BiPNU2jEO0D6AkDkWUBxJSH1kfkOSnV+6mDJhDA5Hz0fBN4xkkVsZAXcfzUGFmQlOtcPeqQH4z17ga9SmeRx1XGpWhKXsLSi5ZWtGeAOT+vaWAuQ7pvI4Q+9KP4i/rFm9wv3krty8Z4KSkpTAYeynkp/YkpJDVWUu1aJ7BHL/4+MxW4PAolAcS1ab+E+D98/6fHQrspxeGCSDBmd03WHVsobFBudhSAgm5i7bDMOol8rx2PUUsuISoLRFV9Rpl71gYW1ypYffwEdb5ZKqJA13hV4tl5n3SjJOItdzZbBFlllxRi/EQvoy7ld8L03LkNwVru0wbQcd6zpStQ2MqxhRaBHKtAsZW0fCkYnYlybkulVe2VSqnjBgsJa62jWAH5bYfqvJ/jzIOkLS5CYaH+eL4PGksK3yXsLNDgXRq7ehFJwQ3eTcUohEhlmyH0zK2LfDGci4esZEirk2x+HN5ZB1BggVS2/z9jb9ZsaXZch517b1V1Vw8EQDHIkK2QrRAVwV9g+8kkTQD69XKE9cIX0y+iTBMkJDTRXV1zOTLXWpkr89unGpds1L3nfMMeclg57qSrfn7cH4ckU4TlhQJn3ZPKx8Obc09KK6LWzRESwaUDVKyVzFuFVBn6z5BHN5X2ELqHMiC4QePab1TZlb2IFGnjX98jKPIJltBOz4pVLKTlyqrpFoIVf3tPNuxDyxgoB1w38/HUcBj3e76NlPG1KlNKy4HcCS/5mLUvGzgCO3D8POOgaFSil+PK8SWZfbo9GfDaoMzHtce65QRoveXR9mKZf8qlZeWFwqpnkUvSYb59ppBUGBbf7fnp783DOfaSuSiQ0dmkcgLcPkVIDnm5Hz+GRzm84DBUNkjK51d3VlS1g1c0bHrkbL2Tvplz6XvX8q73D15i0R1Aq58eIl65Rz++NzvsNuirCqTU8WHmiV2AwzLcBYBSPhGcZLV3yNzob8g9wnzlHUMouGWj0jymoelrlCcnUf6mBuE4nliU03SrHOU2DD1HLr2tmZfbfdQ8h3NgCWsjprEOYLNbWF3Col1QxQxg1g+TdA0DZGQvUpsMOGqPfZ1cN6aTYiJiGD7SZzQyctUP+/Y5mRN56XGPaC5lBQ0oyT/sD/g0W2Bx/vu5WbWqAWiCIFArpzYgASXQOFP3qgpQy9oEAqHcAnBaSlJiKV6oKTN0qr51pj3r6CxztzrI6ndAUPUY2ASClSS6Tg0/I28JDSWRt9W5Ak2I2kuED+EljOO3kgDYFbwIhKDIGV0CCJYV82Wk1OT0oSRzC+akcPIz5jH6uvp8hToSg2SCA4DIPES9D4yGQJ/JzVrb8BrF73kIvHeffvyURRLxX4DheRRZ988RjbjijfDq82fPM4SodZr0t2Zu1adFJxWKbyDQFhsWqdcSh9enpabGmt7Hje5NCMtGbNmtiTmT5XGsps0CZ/hX4VJvIXLZP1UxEVD7M/P0kwKSM/Q1FbaANzx5M2mdvEaXfrc560Rn6EKeKcmQc35GL53epf3PvM5LKKH5Omkw11THkp3bDkH4uFfOE521h7I0XWYI0M2KTRdmXr2pMK4DDf2+we0GSrqueNTkT35Gn2uuDRWD9rg9WGvXeZj8Bj5TP2BdXLE6Pygc3OOdMtXDzuD5bXioXZKKiHLX4GtQLuc6KmzKcAB5yWuQ6cy/UgW38gjgRKYngTmEcBAYaE9dovxTjolrflqLDx9ReFBdKw/x9lMbmJMcrf1A46tKSj9dq3U/gcOzDCb/Vk4vvfQrL/CufDd9iP5oWLNMPGBfz1zLy3FSjVzk4dQ7kp6iuCDD2rM5b1zjpzwoBzz5nrLN9RLooP1HAtkNjPysaRlZHQ7dvOm6oflppgc5UKp1K6DFlisgIfy4+4pts6Sj8nxSo50TCMvPktbwo7UQkAtdojx+pX/d28/tSYy/pTvfRPeI7FiA9ckkMG/030m0NY4tKx5+9de/TiBXyrZWMWikO+H74jqQGxPkcSO6FoOfAt+JKn5XkYM/v426tlwuG7+O5JhCsgkMXgR4iCL3yX8wb1SAQfgpfKD3wl08hTpCBvJvYf6N2WHRaN7XbT0Jgq1MtB/76K4hMFIB00PCdVR/tyK44VK15FfmqM3FOO9TvlPLtr1lD7fbs+dgiFi/YBJ1+c6givKFzFOTwogKI+4TCDkx6QSAnnDRQIuwoHI7cA+sfHn/4GWClxIxF+TCJZQRSE3vQfdlgn+OkfAE6+4FkaCgJ0EWcQ6mz4x0D3OOpXgBz95AX4xcEblMY5Dwu+ZYSNELaBVzqyGpnaqAd7l3q7vqa3/Tg1o/LXz33ihM58oNIWbmNC4jY4Ko5idJW7AlVqtDez2+CWJ3sGLypyozsRbeqb7n47LmBORaGfWxOYNWbZmiJUSD3POYdeLB5n0Hap+jf+d77bHGfQ9g7M/lxRMY63wmU3y++wbc9ztzHrvCtR4TBVh9PBk5Iv1EgPpNg6jmy6fzzQ3yt+QsGaxm1NVLb9JDzDsyY309N0hwuQLdgLf1PQ40rchpeV3mPWvEFSY2N74dM3aiBadLf1oDzpbFDrDmteqRNjOl6hl0ZgCI5YQQps82RYqo8SQSnRCiM3eUpjJCE0o/omEzvMVMO7E0GtHSPUDs3zvY9Ov1e/IkW31AnnPfa2q+9pATXmR52oPmZRpW4VBSnzhbaKcpJrm05DRDZPOh3xdALvuUfvyI07OkJ238J4C7eSPHHEAu9tPDnAkIy9O0kwrNG6DmsAyRqtrsKlwms7lQ9FMlRkIjfYJw+99uX7z4Ir0rP/74Y85DXdTvo2o1S+3QlQM5ufIBmnTQssBCEAR74kSieoVVcW0YQdEI1wGcFjeqx17/iEPkh8KgosqctXWmGtaeXpLtAXCmWcLGKzj9mR6Ga+pqC71CGF4BI4+UJ9RKvFLQpaVrzBBjjsRrlVcDyNFKp/cOtAT6Ko8qBzDBd5PnFsKp4NVCQwWX5dWU1a/TMahMdc4l8/B6TQDEIQhtjwREWMkcbDzDJR1yLeUPf7oycuowcTFk7kke5UXPBwOxqsaS0NLMQTMz903eMyjEWZ26ARKe0ygDpCNPTyew6735vaZVBgjuuS+ApqdHykzHfiUdm0fT99JBE7wFc0zNT15hSfXPcKbmtw07OlvziKRIk+j3oohjO270vUCw+ii+seOyNsjD8naOaPwpINdeJTM+eTA8lKV5eU2eCDRuD8lJ0U2DErt9eq5/PhQOc97ugT/dd5r3dTwxH98brk1+3KoNHr+rR8YV6sAFy4uy5ycDK6uAyTjKR9Yee9GJKz31xENRT0cfIsUmaD5TJZjq0/L0avxPvpsVwf4+jbUAUy4wnvc5IKN9cMCidXh6/vz27R99e3v16tXt9Y8/8igzjZHh05Qj01sqOhMNuyG55XB5nbVG8otYn7lpXIEWtI99AoJ7mac+9HVqeXQFXrrOAVaMt2RzSEWzAzKEG7nb6yzg5IOiWEoRCaHlzpaOkxdNLXAsE0HMR9PcZe7VYNT8NlbReEo4EQNUTYCljmj/Z75hO0Kyj5wTVm/qPHQXOoHo3UvZ5XOjVb0F9z3vlAaW1zOc9C6O1siwqvu7ANrSJax+UwUWJjk00zMHxBgGAqVcLNxJeEaiVNgJHcIPgDW8kvrB53iMOhBs4fftt3H236sGa5qfqJy0KgELAmuC97yEQOr1QptqCWJW1Gr/CgjTm/RJYCbnFx6nPg823hthiphNhqIyrLrZCwLHQ6vbYgkgp6T7YCLlWMR9796/K7MwvnsRfZm8gMTCiK58CgwWIVdqs+0FeSknz/XLf1jpw6IcFJZGq4MP9MhKAWTSQQvU7PcD76LCCrk3ia3akhNQgOdN78W/cK93y4SeR86uPEQ8mrDBEmeVRkUAyupvhy+gXNCTDtTXeT1Yt5HFYblj5KPyxkHxxvPiVI5QXO8/8AxRrl3OYTRR7pwigKVWRMXrPM1kCyoX0HtPt/IIoO3KcypnrC/oHp5jvx+/q6pr5vKF9/XjJ4Tj9IzBe2Y9h0KPUL/zu9Nlvof/ac0dyH34+JAG4dLx3QAAIABJREFUXuqHbFcE+aKfzTvXOVzlmeSSA5+4ajdZ3e848dOel9bB9yl+d4Pa5bm/4xK3wuqOffHnOm1IUfb8RVO9z6c9Sh6royKvaS/INwFo9/v7d3irwD8AcyXTGTa+V109d4aODsuJ0j61DvIcT6t6XtEJrdGms7nfVNgPn7J359fffHsLg+P1j6/LDuv19ShW57BuOrrQ9ZogDxEkz8BgefaE9lkp5+3MbYG6lF8sqpEDpgtuQB/+47Lkc/Sr/VM40lN4EGmBWMidtVCwP1P5Z+EBC8dDhDK3wRJUiE4DbSC55lH4VKkzlDrtTz4oUKd7jSdpmOexpkNK4fFm0FomP3Zs86kbZA+/ZNWqX1SYYyUvy3oVUrVSJp4G0ACqBcB0TWuE04OETZAHQ5U5F0GgUJ2aI/JhjrRxDiQ6++N+/Asio+KuHA3iJMvZAKNHNeYzKnH3TqAHpbwsPj6tDYCZQkzt4k9Gii7uHz9kbl0KM4bbcmx5VBWsRIUei4tI/75xORcqfBA6vDkp7LQulgQcrThkrcgFLVAAyr0m84P1mFdmeT5YS8bzKQxj7MgzxMLnXCIjj9bhn//5f7j99p/++fbdd9/ld3Gt5ykgMbfZvBmAgpdKIhRtgCkoZiX/UkiokjPngnEnkGMIXWo1oDkcK604wFCsnmWlr4R8fqUE6ixsTR82cu4qRBvrjgASsB/2AnTe4XYZLlrDmjHXM/sOVk9DKUY/ckyd/FHo0YeD9+IJ8HjlNJQnPQ6aDz3vMZ8E4x+YxGv5T/CaoYky+Ai8pLC/FCL2fQKtDQK2kde73Xl+SsdokDHntcGkwANCh54HaGtXVXaU+JUH24UXXsghvt78XakimaREAaPSvqQmJppXVxqF71UJCLorWlKl9vLQxDrB8kYYUsCnBBpzd+AFEbgngIQ2K5nnynJHAiCr+lSZ0VpieBG7InGCabwKcqsN/6CnoM3ImxWAcC+v9t0VtLzHF5BXFaudO6ljjOK9u/E41g5jat5QhXyHwWM8ecB99icFTzUt7ShUU+of8hvmInB61UMn5d6yYnoAsbb0fKbMyRpWgNAMwbUsxv6yGIpGpmTsiRd9Lg2qKfUFNNjT89njs2wUj8LABkG4TzwKOafIAiIfbGTMiEIZdEbzvh4bXIkHQ9bG+19++WX22fSG6WUg6bB6GtWl97kdqm6OtdP9LWe4T3mCRns2k524JfG5UsFqHpy6+DqftyJuA3DJk8wc1lifaOM18m3t/TIsVEy4DQ1hhodf/9Xf5FBqMczyRUJ02157wSVwfKBtSZQ8ofy5Ji7q/s0cqeRCCVKIKVKT7ykF3V67CXAg/BCigucsBafCW+U5BMHCuyp3qJoOR/Ueyr0TjgTz5MHFgeSxInKzVgsIhoomG4LGpZgrBk6AlaFGovHKU+LII2aeTGj5Hk7kACoS9K2QqhFurQCXzI5c0XOkBAJYKvwzfDv0YnDJah8ldOLf8GKIGWLvG+zDsxphriC2/+1/+V9v//n/+s+373/44fb4hKpRgBm0QdihaKcJeUFD8P75v//3t7/7u/+bhRWxR972AgIun1UHTMPzVp6sZMy5S0Wz3FcHkfKWRuYNXS3lzRVwmUIQIxeQLDe5xF1bFnmdih06nysqkxoQ5TbTCxVArI8063NJ+zxWBz3tzC3DCyPD/w8vNCxpZX6iP2EDOKU7g5fQdT5/T40F42ha3jQldJIHzz9WDmoB9pGyEOCQ4S7z/KFFjLxpbZkp14qrjTUy7xpnqs2wAqZ7cqnvaNrEenqIXWt5Ec75bgEFgg4VnHDd3dMr+q4+hctTg/0BMNxK+B1Pr7kAAoX5D6HMHq8A+ccb2D6er1Co3uc9B5sTvYCsml1nvqsrczxfxyA2X7eyl3Ke8yJYsT2EMYhiow7dtUd4641YDyi6yNcF2JDB59dOQCuVIpkgYNx8vPd6v9f/3sBAc+1+l1gHAdY+lWECdj0He0yj1XhX89xeUOxnv8PzrH1sJSc9alVh305HkixDM3wBHPDk5hOsPxwCmbs2wrsW7jVjQ2txWjcBx5xTLgH0rnvMNiaBjoXMFD1kVajJXeUdp7OGjhPhUWp3yj/IhJLRxbSaO4wmePsM/PMQgBwbC0IQ8VLxHbUKnQmY2hkfOa80LbX8riH96i//j0/3LIQWTNeig9pgE8Z/CIHvhW8laO6YUrvXXIKZW9EEm0IBM62cGHYTku7id101JSXQ+7Pzfx6yCSMQIYVe7p365vS6JJEJjRN8bYAJfmwQ4QAJRlcf57Hned0jCpx6HJSx1D4Xg562q0LawqfyeCxsDuLsI5b2XsXfbvG5pZb1VUwSDbD39cuvb/8S3rjo28eXJ7i2sKCEwASsuDieFe/6kz/5V7ff/OY3bJhZrg8+UYuh/gT0TrB5ZvU/qj0QQGgmtPQu+iOxztnCdwFA0Y97ibSusX/RpDX+De9jrd0aac1VAvsTzoHFnOWJo/Jlh/X4Tl3mwYcTmAKEgRZc0H+OP1PpCTDlre3pwRG0UJDZXJlAS6FevM8T/fVu1dO3pwzAhArBFE4bU8qxhBBtTzPnqBymaqQs0NiyQPOsJUjPFr3gdqLM5LFWNJJtUy7I9C7i5R55Pth1henchEIwo7GeTfC1wdpUlJZfFMbRAqyDlzt3/5LneBldNW4VWHDxxAyvEssW0SCw0Dp5TuSpf6ZAvoe3XTaC1mXYzTQXkrANvce6Q3UK5839E/DrR3TESakV0+PYRozewGfYKEht9UmqCToQkDc7f7oTAuhaQM4VuIMZ/13gQoajO0AarDYQdENdhodA2F73yXcN8res62iJ9KsZVxXZUOYBwRwdMViJzu/1quJpUHZIM94f8jMiMOkcoPcYMY+LuyTf4PPW+E8yW++MfPbQWZF334AXzgAZUCq+mnm2feICQCbcRLnGFJ0t15Ua4+uV1iHOmrb0i8/tjb4LcBtGkmoFap7hkUuisYWAFkCfJ036BKDEgCMUaN69LTiuwgpX7A3w8eh3inXmp5HpGWrVAuKaPgEgn1uVlshY0bvUbw5/Q/ptRsr55SnmsjK6ga48XwKQ7jkTk17mb/Q3AIO5hGMoQVTffPPN7Ycffhh9ja6CeOZGXdVIzsDKTl2YTeDs+3Bl4nOoQRaPcheC6XTmarQ5UdWqQt1oaDnBG2gI3p8g0PhBI2aVYCuHUJ43nT8LgBmJqB3q53zLIzZwMyePo4FA4R02rq2pnk+6tz0iBZQNCIp+tkWVPBF5nTtUzrElaLK8Du1Mh6h2EvXMfSm6zRu7EEM8KU8eAHUDVn1/3O86lQCWJMKmCCcgjk9gbITWoT9VeId3VV60q/dkhGm1I60lMFZa1ZAXepmnaIB2p4dIMquc9mUw4BEA4pJVKYD53gpPuGVVaHhayingaXTFC/z8S287w8ABBRwgtXrTDeVKj2uHZuZ8VxcrGKNGo4PnCSA6dcIAEvmsIgisEM5WTzxmqQ2oBvEyBia9CbjL0NZ+9B74uJw3vHeWp6M4XZ7lWK+LSTHSQYN4p/WWYzBoQDOSN3hKgS/L3wpSh76TPGlZWTosw2wt0HvtADT89CEHFa6s22DbNDZXwN5eIEY05PQsnnb9o3eHMa2UFtfDDeREK7FGdl758NhNALplyEiriUGnRzWvmgZl9lrt9IxNK/G3AEsUdeSaJfD5WJW1ArPuXXUc4fS05Z/GfVrD0FFaqzdv0BpLqQO6T4Z7PjdbkMiDTYcJNwzjwTXqKFERETZ3fiCdNfAj7eisVhItWvugPVWMz9OYcq6//Ou/yfYjdSqAVlUCxtBvT+pahbUJtHNoWhE6Q/uznCAqjCGFlwtFVyKVCmwys+Cieow5WbHZj3EUFntfaUNxPRhzWyc59mqUOS37+NgFtIhCTCzFE7TqgNaZBRsOd7PrCifgbBYcwvUDwOLLly8zF8BDjjWXqti0c1ZXOGUwqIFyNtIYlbO15Za8exKm/cwGTzHW2GsligeYy3DBp2ACCcLYQHmVFOakpWIexVpbVVBWk2Lfn4/lOUKouwlWVpHT4vidl2bAnOFFnzt4DvTaVpnK6yVOmSBt4MnzVPx5kGWgRZ3JOYB/9l3rKmaAi25yPOjD9uaiAFgIAeyhNAH0B/PKZtGPC7wylIw2cUQZBHrdk2ENWONo18MKWyItFq7bPSdP4VVhbTA1wYSULjzDMiyVz6Q8qCtQhQHauS1doTgUrrdLKTBJI4LzAmZTmBNKqYtcgAzkrxHAkpzT3qe8yfHsatwwFN1jtD0Nh5xj9s1y+ekG6DjGiUo48lR9bII1uRafokCjUyvgXcMVHtrdtAjdOoHMGMc6bjHul3yU/I3P9vmgW+6cnATyvDlvX2TjIVS96X8brKXg84gsrxAXyKEhj97oo5SlZRc73Kl/JyckvhTwkJ47yV6nUdjh7RHcrS4E2k5z8fXeKQGaa/MOZDXe3caf7+le7wY288zYkimkI+hX6miJ0bU/Pn7RtoCnjJcc4WrN4Q6mvRZjHQ2QOt4QLXoU5Msv47i7D7e3b9+l/M4WIRGeJSzF/NhDrgi2jZg+litPSKi2IjLKuBxwJkARNSaJtIQXz1FUkukBpEMcuVNO6L3fD3/zVwitOiGK4B/VSZuD3Yt9Qrq61xdrM6cDun2dvpNNuJ8nhvB312ex1GwX4oxY8/vYvcVEtPgOnrxQXO5CxnmUDFMx4RTvDQw+CxrUZCLnaiDBhbrWwcGZgzw/U9YJ1AXQUNQxV46jEntHw1UqTsWGzZKP3LzB3JTuzrguZHwPnQ7iGRJKbfHp+J8OjYMGCeo9n6AYDN/1/nJ9E6QIrSEHD+9TfqHajbSXJpUMraUat4Vuspt8esrc85CqpjyzuK+psOgyuU8JyAB+OzeraHqFYlMcq2qO4U/PYfH5n/inx7DXSYaVLF917Zq5FEU7eDjWmgpXKlmGC4ZuuZdsKTFPbYHwL9digWB+NpRYdvdibz+u7qHVzZQVDqJhiAlg68xBhGln2FvrpNyW3fam1pYnnwSOEb8phCK/L8igfSKKnXjertYucTMFhpRRKW4GlyZfo/mn2vdsOYlXw/AppcQmpCfZm14grml8r4KiLDoyZYExKEglCdKgUXlbWxFqfFu5u0x2YL5p2GXyCci4rHfZc5qrj0Hy/QQ0NIat5FUN2HOsXSTnS+Y0dBqGeuqaGQrUu168eH774vnz2/ff/1BN40+6U+u2990/T08Mh5Z5cZbI796oM+1YtGJFys46eK7BaVxOG3sPTtfHZ+3xxvPzdAXKfR+H/y5ZmDTBKs/8PUVc86P0Z15PkR252co/33r03jo5jXkzbTcg/VkRCdpgKvetuhcw2nOhkc7pToNEbbWkK8J79yyK2Pr87KJrenqHPNK+hkfOB5SDLRuTKMaqqyT8M1eGnzsDSYC5Utrfb6L2xR1AwpKfxSTybHDP6tZWUkpynb3rYDl3QnSdYg7UhRi3SiLyI4QcqhVDHlDe+XfpkVPvN4boSlhwcIMhLTfHhZQIXWe2Vf6RiJUAawA4ihrmQo/QWoOeBlF4Hz2SaulhYencH1ZKCkyKKPP1G5BYOw7lyAmQhPKQ9aK0L7ye1h6kHwAETJKydE5MNpUGqsvis6+//uYWrm9VxsW9UVjxx3/8i7SkXv3wqkrJqQorzkpxwjDLNcm0x9HFMFpDBmR5SXtT7im9QdslhPOYe4b6D/lBFBJeCdhtVcxjXMUEFnaucBD33NIJsA3tRXHPjAM5JIZyxrQ+QY7gkaZfvAOHe2tckLOg1w75qr2NTkFR2Erj2SGijcPB/xp/n7WL/EABVwNcguEKN1p4GTTVea44mVCKmwYBeabWgTzneVlbkVXodOXwEBN3Y+1eXXoY2lM39wh5r3G0WqUP0EPj8kBrmIDGjg6sNdVBWcPjDrAdXtbH3LtOSfl3//O/u/3zb397++533w162UDpHnCCHJRRcU2K33Q4eMR6ZzXPteEiL+e9d5dOookBqqW5kRWYkB+S1b2OihDYGdDFS53/rFh/wgbKzC2bXzx/dvvixQsUdiVvdF4Xxt05ecVLGij5q4zstXcC675mmxY2wADvzHNni3aHbi+JcNTtcU+ebLQcx0NnV6V+73tEa+L9OopqA/MN4IrWOe4cvwrvjL61ZA6o/d6fKoxwOuw1C8n8kWdo40QkfGfe57iRe39Z6+AxtmPKe6oDQctTGGb4WzlypT+Mv32PIWntxDp+WXzwq7/6ZeVK54fa2GrfQbXnyQWVP+KDY5hh7fIGcVo8J75ONZiCGEctTA+XgJwrIcjctiZSKNPTBvkLtP4k7xWLCuq7qHxU77UcAvPKUokxuZtouCzkfB9PA7BEx8SFVjI/FDwTNuHE6RBY9s2jNT021HaylAFBl0CnJ35i/2qHCTz5UXodO7zsXiTtuxQ1jB6ePpB30TumUIoRangT5H5uEKf5yVkDwi2iLxBcmSvYQu4VJJ8BBgIQrA324/nzZ7f37wlg2Nsvvv/iixdZCdwAr2Bb9bvTiQ7xtPIMALGWNxV92zzJnACFI01lkJEpGAHKK+0tiwfSLc5NyfdRqyg8h6ONIShqfvhr8bHmYVJUFc8VCvF7+lSDLTg7dIZVL77n7TofswUdc10qZ61ptyoecx1EfgULqcQc3MEYciHqgq0t7A5HayEUKS4bpxo7dy/GLfzq3nVOLOgRBRzI6aMIUfWYzAtVo+eFxrMGmGt9WYTixqbeL3k1x5en29736K6qejFJAuVabXoGBBAOCyBTSRXYOd78kHmNFLLav5//4me3V69+vL3+8c3YJ8lISv1VTGF6okKz11m7cXvaq6ZVyPCcabbT9AiCpf2S1PSm5Gd52kd4vPMZ473eaqVD4BjRfJdklwyulid5LY/3Ejm48xZ63DiZxs24xlQXRJ4ZahwL9CNmSPi9yYgDr8tGtGWCXgPWXF/pjNmWirk+VCk6kF7ro3NcBYr1uYMyPLc11D1j9wo83bAR4pEThiWMXESSMQE6zorGKqJ4yynQaW+PpeSOnDkfkauuHm9YYBWDYFGSXyhDUtozhy+NBHkIhUvoSMr1UVCexWOKGEh/u+Mk99tP2BBNJ6iG3Mp5/fIvG8hl4l50t+baqe+Kb1I8OHIu3AosqmKuXQvPtqROn2lSis7kUrGaI6zJp8dnrVjVssNIeLuWJbAqz469nmoDia5je3VSACQV8mKGkCHYqFygIAs2m8Rn0dSvgZxYbQOr8Uyhc0jikYR+UbbYwZptAbny/qlyEW+stXDCIdgQkE3rIHVoC10xIghbLU2sGteEnls7oCAC0Oy7B3fwpceQXMsWvnd6it8VcslDmyXMsrWKGmGakiivglBHNzLW+ETgncMzFUp4IAi/ihHQT0NnhraXLLeBh0Db0urQmuVRxDhTICaDKYdxrmfTOyo4ISTpxXhAW5FPH9yjgX5MKUjMs6T8rKx+Im2pwKQDZvPMYZRfx74pV/Fe3ppVmak3ImlkCkQ00SyPMnOrJJQuyoEUXfSmFWOboCx4ycPL35dQLtlR+D4WiN4+hnO3wejKQe+Cl69za59YXBMyr95B9lCIcoTPVK3b0fRSmCVsWbiTj3H+zXEaCOe8o9GqPsU4lZ8oaXYN3+nZYJUN+E1ACgiEUrGGyNlaaXnnWrEhxAplw/BrDZtQDxbMpSq22+D0d0qc314bjVKfd2EUXobj9XKCRG0TKGKElltkoWPJlxwtj54Co3eLnV4lgYbZIFZFGZJNpVO4R80DWP8p5+Fn8d50fU1HijB3DCyPx6tep5t2zq0+XIaBnJq+nkWPSZ5UUfRSpxg9S6ARjd55DDeWw85t3aBHBkfv43XeAsAFSBgBc6q/B+SbV3p9VGylvRqhbdL9w9PjLfj4w/v3fWAAb2hQhw/07vjXgZzrtQz6UlfluMsDaC1HzFPIJ9fSC9OIeyNwOVMexLK4Yq9z7qnpyuDTyGHNHrAr71RzSN3/q7/6FfiPAu7j+w+3X/ziFzm+33//++rEH5doYSoIsZLjcyPprXNg4sLzir5DJjdRfPnll/nu16/fUsG1INPzRRg7cbRFH5eXlXd7LNxV0n4LCN9cIHRV0D1iHXJRqQi8b7vQubCFrUuBkRQq7M5v7uHTerjQA5hGEYR+0rL2hrayIsnIVVShPZMsTDURiepeiekNiLs1ywR4JvZyTUjUfF8UmijPJ/Ykwheqsskeen071lw5hGmR4GDiWNvHp94LD7WpIAAVdgCj6ZhkZY8r8SD2Cu2u6Pqkg2bu8hbmuqybOPaoj93g4LN7R/eRj20oM1S4Dz0cjBi91GKBPrxTyxKtHtYdyonHTmVojGFaU+g1rip2ECgE6FVDVW/94luk80o7JwQ99GQwQPjkToIWRNd2UkY+mxHX9qApPCpgKr4XqxWkyb3dyl8eo67SbWDW+Ve9ptPYbGCc8lnGKFsG1fzlQcnj1bqaPzvCC2yv0ClWIqrq1NuvvSra/5MCi/E92tmUDW4R3rsYTuaZvhh+m8dWiFLHGOU4qKDwDO9OkOqu5Uy17RTY7++GjDLjQr2yIGP6lAWtea7VitrghRhLybjq/dinE5TcigT0UN4fPwwFl6O/V7BFz5KDZgdSe1x6ThpIaeG5XFADZDeSegPQKkPGo7U2uoSNW6kH/eBYKRjD6Q2y/dbv7rwwm7yAicBUZUDaWmNONBqZr1otYWgkua6u9UTnyAIrO/98683cp7Lz6cleuXJ+j96DFVS/ukmL85qmiXQqPeXoCITvGzb3jAntXOqZTx/TUZW53/Jcyzgtj/yMKLg+xagBxkRDKTmtufeei9NevL+KO1kkFSdqXN5Boaq89Idf//WvYWcL4T483J49Pd2ePX9+e/Pu7e39u3cFqFrMtruvFkGghx+cgJw+i9Ya0QdFR204kJMV6ExZCxKCz4WwVULp+nGeKgr+TSGo5IXhz/KKscWCwscSNhQKRbhKNqST28OFCK8taWpCa1hPJyC38hC1uSI+P5KnBD69VnqtXLQtDGdCJvIfdci9h4l0BBVR1haIrGQrbyMTzDWnEDp5VFEAuOj6PRrddnVP7aOFlk38seXFHLODgE4y6rwFhcVcgGPNUHBRn5M+03t1UCRYU4Il4wXni+rmb+uDd1nuZSjGjJbdbw2Tz7S+gzKi4uMEDNErLCxME+R5TygTGl0UeUwb8AN1sKKemKuxdJ8+Ku/Mc3XlXJRjPMNCgpEPa6FygsvOl8VJFgr+qSKr9xl7F7k2aiTb/A1lOY+fupgBS+H7992cOL0c5fFQaxSMQu/zf/HNw+3Zs2hwfcv+VcA56lUoAwThlPqp9iFoQ5D7wp6TrXQl1G0VZHWHgF9iY4Okk6L0W1w+Or1K+Cd9TbdI0o2apnYPQAFqeQvoYXbydo+rhX7FP6LhVjy54pWXFjLfCx0EJj1K0K2hJlAqnRJhM/aj3HlX3ODhncJnnbpxMsi0bntsSjPIiumM9qZLgzTUnh3tWfyrnFx/z35nWXAKlaUpILDUjo0ty13OyQEjmo6WHSE/knYDTFXrraZ7efVDYsBYnjRp+RFlEYVHKJ7l7X70zisP0bgikANX6b8GN5umxX+DsRZf5LMMIKWcS4semmnkdy8Aq3tP/K/P0nBiBCnfw+cnOFZ0i2PaRRS+L/k8ndnNNC44l5sP0uFxMjriPY+PeYZ5YK/cIxpcuf4WTYu9jl570d0CHjkDcrICExSEx+M9PBFA2bQ0l+hx4ZHltA5gPBeMzwmvWxBbPTM7+ys/7+wR0TPTkWHehx1erVoj5bfRVTrHT4LgIeVOICT5mrM3qS2hU20xlLlg5EfL5kSofkYbvDFcK1r++XyGXbUP6QVhLzIoicfst5abHB4A8xpA7/DsNvOylill+VibR3osLZySgEncaowIglRYC4ouvHHhlctKGx7fkrBIScWOcEFsI6yM9Y//CeK2+9K7p3fIW6cdwtrdr/hTy5L2NhcTf8YrIPzl+6e1goHmaQX6RnlOKoChgMlFuApl9xT5e+J3hEk7b0pvAJPitAxATnqL8+PdIkVgBXdDYEuTE3jywRvTJvmwD1wBFl5UHnke9YX1VHgID+TJaRD6dpqIC9D+vVZWoymybJlivFWhzVNfQ4GPe8BveuQ24JGnokNoCLWVR1nFUpBuNajwqIF+I7ws+gCQHx5N4wFf81Nz1M2bP+VJOCoEl5MHIJf5Q1WU0F0LmDyXQ2gxSyNnyH333AnAhgxwj1uveYFKa8nT4KZpSC1P+ri1DXNB2w5i9nrR2d0rroKX9KheweFeX8k9KPNyS1qaj3Klrj0ac92IXNzQL0rXspnTABQF40rV2KCpjlA4EGziowOC18IIxPGH8lCJ1+oe0qnSbRR4gqBQU30AXw8n70bPomGv/NdnyVsrEhPjtxqqwedzbl0I4nvlxorPSXQgsKiTknztfC0xTTOerBCFjMywQXNCgfx88fQobz0hAJjbLFBo8toNBZ+TnhNjixOMvvn6m9sPr364vbVm8iewWvmdv/yrX+mdOQEHQimYpaBTMDPp/eB5EueXuji6z8mEOdhn+ew8WJ0eLr1rb5ozWp53RjRbQINCCwxuOT+Hikh5zrDRUon4XUmyIG7m0XEembMXVmB6X+ClSBe4QjG03NGtuRlQRCQYXEqaQC43sBIn0Y5A85d7N3PPOOewun7+s5/d/uk3v+mO0jzvNAES90bvE6Aq9WMgdAtAjGV6knKdrEq1QBgezMPcb7fnz3CgcgBMeZj0fKTSkTJGPcYMO9we3lN5cP0YO3ArDASP/I4Eivy/PResO+ktfmcYFueeKtkblJfZQCQHHMF2ZVbRS/Yp1MHo5XWTECaAqnAVn5/rWhKcQ9WpDQ32IKA0cBoJDFMQLuSHEkTIreucptJcQNs1f4WpsY6ghM07mjOAnAA1Q+bspJi9GjnnBnsQodVriZ5RhZtoAAAgAElEQVSA2PMKDRIHgK41tlbeKfd5zjAziDkvGHeiXdBne4mSb7LYkvxbBQ1u7E2Q4gBOMivptegIXn8cMNS0kPfZ+5XTFU1VEJ7Evwwq1b8ommHz5zJyTYBGGyALuR0V9iLuDdzuATm/LYzyuk7FXsyZmpgizkdGzyzIqjagZJiJB68AU+pU/ANeTeW5ANSVX7v5vPgWW618O1uzzHGFXDqtBVpBNd7OcVsU5Arir2DRxzf3hOMg7ZV8N+dCRgIKIJRwpxe0vUp6R9FOPvoatjvRBPQThGk2HjdPdvz+zLzGDjYgUgv20Kim3DrodZcZkE/yKnVYGM9vrzdYBSeZ+GkeVXxga3UCNv6e+c65T6U7LRf8JLv9sx27KLzCwsqkHOnQXCbLBU1y7kjWzJucwNtz7aSXJ//MKKjP0/GPnpOfsa3WCTw+/M1f/vKTDolNILQshVTi0XX/+fOcVDZ8veORU/I1vDTX3CgRboTgvv766wQnr398nUIwm/iW14/VOTwAWK0t0o2uzqP1MPPuCG0XiGTy/hKkWrTMy2Kycc5dNM6dzLUYngy2MEkXOAUP5QUERxyf0w1rXcjg+XgHun6rWpDCiomPQRzS+dUdnAUmUsgRdovwd5y7GU8M1J6gT14a5TvSG1lEkr9Age78GwllzwVLYUFPqYS3gGjOLfI6eG5qXKtWJBE2T0am8B5AbuKWlpfJUUo6l0nb0hhjCWMCXqsidgOme73FaDrzbwuISmin6zwBzPC3TGaDWpohwQRS8liz0im9M6GgOTvtvUAMPlZpO4CZ8olu7LJPeDDWMefO/MOkE4YTxDcADVAGOjbJLVPwN7xHZayo+XLM7APPpmQovQpjQik9RspF9CaD4SUjSDlWwc+x7x/yoPTgZVyFUwMI4Jiz2iGabtQbTYaDF+OMYa0Tzk0ErBKca10T3jIeo0voJReS25DKB5R97UKyFTrBFhUSjKn3Fo6EkspnyQZQuIU8JWWMlYlxq8UARk7HctN7RTcARMVfmW1XRkfHNLWPnp+kuex/7SWILJCNQt7iV+RWuhL1e9QSyEPD3YZB+7oKeCrc2AYyxnUFcg5MpHN8/ZI7qm2DQLoDuWhw3EVOoDOF7MO4ZojMJpXzfXjMEwO8K76vp54DIIJeewIymoc88imPsiBp/kCuql8i8nn33in/zcNzg34K6LghIboCAebaUjdJP44ej8V/E/w4kMtc5fSu03FBpgVdlEuHa9DGktY6G7JbQcVeC6VMOeBvMBJpJHFKwYvbu0jhMs9T8hBtNv2b78xiPej7aiQN1+G5v9waEJsSjE9dHuT+Z1siLF68W7mladjEZ8dwNfZDOjX43+sIwgCWPMdzmeMu/XqoNahBhtNATeOpO+N+6drShb/6y18Sg/SGxwcvnj/PxXrHaokQ1LGAUQDhClArHndXye1aQFcm+qqYmQsQk01Bo0lRHkiBl7JcYTkVV8Rzk0EeHqr1hFt0BcrIBIXP2EJCbtB5JI4nAi8BpUakPSHG1Gccu8CFed1qTqOkHuAk5pNVgEy4jMerYmUInccHJsfe0quZhKKQHL0evg3yxCgvRgTl4Kf3aTMxIajldTlBZ6Vh5ilEl/jHDpsTcKVgkMeTnktLzephigSNiX0digkIiNM7lkB8CqsCfRqvpQXkMyT4dxsYv56ev/JsMeyQOZi5l7MtgRhfDJbNWOWZpWcwFZTcSOV5DbpHXz3fCy1KK+nMasmPJRjVm608ywz94hqESKWs4e323m54QzeUDpCM1SnvlLk1ctoJMPowctAUBNg75vQhl0T9k7gvsZ/MG8TYeQ4v861Kasri58hC0M++VTSAcgelROVNazJq4QyFPI8w69Y27Rhor514QEfNCUBif/tszmL7AM3yCdIKuBSnEjyJv+XpEy06ENP+Vg6bRRsceBUN0IioEMui4ZxPRR/aYzxlwzkhH4AUVOIRRjyTQLVopJm3nO/upVo6oXkZXzTtd2hNfFxr4teRjoKm67znNMRkbIvPp/L1RsAC8hhBmV02HkaguH4AFd4D7gpSMZ6ZHuTvkcJ3AAFAhyIEfN9eUP3d7SzIt8xZ9TfpPXNeLS9AP03rYN8u4tJaattE7+3baYCjlKPgzzDmfQ91DrTTj7ys0yDAmaUZYfnQvSGVulC0F9iCjf53Q+Cke3rL3UDY9FVgkqBV5xX7zmc8jFGLOpqQvIvndXV7/C3d5HJbIC30hPR2PDPCytqX3IeH2+35iwCx726fAmOZB1V6nmKwx2Q8lFgpAKI87QJyJZgoGKKJXzzwzbt3yShhycSA3rx5k14xoXKfhIhNi7ZBgiaie5XIV3+zDcDekGxpYQrYGwzGM58p5Bs7zxyBE3jUHCVQaWOA+au54254iBCYPDW0kbDGbpAxnyKv4+c+X2GNbcO5sOoeeVQf5lqIza/iEFpj2UblGLKYYSEQYSvte0LcFcqFKWSlWFKpmCUSM8NjG2HVdzzW5ASmpLjSQSpATWvDhfVB5o8EdT0nvLixZu/foTCgLKKDAinhpqhC7pODgU7+rmamlJK5LgwJq1Ks7nT3jwMRViR2ZmmHdMMjXb2DcuJ+/NQu9rCE6kuSCcOTljs2Q+OzoEWKwnkjTrloD0T2Z2BeEAEZvV3BHxE+D49Zl8J3AnQeWZSnhbg31XKJbC3lHfuDBK8BV6qwSvnEfFqx0e9V3vIS5lZIVDJgxqElM5v0LL9FH0rhatz4l+Cavd1kJAxQ7naGBEkxw5Xa816B/gFycK2DgdPfNW+unXjLU1fuyYB9r/OxFCwUe/OO9oWjq5B+/L0NsT1bBx0OTn0cztcXpem9IA+C494ztSYNfpqOhty2NJn0gleozY2JBksO0IrW7sij+bwcUcV38Bx4xnAkHuSAcsLCYM47rKjqHoDTOHrsOo0HWZ2hT4On41iqeJePu9fv6n0UbQgcXgHfDBP3OABakRbiXsf+fehvOkEyjGyAaINi0YzLla3T8u9wGtm6yUuo9d800/zfx3T5uyryY7pY7X5qzmqLyG3OaIOM90PI9CQbS4x4tJOh9YdfR7HDWszaIFB7jiUGG9ZMIMgEcnQX5oQ42iS0xUx7QEcho2cYwUsgOsOdNj0+e84cgcwlM49dE+41Hq0+Sjli6Z7BcCSyT13liXWYyd1DIMrz4g2HtTaVj9exOwk5WBR4dodZ+skxj1j7CGtr/Tw+f13j7tLeXNkIRkLhKkjm5vn6KYSYHqrhqWFINbwncaoDi2M0TgdQOTdSo4Ccj32+z630HlesWfZ4YtgYlbLng+Gd0X0cFR4xus1xcF64r5vMQrEiHAlPHC1TUvtulllzqopO4xJVC+oZuR4AcrDEuuu3aJ9vHQpyAAWd8JBbvDlwK9zFoCpWyPtYxZoT7TzCPPKGSiys7bY0bV9g3lcIFBvdXg545KT8rkphC+GTUZH0gQttEto3JV9OOgf4ekqPYOfSbYA75UNM/z0LOq4eD3jpsceYD+gDntoTcBEd7txRyvSLMtPcPYVFPHuSp2tHy+gJBR0/ao7tCmffc5KV7RnBmgKDtkk7aBCS6eJV7tzi8557eHECqCv/36WJQ/GUcrauYzznJg05TlrGZx2VcUDZ+9+8fW/8n5vXaT+xFy4ztP69hjmWJMEGlL6H+3fND2OhLGPOqrz1oN3PAzmt53QgiBeKojd5dcGkRaE2zenZE4jRIUy9sW1Zv+feXm9gl3zKEeZ3zFPFdYJLDTQneL9M7RBJCT3HPE69J7eJRnqJVgJXbmu92ZwDrbeQZuE6LcdLr9zDL/93HNG1lShouPsoxfcRXg2vUOTC6J5WNhioYrZXoseMamBmLTpxxH1KnN4b49f5e4ew5SLs90gQxn1+OkT8jeOSpnAv5ruBsF2I+GJqHFVcULkzco97+xMLiy1PzhQkbZlo87Ny1Tp7a79O64nqT4S8SlDyoPj4LLyr6VldScgC8Bskoo+S5QsW8EdJvkKrmWPGfneD0ZM/Zk7NH1Iq7uvs80xv8aePt/fhqeWRcmLWLTQv60qwA+A2GaOZ+EALSvqu8CYtZFbOer6IA7ncJ7ZBISFBVKQ8ZbI29yY/tCrXiwAy/tH+e/hhCmuqobXuBSpsYZAVQoWQco1n+Fro2UG/wrY+vgwPK+T2ETmyyNlrRQN6ZMNjhkNQMHPNRXSeG/Niz0GFaFIOfYo83vDai2+CZyHTfv7zn91+//0Pt7dv37DIpZVhr6EqOCuzhbmxXTzU1zL/kSEhyIU7oMPVQjYPV1Wg5mwnFCzZmHJlH6NnymcDuy0PJEfjup3H5LJw09j4O3Md5Unuljlw4Ta3eDrKlo0uw/13B3C+v58HINciJJdxoJn2zDcgEsP13ruc8PW48geU+0k/uswBH16BrMsfpze9X7L29PzSORlFexpGpEKS4MUZIdM7fS97HNM97HMXaPVx9n2tU+Kenavp63kXT/hiUP/rXaHzFXHasjz1FEOi6YCpiuvrvD/n4Bg6XA6F2DXTxQrdhjzvXNV5EsiaRuraCC9jXSAPkFvHlyii4wAtaYXRP+8Bw0hRtRnx84UQMMkfzTOLIEOuBJDTFy48U6kTmCmZ8uXLl/mA7777bnQ094lpg9uC734pJ0J2At7EkIL50HNMG6INBw/J9YzF83eB0BsR5yJQcLblg9wHVzxIbpYbuBlGwkPv0brJS6Sq1dPcNmM702n+SRDMPVJILzwEaQtHUQEP5lbjQo2jwNNqRwHQAi9CjD3+y9j8HU+sQDieG2vCPazKQgEdeBATWGUOHLxjtR6q8Cl6toofesBOQFSfxXOduT13QB33uy/+Zi/8rTUR4WM29OBZBdLnhF/SG09V6NMaRNegj+SXFeauudF7o9L4TTexN6UAb9cO3i6Ei5Zzb+QdbFPmCmQzzZ6GSFvi7tRqXmEicQE5ZX9BJikBfYIGVLgiwY5AlAUoUX4jj3cAuy+/jJ5HPyadJF+7Trlj2Pla9XvF367Y5R2b+W7RZ+nH1687lF00T/+ShaUHX0dzalbgKlxM7J+FHGhODQCnXKLN71lEZlXomm7uER/2wSu6udGgNzn82qhzGtuyUjTi/LTl5L3vXO5IpqI/l/Iq55rmc+lhAK/Pxr9Fy0u++Hju8soKBwtoTNDURiGUaBvb8iiJvqd8Uc7kbK3h++46sNdUuVxnGdPzam/96co9h5OHdOtI3NMh3S1T6C4onee86UDOAaP0vafqYN3a+aDxN1CeHlXfP9Gl613n2/OqzU+VyqWih8FLOWDmD7KXqzzf7vTZdHdvD3y86WCwE18yMmY0qGdU9IzJoh1ByZnW6Qu55tlLcDljvDK/ojqUA5Wwj7dJ5yeLme6UUyc+Ajbp3a/Q6gkF54QNFIVQjAX//e9/P0DARTEtobwXtJWq8nFwxVZCW1lro1Rgoeu94IElOGUx1LvryBd6pC2htBMwsfhK0uzeaQ7fUdShatdidoEGO490r6lbKmL+o+BQ2DDeAy1Zka4MVeCU7wJ2TvRB2M+eP6XCLKAbxJoxeij803EfzvSXMdHDpzA7HGz9zD/+V398++HVqwz9RnhVxRqgSgagDkUqpzByC89zKKaEBZ+N8kiFe3w33COqi0lv9HotHDHIVPtTSi7adSaQZWuGVOJMpM++enDFY+2gp9PPVYUOyhdBjzgUA1MhEWRjdDNM7IIdJzt4KEWKA16D+dNFBbORJ8bpSc+4j94ohnVgETLEygeDRuB7lsHZ69Nrm5VfWYTCDvgSalGQFGHayGt871Wh7dHCfFWsceicL9A4wsk2/loHhKhVfQi6qUwRhmhBF86nxZcKnY6+UajaENACFuN5vxS6gr7J6wQ7MsAgW2wM7GM5GlSzOlag0cFfro3RWEUWVDW9qt9cLpz4W7wkfndFiGUOY75GPTxTs//d/YPUXc45b+/xLOI9Rm4myMG4JFPFd823+4la905d6MbDV1nTIfL2yB2eyI/EhyoOWZy42stc9NzatykDGdqlU0NVlKAvvK/ksQFnGQp61gBGBL8y6HFNyxDRnngG4525uw3kWu71rOXBnK2s9vp1bzrJzfmOuj51CCbKeiyMeEUb9JmK4JyufR32fZ7Plvy2WlDB8ILn7qi38xiuLlZL4wObgtcSHPq+d5eCCfqSL1RYh66CY9nKaCDBy3P3EMUOF8ttrXhaZ9Gb5tmzBHKpsNn4NT6XQHGAJpe8W0Ra2Aq7apalAisrw7ySfY4RgjVYIJ8enG3m+o8FiMIJJTkn6LAu9rGw2ROODVhzwbHoUlBQtkaI7halezeFnQl6dZmmi4IeClOwyqVZoVoXaiKaKjlmCKNSlqxPXXlubRyxP89fPLt9//vfdwf6GjuZzsf8k/2dcDA8XChYewFngYFo8BwKJrx84ZGrPDLXWrZjUISfg1FXkbk/EeQGU3qrZdALlLbypwSxwFUgFRdAoqYqLe6D3UkVUsYCUojwhRIPgYpq6RIk1eYhpQKh18fbV19/le0rvv/+h9vjjZVeRvsSnMYWECCiN9E4AV/PyoAc24tIkEc7Gb+u5+4ruripcnSigAHH1WhuMEitTYtvozzadqZxZ82qPxP6LAIOXhUo6J/98Xh8WwGtFHAOWq2CGKdb1lSNXdnXUaBk6Kyiw6lcD7m+BOp+DkPbw5TXmfjZihUOykL1Mz2Dy59V6vTaqU3OBCMcS7lQ2xMIY8os8wOQ0y6fwIMrN8lmKbncGXkUjVTEU+gyLwDeSvUE3H6am69XzOdcZYUbqZPvRFOecFNwmHTc5zv3GcUzTCdjBWCjPb9zXGqfI6AD8ItTEK7tXfRZSoU/MByaOqoq80VxfN8Asph3NXr2veGSbOP0uv/35tmtpDYgxDNalsoQ61zyyeOu63aTYQFG7eegWYEoDnqCer6jPFRTnnVR2wJ/Sh0TSFVBu3SuOx9oqG08A+CV5uAElgJyGpoLd+qOpmpRG1pZpX+ZoqyiksSFDuTcK5dATgsXg6rwFcNoGrge4IcJd/4V3BAS+JkrRde8W7vD8s1KUVW1HZL4yuvTQC4JVdbn2lDffF/se1bpGJeeC2k2NoQQBrrVqi2zw4LFwKXI+/Bwknh5OGYezZEgOKdca3XGZj5K+mqsPUkCTXqiZJEpFOnhSCTtC4PBS3CPoV1IDetBFGeWCnimG8sKxOsIHi8JT2FEcIOwtrUIMCvyZGG5iN9KAud5Qoi0h0mhLgeLGKe8J48PcTD7BhFqUxE0yXwQA4JuGQk8wk6MHkZRTg5GVkFQzxdAM3K4IjUhHvn6xzd5T7rgV/g5Z1P9nCQcPLcU4UvNp61nhH8+fZzNfj98jB6DoGm1H3FP2Yk/BFbqaC8dJ2UGiIe54xkluEumJ/RlaJWHghNEN2jA7rrSy3kpEySbN0tVQKGK/2VAaV8G3xHIQyY85nmmMZaYf/ICDRN4c5qOVbAAMEkrXDk5xZvu1msPAuQdDUHuaRkrpRBgRGjMcY/Cr5IvosrNixcvgoDC6lfoctABuIfCTmDLZT9k464IHpzI0z9a8e/xncZ7TxY3PbQyxBgRUlTe0QQe0zuC63TWbWoK8+q1ykTekzyIZ0NCRh5C6K2j5Pkvb2ml3XS+k4CcxrplrYdTlX7k89fvQ59Fj8U4OD0LyZTC0O06HNSEToqIzXt6itWLVDYT5Ebr6i1f+73yYEt2Yq0K6HtuBj9vL2bz9QRuSkGxtjaQACUH9HxfJ/Dp1RtWDiHJ0AW29G7l1fna1rztZKQ0XE75bMsjp3WoZ1RTcsoqOeKWAVCnUCSOkMOBa0IvXu6NloSEdpr73rcMrfqHRYBux3MRY6NCUcV/SpYvL5ydYSnizRo823Df1CQoSxJ24tpCrCzWeP/T0+1nP/tZFly8ZsK+A59cQ7NA9H7ktLTXBOL7mqS8idX712WvNCt/rvnI6jaCTlFyBww7scbvx/MCS3E0A+VpBkyuz/wddyoZkzlD1f7I2WTrI8L2PeqciF6rymU6nBGrfbsAOQI3cmiT2KGwxkHjXn8xsY91gPCaV2n8DhMacMBzAC6izN6fa4PjwfQrVASJfsiDY+6cqlNJT6LfrEKOc1M/oD0K5oCeUQk8PSfFjopxPun7GL5h/mOsdzTnheexK810vZ4BpeVeCoRL+wzJGVpM2qmcoxubq9LLcOOxVcy1bD4NoB6ev36WQjHp1VaY0fhDCuXCkwNElAlSharYQSgU8VHmyQwvqOdChQIAkej4qATb76PYR6E59UYJIwOVw7GkRZcmIeeh8O0FAcrE4LbyvgdyQiZ98eKL25vXr0Eb1QRXCgHKy703ACxNRykPhgC/GsWbv/xyyQofc8utKS+bNz/evvrqZXrgs4vBIV3jnvI50fZJ/wyeNO+SxqBZOw12ruJsFuw80fNUhfgE4z3uzo2W7Gm5De0BHkRvMYXtoe4amHiUasu2+FtgTnu0QXbu/bPgb3kGRZdd4T4AMr19OOoJpyelpDE9LN47Abq9by5/fPybhpRH72PZc3Ge3Xvi79nAzddGz3QdWuMKOqzTXei9ZARLur7eq11i1C6LNOmc8bxWRXCUZbLnBMbVOa/qB6j9Fx/zNJ6MAiLKp/QojT2dX0zLEpBzvt3v9e9yvbxqNR5ajG0I2BcyCKPakNhuuiBwYvgpIOcEkQjbQzccgx95FRvy1cuXCSQzvCuTXUKQHqyp7CH0T+fAOkFt4kyh6WCUQM4ZW7/v50gAKxF3M8QmXOTldShwfy/xICWmRKLy/AiksjFzKk+PL+XnaKArRq5jlagYff41n8eHrA5NhRGFEsNChVCJ56jqSN5YvSMJlYQbdBMKV2OWftzj9HtF6Kex+dpDYCKxv+JbFroLWgnl8/Of//z2X//r/1sJ0pfn0u26la8zktM0neoVxtbc4ry8L19+mbmKWpPkrTx8+9Ptk07iIM9pnUZQ4FBAkaDMknOTZD5ib680iHCRhIcDSGUTnDw1OT/SThQsYG1jr3m276dP1SFfjXOxT/MopuQfhmE/V5SCZ7fB0vPQ5/DKwJvbXvPiEf5Syb/1LKwqng3eenr27Pb1V1/dXr1+dXv//i098FSShEQo0ICiHCkXgKrI/dMJM7VW7btPXla0QcbW8vTHx8+ent3+9f/wr2//+P/9Yx1VKD53/pdMbtCLRsmQl11Zi/FOz8mWVc5rm8avPKZ8RfdooRL+iy9QiCQj1Pl08kfv7UkJHhXj8tJqnFOJs5Iz99bjJshRBdBqrqIDxGTizN9q/YVVUD7x1mv4Fu9TwrsAkbcQctF7om2fi8/vuI6VkN99Gfde6R1BE5HqIv0oUFQhf1tbGAVdnOYertM4fK8+B9g2zV3lUke9TmBP8r/GvhwuPtdBaywycN0f7/ZzZ/VMzdv5AWFMeaOtJyblQDQlznW0YxIzzYte8Y05nIcVfZHsRkQB8kQ/Oo5LOXLaH8dTeocbd7lXCq3uTcQ5buaVsWORojGozv4cg13UdV/5lVlNvsA5p+G9qAR4IBZwpWm3AcbsvLn2OZxdweVi5hjvCbGTAlcT2PyOLQHEvCehJfSva8ayHBI06WKotTikDpWlD9HU1oaePRKmLZS6mcIF0xYGmzjy2kx4hhvY+6U5cdW5uZEjx9yPBmu4LwGfql4bbuHZxqj3BPtVyUjg2vFG5aGEx0nCFHvUuXFiZigh0jjENx8q0js6q8dQ4HVHCEhrku078tg5HGml0zuRTwe6VpjeH+YO1uM6MCR4+W70gusxV0KtveTxMc7ERShIHqm5/jNPBhWbAAzyNqVwHA20Z6PUQWN0VcxINmaaTYQZBm1x04X319w+hOUBiFsAymjRJ3hXWNiV6UQaU2hWhSctNXIc3t1/nTlcyihD6RZpqHFgTWNcaU6oD2ERYVFXU1oCepsHGyob7ly0VqZP06pCMZWn1G2HlAajfGZXjEnth3CVA5rulzeBNlIUroUoW8lsnt2y0r93sLMBg+uY9nB56Bf73YBIsmF7R2Xcfo6vi4r42n3t/Bvjlp7s/oIynk4grmhpGdpn0Ei10ARImUlvMht2xyiCLyJ9Q8flRdRq/+gcnB1Zc4PO6eJzeya5IVrS39sL6aC19/KaVwn6xJ7dW7f9+dDXcfPyaufYNoZQSgsGPrK18W7IJx1lWPTIHFgZk3GjdJvTaBtcVl0dTzRvPaRqp8HomMV4thd0DP1geEz7VeuhhsAbTQrIbXQbf+ug+PQ0uMdKejC9DvIGdGWRXpqLRas1gRtz6jaY1DmnEpxxX4RWcf/KOWvRRqHdDOeoO/fOxpxsuMK/Tnjo05JqYXjM6plcXM3XiVmI+nPgKUOZSh63EJQTRt3fpwvlHHJklCOboBwUuKJ2Ae4CRcwzLBTL31JS9QYR8tDGs8YZhuYZyLEov27lOQrIOUPu/bpIIwd+MjWtR5eM9PBeBY0+PSG8lvQn5wz3PE42QP4UmijDmFBOWVurDtSoJqo2fI8XtBlNTtTmpPx2ADA0WjwFQHRZ6HPRN0xBA73uPdKxO+md01FbUG5uBcX8sx9VGpbhGe0Qs/O52XC5NulJ5akr8gSB7BXG0+kQKjKRMFaoMQpkMEOnnwqHLoUGt3x3hcdWUQVFwXb2DjTAyd87vwX8mvyRVSmo/EOLIh83xiRPSnth7udQxbN0KPtsn6LMPgRnk57pBXcAVdWeyp+pnK2H2zdff317/epHRhqG/VoyTcABS8bSj+XNlNxxXldk4ORB28Zr00JRZbEgrpW38sqZkiOS5X7F52TMicddPm0ZBlqSQXGtjtxySquJezx/7pRe43R6B/SFkVDnqGos3QC7j7e69pY7AZu9TnNPLMpgebVuXEdIEfztRlU/tcBZ6rteA9GmogbJaW5wS7+ZjvS9cKDnMuTe/jvoxejOQPm6fzNNS7Q99NUCS0U/VlxXfEnZpVxbwXenUawZxrj1UxsN/Z0DYN9PvB/eE4IAACAASURBVBM57h3poJPKLpRRV+1H7lQz+7PLs/gf//rXn07hFT83dRN+WJ06G7UObZWniRYm5Tz3qitKHcw5UJPw8Y1RFZcn6FexAxfFEfre/C047i40vQ21QKnv2cPOSY2uUDFMrRv3BE5ZxsONAZzBMhSVYAEkHPNJhUaPDp4BcFtEpzCOH20VDA1Eiue4kmS+4lTjmJ0z2/7d92aAEzZhxRFMnvyL8211fqFCLXF0lrOn70O6uZlrmX0KA2gRKJyYwwqiljLBG0KAwWvEIgC6T0UnHQZhmGg1qU1/2sMTwIEKTG52hJaFxHwfeQhDh2o4BAfl1SqA8uqRLT4AatlWgM93V78MnVjbqAJW2FgVs/AcuUeKS1PtNpRAGzTUSs6BHAomruElUonjSfvd37t6ZqmFSrneCIKpcAW8HNS85fF/8c7hDQ4Q/PGD9QcLMid3PXSVZvMfgWL2fSMIU0WaeJOoK+maTTsZbSWQt0rnLHZpfnHF2waNiiZaHckAEKEqJJokr1AKK+KkMPV58ND/9G//7e3v/8t/ub15/QYQnBZ856xNhZL8bM/bSq3Ay8dPt2gdFfT06tWriyduA6ZWWg1QtjGqogEcITWL1nwcetZJx7hCEg3Ev55v5TJBAEKhfnmFJdcaVDQQw7hbNug8UX/31hupiz7h/MssRipPvUtUtV/CGsUzZhpNAzh/vvjc12zIWnMy4PNODci+kXQqyA+olIWQNXq2aEu4wXVkgjjLcTWhmr+2J1EAht548+BqH1yfOtDxtWjDqb34pc7orU95R57EUZnOf9SHXkG6QGXqU6UMMe1keBitCjXXghERpwF5Kiv6tPTciQddf2rNvbWXYxrtmzyAiBB2aDvXr9DkdDYNvt5zl5dOOXKu5Kl3Lu7NeGBWxCixmDH2VBD5gMSuBYKSKa2JrKou84wxgRcDPvl9eKhk6evgWVYvFUEKkJglKuCQBM77SmkYEQhA5bMI4CBwGUIsryJyahRuOTF7zluFIHoHgdVpk9PzqGo4UlHfD+UbBLWFXuaf8bDydMnS4zn633i4xwCbE6vG5AxYFrqFeDwMpjXPfTm0KolneSVzdZGv/mnAWN7bR7SWwiy9YDhHVsevyNuqBhVod7LFPvYZpxDwX1qrSPDFewWKcu7mkem1sGabSoCwfd0CCn9393i5xLcycTqGUYdcJrYPNhqnEuS79xpPIaxFAJFCKFGblwevGxSnUC6wpiIL0A9y6ibI2zKg5zTzLb0FR66FyumHZ60b5casY15qXxS/B1B7z+bRtcYKs6o5ScoVNnuV9+MhQPYT+E4FNWp7YjTn63biAXmCwX/wysMXS69n4WRIDClVeVSxNsil2oDYaQbvZriVffQacOB+eAJpuGW8mXQrRizvMQblebsO5Hz/lLytz7xyb4fRtD4yVGR4QXmZwXCUK10N7nJl0K1kZLmgZ6hWvKmxulHjMivn/hPtkrBUPeapgAFUthyUd08Ntuf3ftxhG/cYs/FherIQLer7Z5jQ1zmNNJuL7nGgp31ILVSpDELuh5Cgga3UEf3C7OgDDEMv7iEHPhjZ24aJHtLz542tTe/P4+rau4m5QbZtoN/8dLs9ZKESiqgIX+r60CWBH3LE5AE3KIrPnrrcZ/O9071kpkjEVUrtmRlGvpfOsyc56byzv68xMY8btIPN8ecCuxyclLxug0kHeFns4G5QX6hJlG3lBJALQoz7lH8R4dZyuDN0mpGNOtz37KLWZkilQDkzoZvKeKvwBDylmC03YoVb9kakJWIVuJSxbJGw8kD4bgdyPo5Ul5eQ0Gy26wIdIVTmGUVYi0BSYPOjPAZZXddWbhIFGUzgU82I0XKBHSFtebcw0Li3UHTBiARvxuxNEJ4UogRQfFeVUQTPctFfldncRc0x9zsU8mP0z6FgJOF6p7HdLURzEcCMp3/x8susZi5GsnzGoeSWMigFpKpDa/DYspAKwLyvJV9Ei6VCGH6SV9YFqsIa5l2tlVEOheXqYc83B/TfAHPtTYLw9+/VH0uCUla+hKe8/W0OlsBn+E5/l+Chp0BxagC5awhJQDHulydECgwtWTBOKZd+PkK/KRwTyCm/sZXROIc0H9L3nPjSVzC+RwX4VGrxTAD/2VFdPNq5M1chfNohjSPXL+UgwCdC/XpGhwchr9AuJT27FkpX1X3yisudUezQ6ykgp7GHQlP6hfPoaa00DgdE4lNXyvhdrYUmkYq/S1HR270BC7eOXtLVi4uL2us/aWzLJsl7jBXjkfdupxn4fqmQBnJgFg05qDQ2rlyu0/oJnENOtufax3f6/QQW3FM9lP4dz0yPcVeQz3xBrWlfX8xY0l9tovy9TdMtTyD+OhWi+Nj0yNQH1NlMPZDzxWV08mhEr9K5oSSCa3g1u0pYP71BE+QNgawx1wOQlQT0Pd1zP4E7p897/FRyzgpMTjxVdQFG+1u2bFmbY/I+cvHBBhGOAvVA5YAodyYWPHLXMlTmWke9gKTgFvENZtogzM4V3VYYvC3dcPHE0KoHl4WdBLFQMJQgwqgCDQLEpdyza/8VtLmd2sY7vWkHqZ7PU+g1FRMa59az42DvmJa1+HDF1pn7EK+ZVG3rWWpYrmP/ToDCet+JIDs8RQ9WjGqFUJ15XRArPy7X9vExG0U7kW3B1MCHHipvovhwSyAHF3R7m+DNapXijKS103uenj3dIlyX46HVo+/2fXuLKnzJhNacJ/PqsHcQKi2kRBPrurUnuR6rOXHjtPk876/3U8w7BONDhHXg9Tp59Ka9oUpEAQmsuIM15V9NId/eQOLWASiSdndlZgGRUtdcQ3q9QAYkbfrDmNagwgGtN9Ze/1XGHHvOMXSmo+QOSfyaS62bUkBUcFEyioUKoyhpVm/2en4GYY8Qmby+GEWtHwel1ACBcJyMgRzYUpAMHwGEofpZqyrvs9OMg9FafTu7VUb4pjMpF19vBx1Od/rdz8/17z0lRw3NxbPDG9VO5YvkPMr2ksdufFxPBWja6sdOQCGanSkDbTm186L3vBPYt4XVgEEgSmHC62ktBxUxvHmn73/qswlANPbi4ovjwY1gByOfG9tJjp4MnA2G9roX7bRoqNduObuB3NBHjOD5mEt3G13pHtH3SE0xzHICYq5nXMb5MzfA+5ye0vPi3wHUGTZ3p8VeR5fJ5SQLL6sXO1wU7wIwKWgoiVJZhlv0w/vM4wkXKKzI2ZdKyYTyoN0jRtlBDa641NbAdizy4VxLTUxWqzxgIRXTG3dyZ1o/O0URhiIjsnChlHNQbtqKpSMBdSZ117qaRo0cjHApi4GicVWGoQnkHIB4O4NyM5uUimuzsSjBnSwc7FdbPzFsb+UyleSsIiritea9LoTzWY+P6Zl1cBeg/nPhD4/U7JYUbHWJJHHlCBYI6pDTidnSCLFjZADEPn+P02LuL1RnJdJHazTsDySCg18JbVRZNyBzxaNKac83Bf/gzcr9LGPJilmGUv6MAVRKlqVOc+0bfDlv55w4bvdACEgSI9QQ2tpWhEMT6Hl7FWmvAQGbEvuZ8IitYR9ELsaoBL3rgoy+fOARGDMRL+IRNyn9Zqg45rkP45YgR2HaPGGk6GohADWbLmU0o42VxjnPmzmEDw2I6lkt8OFVTU9SFsPowPqmBJAZQvS176ashvJAw/nOh4N1NMKK4v8tByjeeO80Yjfv4Z3wyDjgu+gSO39S7xPdfy6529fJFaBAvd4PY8QMYy7bSaF2REFru1s1OR0h/I0fmeL4Xe8u4FDyvQ0O91b5etfcl3G49eMZeDbfSX9cDbirR86f7ffpc43pFPI9Azh4kMUumr7f382cG3T7PvqJRbUbrj/tJKPj/uJh4EHSYnq+ySfjXaN4YBq0U956oVXTlO+F07rvq//+OaA3aJnzLfxxiMI4jSkdymno4pHTDY7WfYHj9w9kmMdnCK++/PLL23e/+w5ubDsEOhOP6XWZTSsnucZS+QHwlSOnUNsWQAxLxoTiNIP4ceLJRS5B2JsKBYafYmb1XetJlqLN55jRvRk2ARSbp8oFH4/ZYV+JgCQ4JbdHWPLFU/b7wXgj74dKyrwBCVDCAud7sotVCMXooeeCeoVbath1piyrh6kEdjh9C2HlfiVgX9WGWrt4Rn5PMJu0YUDOGW94/rjWfiZrPovMqCKICClXefhyfmi8eodCwxPsu3AXCIEw1nUuoPA+gIQEGt609+CRS3pn4QJIcjUXVX5IgkyF/6gSSFtOUwDdqq7EhOMdOi1DzL9Bmf6Oc6+bDlVxa3OtPDN64AxYeN4KvPIM2eda0AuU+0xOZt6jaHB4qCvRw5vZqhcdk88tfJl74c2mGYKsYiflsWVCcAN0F5QI8bXXVAL1xYsX1bR2SJ08Sgl9oRSFiIKAaHAblbllYAloGk8mmLy0SOARYXzJhRZyTdq7//iESuBPHz+Qf8wzCgTG8yWlSCBFtkLNI9RWKkQZdCaLHSy5shEPX42vDv9qLc7KXN4mgfbmAfc2eM7eVna0k2p7ip5tna/G24yUeEuUK0junW+ZNAuGrvt1NUJ0jbfeEU9OYNRrV57+Q7sW3Tt0B3ORNWLpYZdXp+9cHmL/EY7M+zL1ghx6CMnuuW99r/1yINPjSWk5ov2YT+cSy3DDZ7PZ+mi/Y15959XUP+xscaUDyF3R8YU/LHI3AGpW71OpcG2wQvcKwM6FgtpD9WR12azvfC6SGxov3siKVl4YTpnKk906ZYZX2njaoVUXjk5grnCQJo38qOhbE2HV//bPv02wURucI+nJC8DsSelvleZWVScbpmrien8I2ziYPUMMHz/mKQ8hrL/77jsIbDL/RsOwvq8MrezCFMOVbN0Jh/LOVQNQDwEfLMBk6IMHJedhQC5G8uXLl7fXb1/DqxltDbiBQ+HI3Wqev6qwyRL4botyZMjVV0egzAWQGLXul8eEA1Ho5iRMBOQUqtmErL+lLH2M5eVUdR5QQXnk6BrLUewcORc2DuYELJIhTdkOj2odUo+n1JhZFQb82NVi2b6C7tyr0O3+Yz73/N36DOlv4VEP/ULYWkiZTru4R0Ak181C0VrHHCc9WCjYUYED3qR6ALVZkXdR89iCEfOmIGEvPs9/4bTQFDf7Z7L5reUWYR3kqXEvCQoDSqcYQ7ZHjhWoH9nGg7ll2m8lQXRgMalDAfnat1bYZ9DuOXIS8EoVAfuiCKFPxVDxRhTozMptUhETA6YnbvOywFwAuXj+h/eRjoA1KZkVx6zljHicHRanTqh1rXkCQUVP5u3ZQM73/QTQIB+uJyS4DOhnCITe6f+1PQ5VEMduBqvy1vfO5b8DiTpGozxxXnU8czb38zQ3D69tIHTNqQOxYs7Lqhx6BX9grE21+PscYo3rvAIXsgIGyz3g0mOZBmTKszSS5LVTUU4PsvSH5WKjOhesBJmypmlpE5N2PD3CW3F40ZUbdP1gUk05JJxXiiYl9xYj+Z66LpA8Fw8kb18M9zjCbHqnS56SzzbfOu05v5z4qPTR4Si0EUpVYaQfExYFUVWp3KOYtC8Z07Q4QqsiDldWWvYEKLa3sQlBfNE64u3rN7MSCKvZhH9MhJb4A+G1uzuOx4HFKwDhRKupycMXwjd+0rq18Wms0hUrGlLKu6rUas34CTcaTvJ2ZdcaEXRYnwLbe541u3PrPHTGpPQP0eoikUOcCUTrRqBSIMM7VldjXh1xRjdwJaApQDk9QDk4AetV4epEW4SZE2fy92IGZ5YASLIuwnPkglfXibAdTDXg71CjQt/VJFihjLV540/zhNGGNhBGScq8KwgqWTsKm1qrAqOgHF/SMN+2kGQLmrisRxT3IbRPoSiERkAOpugChhYyKD/PtZIUfXjIkyh+999/h83j/g0Qlx5b1dcDEMCzp+txGkd4mSqQGE6/8oA1n+ox2vc24tc1cLtzRlTGR+XGHK8cVHv42kIn5aVHDr8DmHRlHjxwBBXZmQ+njCA4TMCj43WoiaqatR4/CShpNJ5hB5xHk3PRK4oSAsSZBWGhdfTh23mzBrSkwO0s147KdbVjGL7B++/evS2bBfuv9VJ1G3scppYVleNfVO8ejFS+O5dVy3k4yN15+QroJl3v7z2kdtEZUvzaVO2ueFFeVqYynPLZXC7t3z/RGOvUAHTid2NKsnp/BtXEs4nN6Mav2jwp+itouzgJbHDDAJS4oVzH+uHdJ/CsjqXNCeQ7mEVt11pUxefmIBs+MckuPnGJsuGFVUNzKywCqqMEtJ55mAPA2b19QzgaPLTXf6RAlBlKHk8+M/zg5yubN2qunwEaz22tqm+sucB1yuip9Ko/EGp9r3t+39jpoxud3gYAt04W2Bf+FANNYCbc4+DN9xY8qz1liNg9ci3IepY6a7SAnJ2pGlepB5i8H5+z9DbRxd9pCRAMhPfhzVscvYUw5CSCAgRWfarF20yrRThbkDa/T59uH+zoobG/BEcFBgchiSvIlBhAFzGY7gAogBcTmxQhW1ovKXxSq7B/3BTKua6G2ONZTwy/pVIzq7vyRtTcdvgg28ZUtZ7WLJ5RbUNsAbqvDcSI5xvFZcqR03Oi2GHyB4HgsixjHxWOVRXjCMP4Oa35oquAFq2O49uUJ2j5kxtY6j6nD6dZ/9wtq/DI3WPmGwti9L2UWviUvvzyi9vbNwC4AAYIVbbHirBE7QJogbrFKXC4rXP97e8DObSYipYIAeTev33HUwR4sjtiL+0dK4tbAHRsJQ0rs7JZWJB+oxUC83VCmxOEqT0En+GePPMVYDlpQq0RKKXQh69zWVJeZPuRx9sjD6qW+ZaeQeNPzyPbp2jk2kbbnOcKb6LReK4clZPKKfKEEIaZ0c4lIcA62YD0KUtkLh3/EiiTpwVzi56LmRdXgELGh4CquauoZLS+/u8+hihf2vptjOgEdvaQt+LQ91g65o2um5xf9H5gppKgrsbgcyydSYD6B4aS3CMHnkX43/XBdRt8QTCmtCFkRNQ4W5mf9MddOXBYj82zJaMV/ZHzLTjBdMa9PZI3Ta/annUfb7ZDQYzumvbh3tqd0712qQGFTq5oGQaAhNG4zMLfftKFp51AJpTcwMU5/+q9KaBCeaj57v3A2GIASiUxTxtlNuxCLzjq6ugrWILx6U6H7UW7J4ePMrsHnusT8kppRMrh9jHEfmVXCjlRDtG9hoIsigpD7l6xw0atUoglbPkiNW88AYG96Fdkjty45y9eZK5bfP/69Wu2A+ncLBGJGCieW+mnCyS4It55H/eYMoCcY56hEFYVqbg/TwqgVT4ZGxV0m7Bz/YxBQoDlZ4+0DD82sj9tophcwAUiKXLn4L3MpFL6Khy8QOhS0UiXLLAg4VdAWYqZatbDsc5QG4yFRy5+9LmEjP72XK+4Lr73HnS67kQn8pyWV4o26ucAj9bB56d3an/G+nByvp/1fAoFza+fnVmLJcLDGFFj5Nifly9x7qF++j4lCpf7BmDejEGnX6d9f1avWSAbb9LbOXLQ/5GT+TzpJEk6+UZWdXvcnp6eoTdfeSRbQLtA9IbCp33bYCPDdAkee4IFRFUtT1p9ZJHOJ6u6wD58jMaUaT0/Bngm/+Re5nMttGPrKCDne510EDKHuTce+sf6Wof8rBjl2sZ5rWy7pOd1Qvc0PEve8BQb7P0tC5NC4CR/JOl07mzTPlE/vQNYT3oCD3TKWpe7xobLFI3LP1NqxM41OvGi87h/71GV3BM7tQI8eC0aQFsUIIF74f7Njxh/ryHorxWw8/bkofxmAv5qB4FebfLceL5l0emdPpou610+bvlTQkCGC/OXE8jTCbvB0H5ejFC9Rl0WOfDYe+Z5dr6WDlB6bP2b6wN82vsk8HwFqrySe1SNeg2QeEsWvz9zxahTU78xKndqPTXn2KDcZWOQW9LUJzghpp5W5ApGgPZ9h9TlaAiZLl11Wiv/rOUCTqBpBz2iLlkPYLnnlz1eIHsCScoL45n8PjxyO6FShFl2fTaKMhxo8XIl+zvR7om6UN+DzibAtIZVjZFEYm0wElSKie40a9XiORPfG8dEwNxsoxZVeqqqzQwlWh3hmhXx4N/BgFQq6E/U32dbxQyd8NxSbmquIXe7woqWJ5FMqjwyhlLisRFoasLtUJPCcD7/ImKe0kByqLE7yM3vMrG8mekU1vOETYDJbn+xQWGNkwG5Wm4dHGynZpyUhzP8Fnb+dzBcGAXwrLRin0yM0cRn9xSXaE5rEYeoO5gaCpehmrjWDZsAF0+PB29nGgGdUF8KUGnrDkJoTY8cPzMgND6Ar7PXMOd5e8h1ef/h/e199GdSqOGGrv+RX6r10GktWVQzlFeAp1y5Y9Kir5lkisYdYLcAzxqnmpCmGg0wl8fiodOwWhsUkEnJGHxET13yFyz8U0hkCHbz2Na+HqVyK3S9V7xWxUaHZq7yVm3FoAh90SnfmTKTwmVXcM9h0XPJa1tUyRsCUwLFQ3F+sIPv62ksG8BtJbRl+Qn43TOASB14pAxHKeVDaCwMWpfHopuSQSP0KX7G49WAV97tbbjfA0War793AxLxgtZi60jQupyN4DsfuxYA9C+gcI0w1T11qsyRILGcyrG2HCrNYe+HDBM97WqodG7dnrs/U/djnF2p6zTmvDTXvI9C83fIgNz3JQebss05KUQ8PFPSqeq32vntPm+Nxfey9VzTnXj8BErVJ1XRptM10n0nXeI0FvI3oo+v374pDFCA1aMJyxvXY56eROm4fG8AubnIfWyEKu0E4XL5LHdMCxST9XM2nVG04ZsxilyFPu/Tb5fQ8xoHVlvBb4IeoO0gFHocIGwHR6nsTEnjXWwYuvLmNM8RPsprPcEVwiePXQIVAwDSw4j3m2AzOF+lyeV3C/UFoZ1Wj8fNmU9Vyo/MkGEutp7YZ7Nq/EU0QG54voW4BWYE4NV+JEC4PHK+FhJUBaps88RocU1e9x5NakUrW1icSMQBmu+1X9ugqz/1d58Eviu7XIMVNhNoif3MsLlXXaoAIdY6PHkZOrPsCMsTqjlWfKID36dx733CjCawcqWi/fQEZ6bs8NZPt6+++eb29t3bBHM5b/K5C9q99pq//7sV/twDZrVlgSpz+TrR4xJaDc75UGE8gTWlkXKNFJFkQ2R4ZWbl8PYWulfc5VSMPa4Nj+qrH15VQYNAwpBXVkSjNeqQo+Tn9BLgvW6fA61XyxxrXi0Zpr2WjCCzm1Oznxc8qqOX4n41ahd9tF149UidaerEba387/FXhse4r62A2uPb68XiHcqqe7R2D4zFK2Qk9LFSnmx/MLDNKyg6gReww3yfo/n5HZoOt/41zzoXR94okzplbPi8UHGPwpaSB9QDurdkYrL69Gr7OpecNWApgKGomV/jPOB7eg+wxDW97lfvuuQ3vK+uqfvpXUA06cmbWI+xpB72EG4XnXSO3iy0cdkpftJ+tcGlmpLW0ZuuP4cn3LjeRkTRee0pViM936Q5tIBiN4ll5Oy9wNg9tO3RlxtCq3qpu8ZTQFuSXm24nNoWV/c8Jx/YyULqjYa7U/lwClO6UJGSyPEZWZw2yRmgvADLZa85bKvPBSY8Ab2MEcLZSn/b/veFDQ4w1/eob8TzCsjRWs2TMUiVrhwdAOXvOdjw/ESfKQC5DNN4hbDlL01wE9fNo8BcOO15NHi8NiqW4hMIi30UEHAi3ASpZx73MOiNVp8rYFfOLti20D0pjhMYOjHdFmj7PuXIOa9ExfS/+R//ze3v/u7/ub1583YcRZPblB5Nna2LQ7bj58XzL5LuE/gyTy35ggn8G2TfA6INurvqMa+VlyPfRiWqeogE86AZVTwnVbFIQnfIO+br7et7EvR5pA69632fhy3akrbIbRk0quQN3mihroRp5trJg2umO/iCSmXpDgG3AqiHXn0eusizj99/wLlj4i5PT1jE3YBfuWPzKDuMrT180TsSXnoSA/M/Paev3mvFHGVMqwdgBWwgX3TSRYNApFu0XJwtIjbvbH7cf/tanOhR78mEfdMNzrseOk36WT3CHMA63ekZ2ysd12ydJXnY98dwCKM9pF1AqZth6zrMpfOkXC5OGSOtJEDTYC6U7gyJKfQ/vXI5zuS9PqHA16kAnMab+dXXfDQnSx9v0sbTU/4XKR7T0TCJ+SRntZ4AZu2Ru3of+1l4vwyZWeENfpktSHRnN7hH3rwFJhLIqQn2aa5Hj7yUJXXezE9kQaWuGW/bc8HfWrsdkpa+js+VIlY6n2IEmSHnHE7f49L3KzcOhkuEhwFoL8cCBpCbyr5DTvHQbV2dMPbJImgB0tVdmMvH2xcvXtxefvVVElYcqaT7ddaq7q1xcVLKpchFsipaXZeWB/dAi5NzOBzJpHAOym6g79TUMkJisqBTCLv1x+fvsdbGXUqO2yuXIj17k+UMoUwrDLIsuiIAWtCdUVr1euqdpuf0Pn6AkLTz+fBd2p6UHLMZ6omJq4+XhruUmECcBKqHM11RJEjROtt5lpsh02u0E2+X90MMVc/kQxxYnIDwGvr4U88a4ESAQXu1EjUChP3FX/zF7dtvvr39p//0f5KGu9VFjiEFXwA5uEuTjD/dbn/07c9ub9++y3zQfCdD8fG1gL4EIejqau33+oK+6qdOo0BRQ7W2oMcHZ97mKuYt0PUsTYt2KREKpsBRaFXPPilSV7Ky+H3959gFLEBQmHv3ZMO5ihgUjxzNVyO1CutQSiILnnQvgSwBrDzP1VtQFbMlHNpX4IIzZQZp0KvawHoSoK5ebNnTskbLkhayYuLYh/A6915DJim37xCp/nS7PXt6xhNT3tE7LskhUCBliT58AN+n1igxTni7N59oBi6/RFsCVieQ5zqjwSybcq9zmeP7CN//0R/9URowIffD6Etg4aCEOWrYZ9KI8n7Ta0YvmMKMFvoXDz9//iIBbLR0wvixH+4xddnRytm8S5l+0s3BpVOVJlOydFWRR6oewo8KfNAmYAAAIABJREFUZlgyeinO9hpqnVNu0osPHmv+8D3L+dBQEx/IINoFBxfZylxq+YWl9Db9iz58fzPqkDmj6NWIcYvOrt6sBnLtQWrDTfLsXIAhzJFrXbmoIRXl0Z/HuDVoFbil4RrjYzoM4rW6TxtBpV95tSpAmwacY4fO99Oc8QyB2rhWXTSSxuRjdW/bhw8FSAHOdvoKdm7ooup1G3Sp3D4RGee7z1p1AhgATY1uecFGpc7sF8bnPQItMfFg7ABxca3yilKGe+7JCpMU0WGmIwdK7uNYWp2sMMak+DuZpBVfvrVCxroHfXVUadebK68Z1V/eV8JQ8Gy4G8K6QH+vPH2BSc69UXT/BZNkY0A8Eu0jUO2XoVeGTuTLT1CcmXo8eH4cZIw5xXuD8ZuxlNfBFhy0nnMs5snRfFIh60xKeiVCEEv4xff6XaGcrSz874QcBnQzn4EZ3CfwVftHQOp5RG5QACROBvS9T7G4GkNq3OqFGLT4LvoTMtFfzGmmQQovhWLimUHDoWfevHl9Zb7w5GaeJwpSJOQRfgYIaRDX40OeYVRRPqNHxcKmygvbYJdNjIH3eh2w9oyNM7SnHnHKU4lG1PUTpMQcTLUncQWRhoEEX7KM5SBaBSxy9QxkEIx6H63ck8SP3Sg4gFz+xBqknaMWETx3dFSw+TxJk0nDNMIUIk6lDIWe70xFpJMh+kg40Qj4kpNhAVF8Ag8hQmBIM/X8VKyDGrykeGcI7ClSKfLebsXQSrJBuujfeQ8gB3uK5eD6kEbl99C/7ZXo+SIko4Tuax8zyaGgu5DD0Rf01atXJTOMrTBHymcHb4PnlX5iZwqHbAheefbsef4b18c73oYXO6qHeXD6ezZH1nviurgneBGtjezAe5K1e69ipWRs7M+xrhZqMZmQPEfDGlXEeE++r3LDAQSwXr3iri8FQEH//o1A/vQgaryiPe9XEIApoi4O6uRph/ozWW7hOx+DnpsEqzSZXDd5o7obQHwd7zx57NyA015jfbEWG3RofN6Waa+T6MoxhrzwLqv1rIByd5xmJXsF0DsE2ZWsyUNemV9RC52hTSOE+32aU0a+mPfevABDQYDM+TfW3E8byvfnpuA/6BgWMa2Ka/HXxGA8z950mWitcuT8BmfSJt7eikbBs73E55jbzwXV/SKaECDxezb0teolVHdNhZHh2H1wtFFJHYu03JipVC3JWmNNMNEddyoM2u99KibY3klxKwx287NR0cKwCyVEmi+refYRErPGM0LNlLBQuC2rGelBE2i5JKLbOtESgQcT1mgpeIKBYk42gMw1tTNW97priQW8BeJE0AAgYIrMA4gWMsuyyHfCr9LrzPBPK7cZNkjiz/v6lI1cH60D/93Abb9b3zvtyYL6+uuvb99//30WAUCHYy+9WjfpxE6wKCGZ0nV6aQRO8jkMr6oAIxQSxs82IHY+qK+5igM8/+0TK5ud//IejRmW0gCtaaTIMZSEAGCz0wuK/9M1LWmDXS9FXVJITkIDSEm57TXD88S/p5BCdkvOcHMK7ur/hAae2ftueJB4Zi0BYoOHBkO5ZzQMZA1DfgFMTdjW21YpBJVkDDegMHBykVsODL0dvSB2ekzRab5ZsjLoqFud6JzVqeiwj1huraM1Nl7Nlk0y0yuHwXpbjW55M2WqK4z4fQI5AB/PabqM0+jDn5VKlflyDa5c6SMyEW949ixk+ofb+9U2KBSyPFSg+QbPOQvLK2x+lIK8d76pGwDMkermFTY9gJTUJ9YdRpWtAJUncD55Rw90+Xb+TOPCe8sIWws+QQ5o45qGojVgznFeJiEgum8PM8Zm3vtlKH5uz7ec9WvbgeCfQiclr1rz/qSX1NEn+qygBcG0xH8XOWC9Gqjj3QBJgAurhZVkORF3pkBJx5hHtZwq9AxvQ0a6Gu+5eidTP6r6lsAuVF5IlxfP0eFAZxU7Xew1T+BMby2MOujA7FzhxQ4O5PZDzujUxIcJXJ9MKVfl2xmSlActNzAWgMrf0X9a6FRMAeDCexL//vj6NRZneeWSODisi7Kjo1MJpQO4sqWAQoMxhkh6/uHVj1lRK+tqKDvya4kFB3JQfxTEAnJop4IQ7rTEC2SEsCdx4354AJhEUUmuAo6+BmKofBZDdVgKWU5iZOboMfyhfYhqxm5O22DqFE7TPS5AvP3MBnGtdGsqDeSWJ9D37R64g5KawMotRQk7p9vP0Td0gpVlE4IoJ6MtvanN01Pw4V2FsPsd8DQJhF1AJnHfpkUpIxzT1XtQ7WwI5MR52OvpnXaslddVtW17d1KFJsi89mqEOGuBJM+G82t7YTuc9/FTeBqveVhblkAwQgEV/CWDiXZB8eJkXjfAqIcempeKzlZur59Q4JW9aqTrQK4AwQOyzlKtJhu2gsGcJoA8KeraJ/6ipAoZP+DZvUIEzuh8VXf2VWHsRf/Ii5TG+rMiHjQ7nz/4kMpg85j/rYT18Azl6TOrCl8yp+mWilXtQNYENSaNXOsLhZQuCqyse064/jOsiZ4ByhXb/OV64bq685O8lkUnePfaE7GYdqIMFFDv8JjdedmF/7n2mmcDKTyg9/Z+70oBl3h/y+hZ6KPnKG9Rw7u2OxR47Hffk5ebhk40UHQ/3ZJGy1g7B3LiKPdgiRbyWupOASfJEegB97ZhLu0tlBw1L6S0YvEQdK2ajDsd9P7OlAXXi8BUZmQYc+be0qKSE4NZw7eXX768vX/3PsEcblkOAXtOyuF8Ubc9q7SwmO1//OtfmzxdlRByx9oDXdE6gcrCP210DDGsa/8uS3EfHm7v3r5ttLyk03MmTsd933zzTYKrAHP/+JvfpPdkLmY3FRX4c0WuiLV7g/S9Kr5EgPIQBmDMExfcs6SKRBMkxb9s11GexDLlWK82sEJvmoRJbvTIPcg3Q+kJ1bPnlNRIzaH6IeEW79Wj8aPXXBO0wNAOk7swldKJf/d6ez6APE3yzEnxOxBIQU6PXAnz1fR5AOxFdz5Xpz0HcVGAEH//y7/8y2cTe4fMtTYJWvEqBFh5Rb42Sdcf3t8enyARSoFkPkZ4EdtLuWW8nIpXJQTLMk5iSAHG54AGZr4mWH+FleECLIWgghjaRPAGfYpeRvB0jqbbMjBKw85Ra/2V0Bt5fulJy8vcY9IJ5P4EKR/RswRm/BtemRCG4ZmBJwRAqnUBeUjCF2ZpN1dOskfLHOfXBo4aSbeRATHC0t37KrE+xs8/MsDMHNRYEwdmul77CnDa9CHPo9byZPRo/J0XhNBi3hMti9aRXjVGGUUMefk6dK5YK3uNPa4TnxZfErCEzEDqCxruukz1azXfSj2xfZAhJPnRQM0aAqeOmt4Y7qTtTc4ItGY1aSdZ4HrK12HvT8490VAjYwdY6Rm1QjIf+1zf9vj4u08A/wSeOyVCtDJ1sehzzqUZVR5XjxqARh+zCa3GpIiVG4qnPdW9I9XJ9mdKhv7LdbwD6glaz4AFXqf2PENOoAm38uP3e30/MMduyYOxF5UOA7IBI3GJvK/MIT/hmD03m3UBOZ9nrquMVBooQb4CchkuzhMygievVbdnXbi9jjR8BORiADHxAEv6/bRo2uDNEBvBO3OloLOH6Rli8AA+dT09RZmzYcULf/Inf3KLEFgo6P/+u9/Bm8Ay+3i0gOQOx4oBFFqNv1VlWxtjIU9d765MTyCuefaBR5WXk/feooKMpzFYq5bZxoQi6uGhBLTWKHKW0MeLCdy0FSjNaDWo910T/c4J8XYZOU96OSjrh6v5c0S7BaLWJ0CcgJwa4EohSEH4Ppeyy5YcZkERsGxhuxtMS0B1/gpQsZdwxzj+7M/+LHPS/uEf/uEW+UnuNXSarX1cng15QTxx/yxEBdzQiHdco6DRQ4cUp9sdrOwGa4MBAI3nz7/IsUdCOEJbkZsF77D4pljKhJ/2GoIaVdOy9OSZcnAjL1GvTTcW3jytPdqKCvdCEM2u6FJK5l1M/MUiBbb3+TIMtOfPb9+/+h55aDR4sGZqYwDvPA4Aj11iUQEFYPTri/u8fY/G3yHyTq+ItY1jud6/e5chPfcO5F7kGK7uMkSdlfSN86ZTWcYRgcz3Tc++UhaiZx+1SdJigkfLLaTMGPmf3GN1oxdtpWLM8JN7ALotA2OZrIqdikFjOClmKdwNUuDtAQ9BvqjgwKU5dz9TIDqHx8HBVkhDN9jB5VozBxETACQF4oWZXzvpSnzhPH9Shlv/pEFgzxpjH3mZLbed393AdVm6daDPxe9vANJK+l6vNfGg75n0n/NlrSENCTkwMjd35Z6XHOEvPm7RdOlqNtb18e/79feWH/G3aKkr3EG/vuZbvp3AsL9TthLwgPomiv5l1KonJfMLVWCmtVBOPOXN1nu+r4lNrMFwyDzlF25Q7LScY2Z4deb8zaPO9t7WXCs8XlZS6Z3yyMULBeQ8n0eW4OcWc3t0tBGalEDKJhBNsoIoDCuqIWm4JHUGYuRuxFii0i9B3ONjtS/R2AT+3D8Oq17xd9lz2lwgYuzptBJaeNFaVzClvB0m5s3qRpwdVUg4ngjWhBqJDqHOM2KRRIlU6TyOq94Bv4Dya7ShaanzuI8ETdl+ZB0ObMd3Jf2oiMIyhX6aQboQZcf/d3hV56yehIKAnSwuF7ifPnRjXM374iEks1WjWuXMEegrMV/n7Yas15pL8LlwKTpcnrhSE6sazcO4Y+zlwZqNh9sttEMdCmEowdUUUwnRD2mhvXz5VQq3169/JOUFHXY2p/OSvAnOd4IgOiKrlQ28hRWakqUYNFLhw1nhuJXT9syCjlK0oyWO8hoJyDBW5y+vTn68vfzii6ThH16/AgBi02q9F0AsQFDwQmaRjtB1Agy2U6kjfioxXWEZeYNZjRhH3QUdZaL7/umQ5hz1UB8lvAPMuWct6ZcJ5l0cRL4WbxPQjr6VzJ1BRAGAF5hltpeBjGgQg6R45tAyzxXyBA2pN6CQEhb/u5zWtdzO6l3VyrW9vVOZwsMb9JZmh/J5lhdvK0gVEyjRffPpBEnm2YSlMuZ2D1Bovk7HQ/aFgrxzDCBSYK8J/Vth693+jpMs3IZl6kaC2V4zeGi09x7d2O/1eWwwlM8ulKOQPfnB+X7lW5/owWX4fo9k7JYTDuR835H7GK3HwsuMoi+sg/Jsm7b/kHXuwirwDKIZSvOYka+YfXqX5Yix8GrobHSVcK9gG84ap88Xv/MdMQcabjV3GQienqGecGUo9tnsQ65blIdAAkCQ9w++Vh85EbsGqeMoZGn6JFLwKRlXCsioNl9ggCe/cq9bIUs2w7MBp8Awl2RGitRROpWN2ipYKMtj0mqyyUWS8zm3lsAKlia0OOYF9yY2l8/NObIqlHkLcV8xxkypwhTZxTvfw5BTbqjWiqALj5a3RvMJ5YlzRbsnHFzFnTQOb8WzEJjhAWA38NloVJd3DVSFqEhvKfK5ZtuTd1FpB3e6gzgw4MdSZGLme89VEnpMtsIA8jKN3AYoq+0TKYFAOsi5WTNe1ixW4upWVlMVKwxt1Xh058vTJ37IPeP4YkmgrKFosxRDApPu/fS4Wa4i1kXz6SRd7/VVXqGiJQaiZWSwQMJDjogwqiSdaRTOiyomkUOLITMAOZ51LB7mYrfQxRfaUxfMIR8URsfa0DOkXBEZDhWyAvF5eK08hTxztXrH8R4cCK/JAMihmrt5v/JB5UEDAzPBWB3c2pEjz0Qug7xj6qrPD4E7LRcFqwAer7XFBGNNIo82PXyRvPzhPdpqjKPzIA7juq9efpXG6If3kVv5xAIsnhMjepde4NtEO/lxihPLL7RoRMoydnsGPbKC33MX1yHkMHIZ/aV8E6DPghzS8ziQPkUnN0ZhR9IoVGh7WCD+ppE8wJwZ0W1IgNfgwcS9+IfpMwT62ot7z98Gh7auwKo8o5L8ZKyUGS1GWyfYPJwXdmRA75HscUNQetSNLoxHrUrkhda8Zyjc79vv6WfjGSU2LGIAmDKBkvP3BqL+vnueR1/XsS5GB0PufrplUU3wyRX89T57w2XR0QmsijYGOM/HTBzSdOfVwJRxTFFRRe+knfbzaI2l91ooqL0UMQ3p3g3LFh1IcapGZDyPutaxdE1MAUfHVbFo6p5Z2JFT1ckOvpnb+3LZ3E7wAZJeycX1LGdgB2e+q/zdCUAbkr11lhDIQdMVLiVem0sPS403AWULX4mTBCK05lo4dvd+f6cfIVPjSiGJMIkTDwSAlG9qY4k1bA1dywHE8hBzei6Cs57iOKenp9vbd+86PGQCTEsWpfo/+/aPbv/tt7+t3J5ttXx6YPn8OnweALt7+8QzBbgKVPFFWsO991p/5RHG33F8yclyOu2db70LOkpLCm0qTZP/qTDX4ewQ8LPoRZ+VxWXXbIGT9z7BsyuPosak6se6x0DOmKuFz+UlAfZF6TnyFR9uX7z4AoD3PfYdFmOfotLrDG8TFCWua28WQH1cG2sRLUrevUM7ExAjK041ViZkQPhMn1gCmmg3wFALsQsUWDXbnUjaaV2hhVKKAjpRis+wsQwTAWCF48PLiGcJpWF8YUkTZxJZOJDD3Cv4lHOM0U5AEdGEp2fPbj/+iB59wtfuENRapLoWUCAAVAEKYm0tWluRINQLPzlujxGEsM2CrY8oRBCNgL86tzHOsg1PRDdjTi6kNpmApwu36hGd5+P918owljCd4KmTwWm4Ui72CqK7ZB7xxWhCjOTx05NVE3clJVZ9ViI/qE8hBETTpC2882pcVoaLPLe6lstQ3is9LT+fayR+106Jp5xH/yDZRP005J3YyozZAkumbAX6CsCqh5TN0ee71Z/4OT7fKSWn+RzUZ33UNG8OgCxegkyigD0a8hcgJF27nTJWbLaBmOZ5CuGf9gqfNb1uGd/g696sO0VF4+9/le4xdURXtzZYxtPl4JDnV/oF3wmKuK5MoCvZgYmwcp7pM+XpndEZyF3hmxkGRk9BjYiZdHQEuC4ooB7feY4ceLDzl/bCi436JYU0LuGJVLxUor0ZWqCru99BUglBV8Lm1UqXunnhhhfGvH0gWi0IBIzGorBKq0lU62kNNPcN5PQ5OizP+TQjAEgFP2epcVjnJP4EQPGQ8pQgv+YXP/82u0L/0z//dvSeSUDAOSTDR9+lx6fM7UlXsIWQROroiINrPUyZRJdTtFYGByZ1ltlhTv0dYw3FHO+PHmy+bk43Wzic9lnCAGFA2in0xEowaN/cUtI4L6FYszj3fQ5ccz1oidV+W7hW+5vPsKrFoSR60Yd16Xz0zbffZKl5KPnXb97cXr36AUCA+zMEQ1am0pqseazK4+ILeKkKxJHeE8SmMMAB8/qpcVeOFa3HaMBb4I9wiaXtoq+8F0RMz7NytQi68/BfVE0meYMgACAZXsOpDwqhdMhiG5GUqTSUus/d2I8SdS2kM5yYeWrPih5xtE+fzuIyIYAvQrXypvfZp9GypAtBIBcwzvZ0ZPUfjcoSNaNinPk4BHNJ2SySwPPaz+dZxCeF6vy17LNL6LTTQij72v0IeWEvDy9YFKKFrHh6iCpsnmoR12XuudbOJSUiBy0LSUdcj5azXeDme7eNrxxR9W670qs8Wq5HnHeSj02OnQzIAmAHx4DLOx+bAyyXIxDfTStb/gBCTc+Xv8Plxx6rAyMvUNH+bzC8aaVlSQM5hRnL6PoJmV8izULKe8xam63b9blHZHzvtW9bJs11UOoF9UHRb+MTX6eKc9RpGr3aOuc21kBFWkqD8GcoHQKoBbSN3nCd46ro2KBlyjnPQUwzXK1ImEunnPeSdQzhYt7ILW5Bza4F3hOXPBsRCbzfix54RJcf9O3A4LRZGU7hG/Uo9XVzgobg79CpE4cL7haQHbTQZtd7BJj4kHhfqi/1LIvYugEa99Q5gTjRC2QqBApnvhpBsiqN3eODJb/99pvsNSYCFZDbQgnvQ/J0jF+NTWXR55pWX7j2t/zxL35+e/XDD6novQQ7FIoER25fePmosARmncmgUD5lJWWAPYVB8xmhAZZH7iQYPs9k+DaKYuSVUwNRBy8u5O9bWQ2EpYRd4DoNlbBmbpP2wSsCdc0Wbk4DnqMiECd6S6DBXFH3tuY4Lu0nOucEGu3Qv0rhc/ZIDKX5/EV0ng/6bXAw1kcMalVMW0lpDnlmb4TnxskOCpXh1IRQxloPqUjMu0Pvvj7piWGT3rjZhdax32J1oocnrvZdDi2+R++4KL3q3dbnXZ6Fuq+vGq7KM4mj/lIumHEVc4cMe+ZpsyUvcYJLC1AX7Ind80gceUaLK0rQhxcqeTCb0Ic3S2CnPbFFt9YvUUrZc6JAzwrLTEO3xpVrirI353nRL/bZUjYMfCJK2bk4shVUoIAcQ+T26ZSBrNU5tXli5Z2Dkw00/LsNAi6edXqwykO3PGA/BV70vRtp7hGSHttjGnT/E9XpR6XPrgoCBiM1wo1v65e212zSeu+re1sK7httn8Cth3Bn82OkdWyj3sdyAmRat2lA+RhPOcDTGxz3xrooV/SejnB8sPWPY4SSZUaXikjIgOl3ONjpdlWRx6tColp/GWB5cgKiVpv35cnr9aChBoZE+gTtapwMAl7SeNAUnjIqRbAwj3m7mRurcSGNQqHUGLfkOVZJhmWGVsWErkR98aaAQ7+fZHp53Oj40qZJKddz8bAS8i5snUn1uxgiG4Jy4OXX7F0umzz7qSmvhqEnJ4wL0Amr3RYY8iqescJd0WH/8dntz/7sT2+/+MUf3/72b/+2hO1waw7Bo3yprqDT+abVw4ql87VZDw+3L7/84vb69RusUxIFq3m835Z5ONX2wZmsfmdoJxMvy/sm5dfs64DnxMjl/UrPQVvXyAdCx/V4xg8//FD5bs6oDqycAZ3hTsJk5JwYbYkmT0rCafS09y4wG9iQJkljsqTj/gaKpjTNFe0FJnvtNL+tgHJc5HTPctI6pkJQnGZ5FU/7jJBdbHaHYRH0Qx5VnkJQ/X0b4Cn8v7uRUzQg506V037mKB5sQKjpNI0XAblU9JZz+hNz2cD7ShMNED1sidxTJkozvSNDnIoqJMEAkKVMguiDTNHxdSN0XcKFeSgyNGzO9Dpdqn0L3pnn6g44aGOi8xs7f5ejtIhD0TOGn0Abns0dQRAoDTkWIHTnV+lsZtB0jkPHMMa1QSsKE8nmr6a7WEzRYXhw9fwpRxxkSuYzd1OG/U6ubwd005Y1tnZddJIXzhvXOV9TL07Pc151oKn3XSIBbJfSCtcKIuwM2a17PqtXl9e3720Avr2tKVJWo3LnY4xPxVXT27ll4r1wqK/5Hn+r43Mkbxscx/XiQ05z29hjY4eT3O8xyruGNQC/tLdNAHA+Ax58PGMacXg3kBruIeBj42vxx6OdwOO6CLcS9A1jTF0qJOd2CxYYjEgFkbOJwkAyTTlye7PyspMwgakKhM2bYlJPz5/f/vRP/zQV/N///d9fO/sva/lzzOnCYqdE5AJicGPImdISZcHV2uAz448WJAJfBAoKT2lTk6g/RWXbU7a0+P3vf5//Odh1hm9kD9CjSJSUBxiOioGVUJpAhbWYsL37FrVqOM9pEAv3N/XNyuHb15321xe19kENDZmbFfNWc+a4Pjxy2k+BkrjXvWz7uS5E8vdDUrQXHAxhJavnRLTrM1mVApWD7qS0FGqgmq9r5dKvzTwrBV/XmHeePhIeojzXlCc4AJ8XTgsgHiF35Rf2XlglHkwsyeWm1PJ0s6Q+m/5CSQPgx4sewfykgaH085HMBpOBVSJKJ1p0zmjJgjLGNOOSAOXNzrwPwrg8Pa51R7VN+eqrr+rMzRMNirMBEGp1L9lR8Co1JE5Yl0CO81MlJ61rhViVL9RKbufiQmA3QC/3ShlZWz72tfJIbEAGomVNXBJCQl0Le2LUkh84li8/y/yMBqid9dtrA7rW31IEoiW1eODzVhgyZVp8lQVfNDYyNQYJgOLlDLqrYpbRCwsIVcqGcp4YlKmcQYWpNnCXd/Cn2Plzhqf4esuZDU5ORsM9MLD5esiO42kfbSoo4rOBzGmOWxYqCtPXzlXec5VOmuPtEGFR1SGsvPnvrs4nyHQ5LDm5PalFhebg+Km93YBt7+NP3e9zhy9EcqCVBda58+AUJSNX8BGQaYIXu9HvNtpLN0tMJ9+Eo+sKmrG25HAVgxWOsQhNQjbk1+fVpjdcnndrJhY7+MLHy/w8zQ4ZQFJAtxB9m/SIkNHPfv7zzJcKwLM3E7J1Tu7CfBZCjSsrxLiUgU40SKFix7SkEmXxha7ZBFBWZFUsyXGNcNNwWTOOXUSyjuDYQgFrQ0/E/8/YmzVZtiZVYiczIjPvXDRlRoMMM+gXXuh+kWTqt5ZkQOuPS/oNEnqAFi8Ygqo71h0yI0Pma3Bf/p0dBdld3MyIc/b+Bh+WzwcR49BDJ1dYxtRSCn9G8Vw3P3TVCoDJgywG7T2JWHnVVBoJBJwLdhamxDNOgZaWbgqxAipu6FyK8/vvvl8hLZKICj/i7l5iRvY7Y2gqLWMwI3kPf/qvAeITKJzMn+Atf7f26d5cVm65XvW8w7vhgR7PUFrorejCtsC7tc7VBFaJUXWG9T3OXuXuLHyQcC4QUp61tlRdxNKeFifz13c74UozQQhGCki+ffPm9vMvvxi6UVApz+dSqboB9eu5j+UqxHJlnULIyOrvSlXdlqvlIKPG213zNqvyqkbyec/LOxD5RcujHMVM8LShjYo9ARr/hga/vgh7IyrNQd4runtptwlpWOYNvU/4gorrY99/10CITszXMN7kRZ/wZgJE5r2snpkLDEiQ63Lq6BrIiZ/sUzTIHMWQ1D3geisqK7fxnKwzd11L9/ykwezCFVcQsgenpbNyxeQV4vukxDQ8pOWtZnmmTPHfSUnj6aCvwC1VuDfLE8+OxacvPJ5X8n7WsI3/lJvjJd0CK4GN5zBbFuGTCQ46THMPJHIqxpUczLuYsKgNCnb+T9noZ3DdCVb0G3mBoAG+AAAgAElEQVTVFTYLYBKew1jIDstOOkbKBwNGbpPndKZKeB+1Lp9pGf2Ve/lU83L7zBwWNI9eFzYSeHmhu0DKaxjFSq8Vmp3bg+Xj6H6UV6c/+9kywF65qJYOujNNGhP1ndyqq4RGZx0FmzYeRdV9r41CjigDKvB11nAK4LjsUKCwgF7M9iN3W9QJelaYk+dfYpZ6IKr93CldFijAh8NXOYFAD7LSM9H4v07aznylZj5U3TFHZn3PSbOxyKuu0FvUz1ODzvq5uV8zky0uO2vN/iAE5DdppIZAQIV32mUb4LMJ37lCFlq6LDNY/bdzGaM/naTczJiEORLuVxjVnLcpGNKuoXK00YM5O1yKffW0UzK7GipXZaCLOH78gR65+mPmLeLD2j0GqoXxeBxAhlEi7kIMrLWNhWHwpgcLfhVEpLDl/ckyNv1Gdrj7e1EKyROo/xoUrDDK2YcLOmxyICkCHA4fj52bTuNXXpPuoBTCw2u279iCkvEs5tAFiPKQaw2177Cv7TsYHDp7heZflcJVV3T0HLyYFfuSSJNDC6kGpHcO1OZ9UXHU3FcaDSOI8YHMXQnDhYpMCf7tUeQM3fQYtHJXGAN3qSJxnJVaBTG/hMgOxptG9SDkGPq6aN8eOJxR5LLIEcw+upoVbJpu5bgLdzvVo5QFc+jUwkWoC89UaI2h6+kFCfB8NB9+knUyysrnLWDoNhyiBxw78nhEeRC6LX0m70Z0QOam8TeJ3/wuaY9/x/0UMEbajJ+X+YNxqO4aYANLz+A0EzZWoCHi2yV/IGtYXn233Ukj7eRdG0imCZ/dAMwxDgwy0EYKeZlTbJCAbz53P6Xizoi0EpYyPb1GBAvT5aJlH4aFTH+08pazGpW3diWvBmw6bJ734xD66e2td4wHyXeJc5NccqFRz+oO/XIlKy0TJrzoNbsClF5Z098pQyx7aajSq4R86rdvkIKDc7CnPAzjAWUJ0P2eDaRy3TxQrQYWgP8hPlQz65ZbHbKv9U2Pxja+yvPdxqE05l13inkfjGzoVzU57yJIGtGC4t1QG/AgUguGTcd7nrnv4KAolmr8IYyFtPd6ZlWtbmtgX9Hp2XJzxPM7RKf80z1PVMlWP2NPqOmgngRQ382ByQtMHITv99rbkm5dMEiEivwOg8jLNZ8VsIeVd3U2oJ3wTuZe8HlUlmx7gTQmJXh4Jp1v6MKL3H/u95NPPoFyrhYlfaZe7/IkZVIzlSWEmxLoIagrfwqKUArRrBn7p6XRv8D6ERIsIVXh1bdvwJhVVPH0YZrIIoGa8RV5PRJcWW0T7zfoAuAdZXHSgAVg3vuZID6fcafsAfl9jqVqbO3HmaVluc5fyshzV5mXRXp23lWWn9ODRB7IEHlzlVyMHha/gctMHuBJlDhOmplk+Mnh0x1qLxQs2mP9Vwn/tej2OlSVqnItTpE8ohPiMoRkhnfYIoWfSD9RCNQA7n0vAoPz0DB6BFjGorfnZ7gL/R7XgBsaITSqBIoJUXR6Vta76KpDLwYxLbl4iO7yT3nC1bbyBd/X3Y/XhViTObbgy/pGenDxHCr9U54Cx6XBpD5vDsu3EeDimF6T92jPvsCLp0IYjev40uN0JV+HrwhOt+cgBQH//vHSFa75vX1lRKmWha8lE/xrKyXn250hujR0DMCgQyLsnUZXAzE3lNbEHr/vBFC46+hnmWHYlOm4swdOt7h6BquR5a8X+LOcnL1SPp5/fBfbs5XvAtVE5fUA/bxT7qMK42hYlLzfXkY2kW/+jiKj+z1lWFJyoA1kgjPy9BjcPkvvjxXqPN+Hx4fb49u38MDDCy/wy8+ml83vUt5rT3Yhf2/6kIGvfFzvgW2jdk83rmMFBDtFCpwrY6dp7A4DZKh1Z3XBeEEUzs83+CMgrOmNLjLi8yVjUs8eja1n3jrTG0IFi/54Zny3YiUudmhhG0AIbNi90USorZy318NX0OGxDP/VLMXyEFQy9wt/4NmKkFkyu9fmn917MiZc4DBWr737umwmMgP5p/n58yzO90NgCErzAscTw7+HAlxegO396u95IO4L1loeGRWGLPJuYcIQM9kiuCSMaAhnKV46kJSaLrRm5ZZWp0PbltnwrtllXhWYb94gNFg98e5mRtr61AE3YBNupJdXCfi9b7mOteGXgPe6nxiD5Z8D5GCPI0wWODvWZgupvn8KRypZKXOty4q9w91afwt6aN+D0OHACg+ggVAkgLvjOKHC/Z+8o/6tw8/6hvnVnpX1HK3LhSsdXoxX8d0SRrLrzzNhIMwu3mmGfLVmy4Vp3EsvFQUugRyF6a44ZQd2oSp9hp4G3a0aahJE0fNLFeMOb/x5ihTLl6QrgxYqpTiINAqXAnaumn0+swd4/wTkzjYspM1RJlyLgB/aJjgVglzsAi73u4QRFsfBb8t4dsW+5JINiSzVvYpKJK/Pzk/Fyt+c/JPkba8CP2gPEcNcvF3xj++9QQEPpelR+/D4pjvgs4wjy/xZOfZTRhp6ElYO9y5Jyfs/aeEKEKaOyBm+BSYpNuf5ToHAcwEgXWDg8Nyc48nZQ4NjRq0zFZ3wZwZSogCFXBOQZu6lAQxABGMDHR0bvcUVtfcuGMFevqSPFG4vGdz+PB0bniFOqkF6gZv8H6HHjiJEMWKDtOgj6ue7fU4bxI6A6I54r/3ppmUDuORJehqz0ME8exWONv86AsC7o/EnI6vmFNPKjND4fYh8dKP4OQ07GIyej24QaKnKqljQYRY7jCWmq8KHxIgOkQkYwU6I0JAZgf2jxKB2odoSkPWTAsQEWILLivFkMhNLM1YAp/xZInb/Hc/P29Kd9jskaE6hcTJ2k4KIPAX1ncDJjv7t1KIXI/d2DwB/f3+3Zgp5ALpprWaOhkjr5HMy6IQgWqgGA9GVnJUyehJCQ1X0oZFXAnIQCmqkCwvr+QZLqwlZbv2+t7EpuhBkJyFbwU2T5SUIXgD5lJm0dA02+gxA86NUFm0HkNtMFCDGBov4dc0n1J3yPlwlGhWCWkQbCQL3Dg3jPpanLZgba9PIKY+SsWCVgGgh7wkGBomdT+JKzro7h+FGGafiOAXxyZuACwrpjtUp/KW1tnUoiZmWrYiCVm8VZUhA8KvbIzeGnHu/ySOm93QoF2aoBeft9vjm4fbLz78QzL3irGKjMoeHk3/zzs0f4yfeoKW/J8YhcJTAX0nV9ILYY+uMgTn+0xKX59bpB8h/obJVpL8ng/COFCyTTO3OBd0qgZDJENx8zv0dhojoaSvyMUb3WVlp8Kc4O0/CeIEveedGrppiU3cTLViazuxBEU+e9s8CmwHkeCbarTwqdp+6kTzJhtWF1uYvgbnUMSNHtV9VqFq+1Wcx8UgeKd+1qxhRWXh4XK7k/tB7RiwIUIdGS2eQJqthtoEJf0+AcD6HQK5vsdMheNTPN3hG+5J8WQZys/sJrxqO5+/G6kn9l2tpeoHXDARBTxiY6CzgoKA9eTPv4pQrMNjRLmcMZ0g7g7n8Mt5tQMQPnQ5Srj314O7v5r3VPdjjyHSC8/6GC8sj532RlscLnOfWvKgCKOKLkXPivuUhqHd/dApShlZTwFsAT7dyIXqBsis3s60URBYSbEUax8kw3kx65K4A29p0J4aPC3aiI5UPIk9M/VA0a8ZKxdXvOQRbvt/Me4I15MHUhAblXyGkpf5uQPYVBrJiM9MILN0xXpyV35eCJ4sA6rvTSIH3WoRcuW7Ow4BVOvY6maNHDp2iUtSuxql5ryzboDBEWFV5H/XfcpcXVVbV5ccMq5qw7Lo34Z5eHlmWfgcdFA+reCWZ+koAk2N3gcQAeAKFU7DYMAHjHEfhXDfjhrx7srhbyshVj6bL9AC48S4EpT10LUhmnSNep6rM++zzhtXKLvskTQnSdgtIDDudwV50ARjqUBaK1GoMdEE77kEYoKsFrsV78EOvV87SBmBe06saGD2l+A2gVgsXemdCDVBZ1fem8VIkr/u0mWdCELgvq5R4efh/9Qe/uv2n//Qfb//n//5/NI22DATdUnA2qJbiyxGEvGe3nJn3gHaI3Dq86oYEBAf0vpC0U3nOkI1xrdY5nV7HVADMdwLwlpIuD1+thpWiLtYYw5ry2l6DrGqlwlj0G7l+Voi+j63QEnDSmzHFG6lOAixfeHCS7wx80Cmgwe8Alpa3kOviJ4ullqEsZBuQM20iDGjMKRWW9vulmhVum9QEP6fkhacpnHK5ZU49+PWrWxXpeKxUn61fmh7xaiLbBvwALfOfv+uCJxvBzWu9zyj6kAeX90ElL2fMMtSLruvlP3/4gFnC80yFa8e8xTMGKF+BqAFrDZI7xIldAJDVM5wTnMB7zvN1zxCnfOT3hpoMoIy3sxfiNjDyDEng0+YL/xS/+owt27gWA7kpoCAdeCyaQRYL0erPNASWN/Hh4fbFF1/evvuOPWWzaC2xzeCFljzNjyEI+68TzVF0Tc4ZP8c9LQ0Gua+Zzd595PxEP7AEaOVA1eKq4q0P6cK7lQuDNRT3jxc7b4RvvysiwGdUtXgCPV9cAjArXF9Svh/udA2sr2eW/MeBK9M6n9OCLCYkNLCMHk0naPWe6pnV644XHvkT2P/kDtFKp+JOQOL3GwR2cnS47A3iFmG6gsnVXYpyYcROu/2p/D3TlQpxLsberHkuPYbtZVWuRd+HHPNvHh9vj9VDrnJGnp8p2J5UZRkgDt+TBkQorTUaVSHyXBAok5KtiuMbG7daGHh0Vp6Zf8efbYBkBcX8scnjWvQpjwJ+Zo+xLCpb2LzQrNgMRV6eY+VzWdG36ifqPSzCASEJTAky98QBCBUr4HoSAJJzLhniTU8zeAZhZClfFxsFvyHIcyTrbuF2JVbGn5OCWRCiBRJantRouTePt6f3H8bCDfptHtNEAySsa02QDCheeBJYkVdT3pYEHEx01xgp3A3zIEFLUMZsPVTHb4NjdUs3lJM3qfblmcYNfCHbWKGKOz5Cc3hb575SSbrOACEhKU5jTt+l+WA8Dg5ycf0E3aIHhzSeP97evnsLMM9518pBJcO2DN33M/BhaE3vCCDnOyEPSTpLpvB3PlsbG1OUQ/FP2ZaymmEpeo18TraiYZRUqDOMXRduneApvX0tm46+m1zjrtb0mDNIvQsvVWS7BP2Sx62Qk1b9bqxPOq1SScpwTf7pc1auMe6Sn1if8z37u/W9el79r4oARnal3JEHKwwrTwjoO5ReS9mC6Ja86BBHnZtO0E+a5X0N/YyxwOjG9ljB2yzZBDAW6T11tzaMUj7b0ACfVoxReWoTIUsskHlxfRP6yxQCuP3N7J+ODetkUC+83Kqa7U4I9/npfgZzEA3cuCYWJ/pnNKhrH3Vf1Wbtn/7pnxCFMt0PcPNECPKBx+Pl/VxhkF43eOTc/8j9mT87dIm9Z9VqvQC5BcpzcOK0vTJ9WLbAwpTDQl2tarxg0KbciFE3O3chbW1ePgmFwtvVIBO6wrsofUEcJexAHFqX80Es6J0dgCTIuT3Fs9nb/QRYKWB88CZSg53K+6uy6g4r+wawNitDeX5oWreHi3jCLE/F5Io6C4P6Lara8o8UCc7IQkbeJYwd0x7pEZUnR+h98pqEN9D2w0w9w+cppOXVC+AOaFTNgFGx+nD78PEJxPzm4RG5ch6xZaE1991OC15R/Q+AU/kTEns129HCpVZV1U54bn1W2rHvsr0A95Ykz8behKEnHqPBksKoCXKiYIdLZD4WGDJ+58w+kd9SqvisRXnfQUKgEaJ5rS0Imnf0WxXOmHan/YN2I3d9GjzaJqFyhFbx5lAKV0bFBWsfBDjvRW4aciUfb78AyGV4ORPCZOl2WOERyqUqP4HlZPj0iwQKGPKfytk6dzbDjT/PzxhUjxFTrx/7vhgPjnCRvBiko8nOBE2318+J0jQ2wtHkTXco3VrNbA56GU2nHEIPux6v3fZN0gKjQaA9gZdZYfof/sOf3b759tvbv/zmX/hkpyWOm0/GjM/ah3k2C3ZO75zbyLdyaWgw9zmbWVWtyPdCNR/NIwI9LjjBnBU338IKY6y7P+vK2WnSnAafixgGLGvTHSrj8/hO00F6dpYbDKvooiutPXwMd3S9PKYCHualkt2QBxNHbS/fboNjTyENTfLE8IxlI43N7a2zOuXZ7n5nPEY+CyD49gzZ2EBT041gzHfusZLio4WHdXiOojITuhel303+k7e6Zz/r3zKCywNmPX3KF9MBng/XuFplKIzkxP+DnXUuoqFOKVCUoeVXzo8V84RuNKVmZOsqfWhA1VHMFRXdBtnjDfW9yWEgeWWnCZ+5eaRRcNx5gv253/s0pwHvwgvSWfiOwfhVQ+BmUjGCZQy8WgX2NNUBlorz33iLTFx1W5CWTQOgnEDfyk6J/idYmsMbRe3N5sUjGV3CAspMysRCp5VLeC38fQOmrrLVLxLE+bPL4hHAtIVm64TesAk59HcsiEJeS0QpJwbNOuhJEMPCs4DzdIuAFAahkCUkiNnCUuocOHsMZf0EUFhCDU1lI3E92pL4cwZyHn7+8/tfAOSqT1n1zSHgWmy522jEr3gvpixZh9k3wueAgzrdCUPQKMBYio3kbaF4Kpq5W1c5ZqGKjAM9r/ZkxZE0k6CLx75DNv3ODoM8w2Ita+oqjHNH1/JQ37/TwkZC3lXICg3Y0qa/hLlMkO8R9jnp+dRmp8M9wdkWNlbkfILDWbwPhxbH23q7uWqP9ExDRso4wqbENKmweZ8Ii0S6APlHsEgZFOQdJwDzW303DrvIkNDq9aHJXbU79fmZ/f1y/04zP20rij4XWQSAdQ4X61xluAncCZnZKyjxSf+YoghuPUkAoVCaFPzwqu5X/N5gMmQv77RkQ3pgtDd5rgkmQ9aWp9RWV4A25ldd5zL5rAxEqL/Nq/ZQcWFpoLOiPpWU7063HDLF3F7TcvAHtLPzrbIQrXuRypmQFa8n7ZvSuECjLxtm8liFzEK3gUD7IwdskE7VdPKd78N0o41EGJvv3nqIZ14g7vHx4fb+fRnOMxPKMqnzxJUb2LKK1Lxk5VRekyk+vnK+MddPxSrp4SkHZDI97b7n6aYBft/AkF+jIZB/UkZz3y5QIK0NwJ6QqL34+1x3uH4whelonyt5Yhc3+C4UsG2POQGtP+vcRIW5o9H/nPekPYjiOzLCfw8fJdaZ/QyQ92cH+GVkj+uCR25fdhyxE7kVLsqY/gm08AzdfV294/N5sQlyOvckGGHQsY4zEvIT9eNdNhWoaWeKwRTT9UYSmNIxFhdy0Rg113HttWD3/vpdhRbrv/YgGswuJsR6x+XfykHJv0yCv6qMcSrB77EjtX83rLXgvGsbI5A9FqrKt1sJTTI1PRbj1oci+ch+QF999RUmOTy+ebz9+NNPsAq76EJhDbMrZzcG6LRibJBmQaeiBFUqJmimWh/P4gg4AVwbY4f75KTpvMctOMYr1LleSDivEJsAGqzJ++IesmPkX4XCwzq1tloLgRzB7r2QHp4zH9EaZhNitDpxry/PfA2PkekJ91BXpdl/tc+nD8z/MH3mOSRIyfM6DRnz3smfvWoVndS/uzpSFjsVqQVXGiU8U9/tLlYZQQ+9gRepJjVDgDIiO0TtlNhovk3fht+fHkm3dplKaYNICnEDj+HLl4Ccz8sKqM+SMT4aaV7Hc0FaDuLGr22otTeTHkLkELkxdKQsmHauZVQ51zZYoxLk/mHoBv3NPR9eTlUGg/oE8PhZ5X+eqSQH4HXV6dLWzfN8zkljZ/VhG9cCJAN+nPspRN5Rh/EQwkvk6Et5EmVQkT/mc600eagyFAgWuu8iwrpOgTi9a1LJmQ8OwD1AJAFrU7Iq/9ujhvNkfuDVmdV6bGDVuT08vL59+PBEpwXywRXOjnU4HxE3f8glg5U0duv9H1/bcJ38Xcsxqhk7BYqm2IdtXMl8zwZHvmcZ6hHBu9vo+gH1KdftvQ0N434UCaufGuideXqmd8q5SW26oz3wDHlyIkKb/9kHc8KzvhO8X3oA70AIbYM0nzeLYXYeYG57sBJOXXrCYW4+k8bYGRK/3V799X/5q2eDsjwUHOJVqFTMbc+CxxHV57/61a/ADN9++y1j/vue6SFwcYBmBa7w4F0sY7aZYVZg+qiArecaTEAxRLgslbaVAoGTEm+j710qNgvMZAL/3ZZRPYNx8l0daUDbCtAKHY05Ob7JZ9NEpTYa3jHXfV/ccwrjHOYOa949lnSW+fkrIUHG01ilFgQipADSlQdXHsgvv/wSe376+IR+djgz3TPeJUDPdTw1zIFC9ZpiIWRCenotMC0MxhJjQ+MUEtSzCnfoeX6+c158X5nQnPfqswFTOqFcIZt17457tYctchY0lcK84+df0f+LQEjrR04XeGSGI5d3BiAM5zoKwq01cAxHArmPlwbP9NLz2pLPrwTJFZ0478z8i9e2Zf57DBF5XvlZG1Dyq8gLXOfShhBeHsnqyj2iA4aK1Aoj9yN40MJvT1c4PJkNkms9k6fIFh/Oh9l+N9C5CwsOOXUCuVYg8kbQE0Ilx3Mgz2FHFGYBbNRI1sbq7fn27//9H99+/PF3t6+//kayJnOLDkPJXrTgN97Z5LGmTEwl5zxE3q38N5LjzN9lSw/nOV/RfIYnk46G18Yo5Vlo7JeyiilDOOkFv7cxFYUOWEN7QJvaByBmB4QH9svEumRQn4qcfdd2YYH3wW/rrgCsd7rPaSBd8diAkp3akHxaS3t4oLG3gdduzWMPF9b3UP08J7ctn5d5ialTzLc++6nkfHV7Kh3k64mpRoA3PePTQJg516/UfP6kha1Lr/J0TxrePT85H9lNyFl0YPmf57nPMFI7Vh7pUGLmJds4AT8U3yN8zkbc6TUcfpm8TO6PkI3GKvsvOtIIeYSxiVlw4kjRNf8ahxVI5x7tnUzepRwdPpO8MJBLpivvQYENI80JoU4Qy5uzcKKlwGpR9BQzQbjrejMfhdkXn30O4VVjO8r6KXDgi7oS1ExMnz+YIymBSu/TMg5WuIugbapIe25h5kA5B+Iub2EnvSeBniBvKWon+zvMhHAZFdi/7pVh7N1CIc8476lzGG1xuVOQFWybXDu85nVvJf6RuYaO97upoiyIEgwF5Oqddc+/fFDvOFcfvmJfOdyjQmMEzFK8OtfJu5Bi4y5VsXdvPeK8ifOaeF8CuQkuDA5Ompo7ozeIeYMRUjpyytrLvPU6lXDkhNX80DqXb7/79kVglfeZZ99/h8NAQELh+wwbs1glCjwoYZHjFKbeeFHgWUzrlm866XbTAS3PKxq5XLOe9/DI/Frz5JyNLVQJJoEbZqZmSM0KAitkGCnC++527t9pJ0oSt9U6ploqr8WzyomjMfXq9vj4RiHvD7fXD+TNB/33vC975NLbnaAgc3AISJh3ity+DhlTSaQRQYE93kp4UAWg6vtlPNV6Kym+vDGUBwN2+67gubUn/RyfNEByr9n8x7OzgiJbupffeBnk17ijo9QHefY+Q9Jd0h9BXMtMWKGS8D2EfOZF1zetvNyaoWVJV2dS3mDkoUDyTJlwetu1Rw5sH959nJHHbkh28f1bH5w8kfSf53BlxPneBlRl5fHkH45R4mkRztdzB4PxFLZckmhI0H7KrAHxAiQeLznJGJLOji7M2U3h3H53nodpfM6BoGYqQZViIZ1DeWAA44gRaf2kqfEmbpmWexzPKMXjeNknTIr1AMSJ9uCBdYj2zGNMIJcNyMkrJjonWaTetu2XBqbXunnEXs1HbVmRGQGcpBX/HXzkhsBJaC1klJzffVrCNZrhyUaHnuPpIzNfqo+PQ6u1gEqQ7zAgEp9ZLQYlEsqmL9DRdp2IRYsMRFq5RxUgRZTzV6TA+APfvkIbO8fJ70yFdzLsFRjzGeI81pDrAVJ5eSfRn+8FxpCwS09IErWcuMvbhXWH96vP82hB0PuTa3iul54JE1gx7ePD460mS2Bu3ocPt59+/hlJ5jhOMX5ZNPUznDrwEUFY70tigW0xeuV6D23fBBCjVAiCF6CVRy7P8CWQPftQaCDaeoyrW/vwEPamM4VOFSo86cD/LmVb5/PP//zPoOECtA6/e91eX67T9EDwxFxJqrgzR8bU7D0IBAm7EPCGF1yhmqvWwv9WkOZ1pmxIYJz0+viGbRzueKd/0lTStEWTcxSWmJIAu7x09saVEeaeXQ5cyLNFIxOnqCbXL+ff0KvHSnafwbt3b28f3j+paMlC061IwoscfTS7UfbhmbNys2Vtbx/AeQPwsXHTs+UAPQMh6qcYwMcAYV55DyhcJIDJKqrs9VqcJnDSL2X9bnEy/BpycjDW4UG854ikrwSNsfPOjGEoiykY3f/Nuc7Ho0F7EUmxd2rJgGqH48gCbTR5SkYGJw2Tb15XBmcbds67ZcsqVkSTB3aD6auzHB1gI8WAdX86dUvKBX6q3WL4l4H+BuAyl40fAtiTyl31fnpA9YYjBE/PUotuyWQ5EyCqxwAZAMioi+WrZVmCxyta2ADH3k6f1xleTqOF2mbOrk2re7nTYdKhZgO5M4RdLqvmL+VerhGJlC6KHNV9bBljl0A7X3RpOj0twJ6Ae4+AeXRjCp/DeKimgCLbaslwy8kO54XUv8+KTmzYHiC7u71w/Q4XxYfhgBx+xceaRoU8jcScJG0FqtFZvrS2UAOkOIwHVolw6sq3cYhCOSkU+cEuRxh2CYXY51jQAyj82RaW8E6RKNzLrio7c20GZ3eMHOfF8+MZGiid62owEAUUzegG1KFoDLa9PlqzkVRucmuXMYFWubgLZD++fuzQapXgf//99wivkh4oOOpzvnOC/y34uGc3be3GIy24UNzhMJNArMNC1e7EgqKF21HBOKQ5xQ55R/13zRDlc3hfNHhqL3LxI+LF/WDdMR83+QRCs+feTV+hDLn7rhfQjPC+FQv2qpyf9FTAi5t3dXG/BnK4s6IaSWWkBNmRp1w/n9O/BuiugCfXmjxQ0zQm1CIAACAASURBVD6Ux4cQ3ryw/qax9p1mTd5zzgBlA0fP8WeVe/nD735H5Rkekk5ajwICypMJLYEWK9QjYFcbd3TBhp+rmW3PEfA41Onck5ESBom4Zwl08GYUuDRd1ogkr7mFHcM2aIbs7wlMZlVg5+4b2Makh3pXz+7V+WGrEW6EfKrn8xct5ZqOlONjJbr5gvR/0oNnr1ilYB1tlG+4sWTPkTM20naDCn+H50OgxTNSqkNMvPG6EeKXQQra7pY8vLNa3rQ0mjxVOPzsaWlPvGnn1e35QXyuZ9vzmF6dUeCjjFOO5z4ZQRhv1fgOJqyWBlLKlAxP8zP4rcCGPVTuOTUe2nyGQ+CpN/x303QZXsUfoJ1ofeTPdcuoqJIcrxb53KHmfM+s/54OT5q1cCItOATL/Y6mHm9u0wzCun6rDUh+Z851QKEbavuMmGdWFky+hfmQTFWZiAvuuH7gKT9674R+szBhcuAqLabpR4W7nlyB04O+E15QKHV62hmwJm+S7oYmxrPYkx1SyVgwGYwlsboHTGLSFgCyPMl0t1sNVu8k8bokcIeUgO6gmNKNHrVKiqoIWxlwbEUoldHPY0jIgqZFsZ5T/d6e5bGA4LZFUgxi4KkLOy0fK+tUbHkmiaS7akhU1qOrNDoGoRv1e7tismRG54WZYr1m6EG3ZYi+WH43kuM9pspDgJU7iFwQCePTy5f5HmRuVtrV2VXxyru378D49bkK8wCk9oioIPxVAHAk90dSrz0vPleH8rsXoNshyBs2AGLeNWHA8f5BkGge5n0OCz83tDRCGZPtouzWDAxLyJXYh/K0lxln7h5aork0KJaSDPA9bnx52nq4PUOomduUkypAk5QGDThNO96zFUDagDPrrx6/QzkduoqhzsmLyJO6sMCbbxXy4zomDGGBBQGpObw4jwr7Pjj0y0KQN49vIDswzs9eNz4Qwp2GZSnzMRYnSXMqr+nJFvh3nlUCfzubhLxqXxSQntNLgcl8GSoI5omRnjuxWj2rgJ1lDKwqalY0AMi5KnQ8LNOgdAS0gAwAhWBvgEbS0aQs+HuMAjyoBYojDDRUIO+ssdzGR8aLruFe3h4eGzoUG4bT5lHPShiu+J97hVmZOiUicwBH6o0MHcX5ReXgPn1AQZUVsg3l9qRifueb2+vHh9tPv/uJnm+ZvLRhPvDk2mKX1yIqIBNEQZZ2GximWxgssg1TQ1kmLVcIUkUT3o3X6Pt49+6T208//bSbZePDe0xlygUaFHumawKfjILh59ahg4973zgPfGCHJVMWpF7DGfh5h2Ia8DR90a50V+pH/l6V1tKFqW98XhHkk94/04r0pMP77ffznXvlyV98p43PRC3KxZTR0+e55n3buDFoziIDO6LmJEArSKUg78KQtdwC3fBKvGcWP2gGvbovuKjCfM6nz61ZB9JIGJCHYodT4fjictSNBToZlhvysTRDRlIviWQq9RwydXWQEam9VX5+XhBx37heW9hpa5nL43ynFrsh/JBAijY24YWKSiYT4JWFlMQ5xDcCdhOUZyRKQAts0UrWXmCqbQGdTHG+L8PR6Z27AgYNQEPIbPCrOa2Q3vf5aL6Dc5+Vc1JA7tNPPoXQLG9TVes6KTm6R5Aww7rP95uKEyinIKzvdf6R+hPV9+vdk3C8LVqaT1s88WzkC4pKqgG/W7H4LDF0WgXReRYJ2te5U1Z1r6pupxGpAVf06+/gd3EXSX/MC9w5SwkyGX6jp7AMFCuBU8BWjhzvYAsEgNZIsve+Tl7IvXso/Hkeo3AdklTxgiRWG01Fl2F42NBllaMVWOWHsVtcCjMKWnqdTpnetx8C3YqMCl1hVwGNFo4otrCModerw8MdOZhcnTnDV6jg/vSTT27ffv0Nab5UZlahWnaV9Vr3CE/h0Om8N7RwXB54XR9fPNx3aZBWoJIKoY637tt5lrwXAoeHG/OXrfTqd+Dl6tMYimLx6xZMzYP0TGwZiE4F4VWhB0SFDNHk+6TPkzbRXLpSbUATlfAeFZlu41RPLplQ0QKkd2z50F2a9TKKXMmNF6rGJ1I0AVvmz6pSkTfcBjT0W+Qkn7qDVeppMDJ1Int7pu4YGfSv56cu7+yEIQSELNukNyXQTpne+jzyYa90nT+XdJHyO8H2HU0cjJqyM8FhhySbFcbjTT7JgqTIjVdXhDZAqwhAdAmQFDKE76MRNEBKkiAKJ7f3M7zUwA+k+TzLMiFar/wesAncI3HPtXAftXbojZ4KxQkvXKejBfeOLXwvIkFoP9Jht/CCEXDtP1AWQTieatCbU8hkLpfCw3+6JFyFAAYmqRhSgbrAoTesEVG8jrkEE4XpYC4wwg9c5MTXQ6j6Yq6EjPd2Kq8k+nOPDi+Ks+YcrXBXnH8IYYWEvT/7ee2lJAmshPX6aI/tUnjSynMJ5gzDIvI5hHneQe9JQrDA1JdfMOm6LM1pRrkMBm75yHvC/RyTEtY9xwF6HTUCrEbifF8J3soZOu+H4BhPirCQvEyyMq72ZUCSntQ+JzRjnXNp2o25wqYJvVnuBPX9i++aD+4YPRRL4qst6J4Rui4L7NNPP0HfqKpmWkJUoY3S+BzhEkKqoBAO577lCdalgRBLGCR/HF45SjALQp6Pv0sQwTD9hJ/CY2DhVzQAppeSga6f0KbXj5YrpKR0q9BMPMCtP4Xl6bIyYXorWKeFKHkKdOP8mAJn71iRjVmKtpwb0c384jSCut+jwpodHrLLr0ZO0YsDL6JA5fClFIz+074F2Se2wMkvY9jy3wSipdhRgFTzjp20LanTuqW8n3E/lnkYMZgenUmvlfgaw8mG86nUQbeOchwpCMMrNrG33J6QIxm2m9nqF8u4iRxfTC9wXig8IfT2+n0T3iPwz3DlCVaxfuk1REzUWgrkLiOcWwxQiSr7Ic/TYPM7khapvKcq9ZRnCYROsOQis5xpfe6pQ+ribxoYbGrus4EO14VfnUN6/e7kbThWrn73b/lZykLe7RBfGh4jO3e7sLlfygZ4+JvWXdVvb3q4v5Y8aXfPnVHo8K7f03oeaQs7pQI5/dLF6VRKcEs+VaIUQLP1k6KCJ8qqyE80o+b7R78lnS1+PHPk+jIcN1d+Riu3gLNGv/yd8q36UH1YtgyEbp2rJk9EEmyCIwiaM7zqkmIDl0CanRp4hL68nwZ+0B1T3FCVlgVKXpq35ws1mEzBkoq3L97q5/AE4Xui2Uy2XoLqRPTRaiEtDH8niadliiM5EeozMSmDnmDgIucrBUkSSa373du3t6rMfPvmLcbUfP311x36sHcIZxxg0WdvsHIqgDMXBKEnEX49s/KlqqgiAYO0S7Nl9lCikUG6exGY+ptEHQ3COiNRhJJ02ecXkqr34v1KoWf44LyfFHToUxdgyHsfpxJBBs7h8QE0eq/IbX2Xgtlhup4zi7Y2ExKg0nXezTHyK4DctVD24YyF2J7SApOiV7v9mz3Nby5yae09gCoFdIUzMa64PbvQqHRe2hNpXnLLG8sfWbu5fn67I6Qj4toAcG4O/ws6Qh7lPGXyuMjgpi+P6MInw6vYgVEUz9Q9na16dQcxazbprBQEiz3I2SN2Z635+aLXMqxnUsuubEWImO5JpvsohMdUynkPZcuwRoZ1Nig+KMTFQOkMsPHZvdUUNu7WENMw1yU+E+C7p0CHO/EbGUPEWgQEJ8+mIXCClmv65k/7OfY6hoe9ZdoB5Py9lDv8+/TjtJ68kid+Z8pEf67uKo3CfNfSn13tSxnoGb3pvanvMndL3qCYx3qpz46wfp7j/V6P87uITPj85rvyeLZXrNqMmE7v5bjPtHPhssK56UrrkB3IMzIYsjSgkXueg2Xs7JOfZ/PloRqfe53leSZ+Js46pi1hspONMUdD8IP2FU5OfBtU6aTYVLuww+8rdnDoNFGgARZzcyZEhc1EaBWfQwyY1Wz5rG77QEodC/30kun3dwzawpuHCEK3yGvPwK5ExaZDsLhi7NNPPwUwKUuHax4L4QQD6bn8fUp6+REi1wShw0Dxp2D0+5OhbMEsASMCSY9SCwflwOVa8/o7F+TI8VifOe/14TVCSW8f3yBHrjxyzmFxqN2FDmFg9SMzROR9pGBqYoer/MIjJkI/GcTdvce1Pgr2WbkOKQRTCJ9nfAXc1s9s1TMrWwma8toYj5wd6w/PXr6zBfdpkVkhQv3bfX5dvIHnHUVCm6acSzUC0UD3JUV2Kox7wbv5w0ISDsBONJYVKtbucxTNuXCBXhQK7X6PBIV7tmU4kxhUuXfKV6tnK4hCr5e9fSFLXCFtcTMh8FG0BLigzvZkpmFJup0CpOZH9BhRVTV/2F4GNpWtqITuch36eKj6zOE9ifGEzvzSngogc5E5iYIPLTovD66LpKzo/MrX3V8jzhrKqXLAruXe2YHf70GqyoWsHins++e7rAsSGBtQOsn+Su5atrccbt5wmgpXaMPBJfJIR8QMX4cydaXSASsVxDohAI1lqe+f93OfigKHwAKrp3ep1hA9A/cBtL7J5rYnmHpJZq2fi2wn4sSqZfCGwId1hat+O9+aNwS6yhzZlANuK+Z7Tz3lv5+66N8mXxxeJJ3QYB/tmfefa1syKRwkw6+6byp8AdpYUTqAJEd+rz432DqwAbykR6eFk3bmrVUjkC0cmHkprK+wqwofhOwM/E/85Xf4jnAHlSM3h7hz0pwj5wOC29lDekP8NqNFaJUvH8sf1iJMQaelTvVre8tO4XD8O4kXROuqJnsSxFgpFFr5y3XuPLm0UhwuTsbtC4lu9UncJwhLwsVz3MRVvwCruGN4xjIOd7WJN3ty5bO9nzPMAUEefbyuFBpCdUgM3uHZl5iuCebh9e2Td+86pFv5cchhCQCNzypPqP4OxsPZDTC7cj/7HeVOxvcVwrQXz88FbXdoasLR5a3qcN5BL5xjzvD+lafsVBSpuOvvHuwNNXzhHU6B4vU2QPM+gvlP+nFVbD9HlZGZD+hmzVf05qbYZDtaduwDOJLqQXlbT0+27CRMTsPmgghOIyItz1rP559/jlzJ9x/eE0T19ADld1iJ+9lKBOY6mRjP+bwJwEibE1o1BViWvEZOoOkBsks5JRliTyFHuaiimz4aUGeX0XNvA4McaoOaa3C414rfRbgPwA1zMJkjCOPGYayy/leLCAE5eZKc1/bFF58xfeHHH6XTRslRzr7skQMfdLoBD506yN/hWZruIQMrD01rbFlpJ52Mc4AtybRTzizZFGexeCN0gZW1eRY0rNmhSV+WC6m0GNk/wDp0ygOrLvW/B1Wef0SzWu1ZDV9xhFbw0VKmPtjFVGdkRBJzAft6EIC654dyx6fcTZl3Go8O4Z6y/srg09Mh607ABe+kD1wdE57fP2kG6uRi1cZfv5p0p/ChiFayynbnQea+Tjmed32eQepi/y7luDMSt3xLV8hQ2Hil+bNKgUAuokB76sRck38+e3CWyB5bl/TXmMbYQtglMQKdMkvc9jnuvSpeqZZknTOs1Ai5yKeDQhgI+ZzFaxE9gbMiPXLnoZ/FDs1EDoFJTHWCId6U8ykF5mS12A1uCTMOfS3RTTCjH90VY4zdI+UeRQxoU3KEiEA4eQo+e78nkh39Pjzj/M7pYYkh03l2/l4n2Dp/JHIDMzwzPDghsHtBOIvJM7GPwHkg9jac59Yu+3V4k0N4riEF6dtP3t0eVRlWIb7yYJqgOyndIW1XBoMUshR83nXSWe/MuWMQiEoOnto9Cny1eKH/x3kGdaHRwgAAfxKgr5ghGfW45vVPf855GD2CSsLeii0B6KpajKedlhUsXOVAwtEvBgajS+FWhTMUbLRyGSwiT0qGzV5XhI/eGXhw5MWQUalpLSSCtqLVluQlby3WGMzgfVTbkPJko3dge8MEGOXdwn+kPVHZqxwxHkvmfuCWxiAHIInwoMLB+Jl4vDrbV3Wrey0CSgo8OSxrPvbEBrxFUwtUAcUeher96I3K14JV8rSoXCxbfN/2cAR30ksKT8HwM6p9I0G5Q8WRwF+09ObN4+39+5/pyZHB1bJAl0A4135I3WUZHsjY2XmKHd6Lp2Q7E+Xt2LYcJSvQpK+ZHgH8VBXuk/EZ2Tvlu11nopMk7WzJ2l58txzKtJTu7s8+hOt+9Uyfs0PEr6q+Qw2YDXEccja07iI7o5kcXYbKageKBIItbyK/DMnvvVbSLng19of9KqWAbCaAZG+6vH3hn73zdpJPLD8nEm5gD9mPysxK9lfepAp7yEO5l/x3S/10y+D9BZBqHOM333yzxmFR7ttzZvqem76SqwncTt3MZ51tQiatgmJWHLhAfGfFdBFCr4JCxw+ZDzYte6Sn6AR5aXQsYX/xvgaByMWbCCDTU9jqiKIuHVOeAuMooF4caTj1upG/zGeGr13PGV4iv/gObWPYEdXn7VmrC4gceQ65yBYHAbb69yDKtu/uAJXDQHi5FnxVGRu6bz2DZebj7eH5heUgpZFgjD8Ki7JySVhO1GGptLROQLbAZ7rR9S6LJNLb7wF/TUS5O4m8AIgvMcIJzHqdXdKssnnJyfM5vcdDKZ9W8N3qXt1ub9+x7cjHD08dhnbI0ufbImGNRuHpXNFW3huEnxRpMtJ6drcHuD+/ECPNtMFX6wt+b+570dBFjo/XgX0odN3nq2Sutqo7RHd21r8XdldnPbXgo0gLnFv9WVHU+yvcXZ7fKoSoHCgzd4EBjE8rtRFVuOf7et+LhjahQpBFT0PIR9F+/Wc87Tp6t6TgzSvUSH8B2neguao8YTGiCx+osxdDMdVR/4D3netCIDDCgVlc4dAS20dQHHPtTjYebvVn+JNJYvYZGciN3UMgt70CaRXx76+iEhjRfQEXNxjt53dOl70PhG11PlYqdT8ZBswwJCSN9ig/Ib3mzx/D0NId6BwczmQ1puUmPZM0KOYsyLd26Y0ibQMORUHT24z7SoDm8OvkrxlU8NkD6GxmdwsRrdf3N7J6exbrOTVblkadVgAa0r1U3mZzDqA8w5lNWmq/jebTW1Z5n36+7833y2B5tLNwGy0BiKa0yNm+Dt9x/Unud3IBuVwEPA7xjqFyflq5tw229u9rX/dhyntwXd8q+cKJSzas05hJQJltPe69kvf7SZ3g/D/Ze0e7FIoF856jJPNEjoFMk4K/a32pj27aYtWzjRM/H+I9gNxat9omTTxRXQMoZZUjQqqo5znNgLch3WxaREYDw9/5Z3DL8C11o2XENiZHljzTI3cqWh/EnXtRB9TVp0KQE0YYIf+S1+V0TfpZLwKVAGtVxViEVVZ4eR1SGXut58HkzxOw4bCVRGpiuQM1kYt3nhEqVmR179vY8syCA0InQoN+5wks/O++1Iv+PvZymBgplClIs6L1ioHy/A1w63Mv5QhUyPPxzRsUOxRY+fF3P64RY5d3YMv6Irz4EnA8wfRJeyfwO2k0iToZ+bQA80xaKUUZd9JL3o3P6E5sPn+8vXn7FmcCC+uiau9cW979STsN5KRY0IpDBpI9DgzZ3W5ffPEFlHaFTetzZ54Km+xOKKq9suapULwQEfII1hQP76f5UqmB/kqpleRd6lMKpnmPlewIevQew964Lxt0VBayhtHzMbxx0FpUzvYFnOVmNri8BwRn2zIvjwVnNXriCpu+zZ9TNqQxSDroLN/+ko2FRdPKicarPU9VwrzluLxk8KvFMtCktOjHfQ7V45IGhBr+RvJ5gQpXbnL/atui3lnjxanJGAotewZ2hw8JeulVKBrYTbxTLuMcCmhqjFI9P8NW+4zoEebZqWqSZaBUfAGc6GuL/FbTvs6B/DJgYmRk0ckky5uGG5M6ndXou1NBWEEMp4BSNqp1SnrSmx7o79UNhmEBWT5V5NmKpDyEVXXvCtOXQpHeVwI566VTvkGPaAoHc+pIhmcU2P+2PvBzUg6mHPD7XpJ7DIX3dTUAJ4i/8u4RRJ3v2HqHxObPzTsG2KS+pYFqQ7WiMi1RJ3QuvrjWLzZE9L1Xr26Pb99An800GjWGhwDbAAurLW8nQKb95C5ckNx0z0oAOVaz1h6eikYkGk/dTq/8GBA+DwouGYadt09P6+nN9kmshsCpYOCmlSL2z33pVbKegi5j09mexEL9zOeq55SHp/5bFr29GS+BCb/LisoJ9l5XX+vhTTmfV++rZ9S7q1q1lGAyTObNee2sNLmw2IeaeBYWyPBz83KSSSA04jsng6VauQMx4lgLu86NimvF2mP4eJLiSUA+hyaCIxydTF+VoxVOcQuQyolKpvceM0wHgarwywno87t5b+7hVb93cq1/n/81sadgOO//BJenMjpBYdLXefZJYxY4ySf2VuF78sadORnnM3z+57rg8XGIMsJL+bnca9ExinRur2+ff/4FPDLffvutZh1PWM/02+coT9Gizw7/vMZszypmKf4wbZcg8/5yDfV37lctNpYQd4hK/CC50c10NZjbghrAAHzzEXkvBodQ4spTchHEzF61cMtcICqT9GZVC5Bs0VMaHLLKDTyd1mERqtBcjjjbKSQ8hbkbD1Mfqx6haljyaga65IhA2/JYO+zGPnVv3z7efvzhd52fhgFukQdMgEGwxJ8/rxZqBqCgt41buxIcJ+tQszxy9lBmlT326jCwQNVdeEfeMdJ7AWePtkpFaEAW51fkobYfpFXPfM6iCRbPpU7Ce2IUog1lrFXnmrzOiBC9GlbHpdB/9+OP+HcZMKkPDEK5H3p3jby5jqn+RUqPCiLq3KoZvvnHuvSUYyMbRashtJfcjNQhUvtUYA74pGMiZVPu5QqovfTZUz6eMvEESwaZvDs3qeVKkz90490Xbr/H4GW8vyn39hn6My4GkxfsQlfPWod2wC8C8HzH9qy63+MC4K9f3VCyifxL1JR3uNN5vi6wq/ZWZWTxBGZtgUBVCOqiFFIsxBGMHxOCZVoB93Fc1ZorxSkdUegjZwI7AdP5c/+7wyn6gQ9rJg/cAx8r4FSGrZSD8bwYPFPPR16DTI0mKn3nSvEmcPHfvcZiwAJxJSh//PHHqXoNBZTfscLI99SyDFxamLt32nD9CimmB8NrWc/0fpNpwyOYSkPcyvOJcG5btWGm5bvOMzz3dAKgUrgF5DoM/vQRBHQlwJ2430ztyRKnyXhxl/neKyFyCo4UiAYpJ9O/tO8EgAYUne8k48XPP59x3hv+7eaoyH0eA8fPSOFqZqzcMucabh4TkAu+Sn4xDZQnDiPSNNsU+VKvXt8+/+yz2wflrD1Fj0AL7KShzONxnpfpIYVm75nENR7fDhmOUM25unOGE87yVIjPPvv09tNPlQdmRa8Kc3mg4H1SexZ6KOkVaXAWOYT3Xd2pEOqzEHR009w+VI5a5015YgPBifMeZRtr6RWymRAkO/zTk0RPXBqzVqySWA6tjCNxNcm2QtN4hHvrW2HyN28fb08fnhCBAO10js0oSN4tq71rbarpxSv6fOsfx6ziBSLkaOBRzb6Y9lKTd+TtrX92jtQgwxPwsOCGnomRu+X98jg8RxDkdYgiCa6rtQA9ePrnnUNAbahaZoSOsCxMkGE5BgCmnLOv/t2vwEdf/+Y3AHKn/DEdI7zVRTZ0EOdEojoXeMXLCHHaUci+Pu/wkttj2q2C7BWP3ErcSeeLDjhCFOzDBxgio9B9J+Mp89nZe8z9DGL8fTqA+nkKAlJ+WO763dSH9MCfuorvmH6N488ouTU5nfS67VSclMXNN/JkPWCsmmlsPLqp//M7fZd1P1EUxDQFnUs7XYe+sdf6f5WDCqBafQsJvJyOgP0D5OmO8J977zZktiYyuKTrTO2AR/5j9YckPb5/L4N6GX07rayB3KksE8H7Yqi4WI2VirMVgN32oYggQ6pMN7qmmwj2/EAf8yyw37FY2yNUxuuVazn/foKX3MtJxCPcRBRR2ZfnA0X3pNi8mA4K132vDsuqnvv4+vXtl2K8+HMFQtdZWxA4tCN68zqXkW35R+lwl5R9MmEyyJXFWL+v+ynQa8u8wipFsLVuA9neQ3Tsx503DF9bXuHw/I1Bfe7/yuW+n8Z7qrVgXudHAs28x/O8E6zY8+fvpBDP8zkFQwoxPE+h5PpctbNxw+R8V4LAP/mTP4HnrMCY99vveD1n65zS5IP6fN1JCfHFo2r4iufAcyNPmeQTiwwcIpkQ0VYw3HV7vrN/lYAcimlUfY216/lwSisUNrxCSTfhfuaQWHBR4Weu1jPK+etB8D65mMhj5Ry91R7x6lNYYgfmRcqSosWnj1WQYetvFE6GMaY1S51fhM3A7wr7NtNliSa9PBMQCe+VYqfmG/Ia21J049nul8cTpbUP1ER+qb9WYYfDMFuK0PNRTUQ1nzXlgmkVlb4BFJJH6JHT+iVzkheWgSIwzzxHgezO42Hg28rM74biA4HsXCpuJ8dhLYkmqT+e1pOvSxd5TCAZSXsY10SEbNnHk/QayeggBXpQEvSdugFfM5C2PooIkEOrY4DwkhaQdGpAzL3lp6Ithe425YW9014TQ9rqWK2cdDYEz7y1U1J6PWTYfP580kqE/zXQpNwYpXYFdvn7bIszoHLozhxizx0raJ+f6V1iRa5DlTTE/GfL3NmLw/kTUt64gGsVnelDSE1pT27NQq/pQQ+I1Dkcnu+FDKkpKOgKQVOJZUWSZbzp7s/JFBHm4fusynH0yaef3r7+5mtOJbEsi2uqPXrPKy0hxdW+osYcd0COAiQcthHiIQnchwgTyJl4dUNT3XiMAvHnkmGWoJLWgYIPcEI35iQVn2DIzI7wI4RHWI4SZClws61Ef1Lv5v2/0JRQoHbZjxf5SFiPmGB5Gy+eewU6XUl4ei9wCCqtQvVmnW9Xkw11NAPaYxjxfzxTs1hPtgf4fHxkkYOUahU7WABQycoTYUtYD+k9a8MJgk8G8RDhIeCx2nNNfkYKkRFsz/Ac1r9XC5a23GL00uERvAq/XwrxYLL6fZ1L/bFXzOtnh/1fevyVB+33DQAAIABJREFU15vPpDJn48sG5e4xCEA853qeXfLaSS8T+tJcYfDOKPDkuTxP/Dws0TvPYlZbvX6NGZfIVXUVpsAsczQFjcx30xeBIoGdvxQ+2Iobggx3Rr6tpP/6GXP9KD7r9/T+quhBI6icFwWZ1xWjKk55vkHhy8HWXoNNXxO+xXkEKMV91VSNeoDAJ4UQAVwrRoEp/8qsbwCBdJLbDV5TYiDuk8reXr16MS17h2VqT6gW7aq6UXYGTrjmUvDt0cgiMKdcD1hpOS1PBESURFU60S/lG5WARKvvEKvUWXhurcGAqvIA5KxouQeAWRxhGYgHkJOBdCUHeP6uENUzZWzYc9zVzJCT9Gjyll0ERIXO+5JzYhBBvFbApg2I5Cn1ayNxMw0ni4fkGW6+1ef4Uv4fTtiZxsHmP8hY4AN7YHme9JJxvuy0tJmqxwRdJ89PuNMFgKqqVbi8GbhhtBfMM275G8VnfN+gjZyz7PfVKDVdGeVAGZ4CnykPAi8uID+AzdMbsiPCtE3hs61pHeat33tEHXPtPDYTl/bxI+aIv337BjPEz/Mr/v/s889v337/O5mlavMkT6OLjeilq3OoshqBuW7G/pp5k2WAI7SfuIRyCvLPuXbp1VX+MERpgOqU/6/+JkKrRSXA1Q7XCUC5X5t/Dr6zdaiQpNGkLRDy1C6ZSyXcgkTssqpXvQ4TDm+nCQmb0cgne5PWpsJruCzPWCt6hEX7kDZnsgo2lHcKEzPasrachAzLjcRy9zlZvZkQD4XqNvbap2ybEQpH7p/PltVnFGgAvAXMBA5ATsEVEOWyPFrYxJmu6jjlq1SuVAGVai+BxFABOQshUsuEwJEfIYGUIKs+bxc8vUX3FqHBn79/AteXAA2E5ub+toKds+K7Oy36OwVhr2LRls6gPpPA5qRhn6Wk06rbqzsoS6/prHMYC1SM5UgaoIBC9oXah1jtmHk93aMFaipe9JILV77Bl5OjLCgA+HeulYV30qvP5gS12L+LagTKBDlur9B0VqtGKJJ79MQH/m6KGNAyoXO0JJilamuCyBdffnH77ttvUZXb2fiQfwJQsuKxJmEE5onSCmfWmDw1rWz4fQAlKHgLfUlJCVjLOANDAEVb9138oHyWCPUC0IexNO0Jbrcvqzjl/Xt4bAn8J2zYawKbKn8v6LplMkShVceukm9IJYAwEzYELjQpBDQdcsITRFgdp5AR1qb3pDGMg/U9k489Hs5K9ErOg46s/Cvf6InPZieCZxRR9HkoPlzvf7jRQDuNlpIhbiw9fK0T+FjzV3Wfas3h5vRsycO5sPYcDiAcj51Dbb5zGnzhvxUNGGCYxiGHRflpJEJWF1iNsCnWXYBYwGaOWatXh4XBtz4Hg0+cWOecYdavHSBRupHhTxq6ypahqdAgrPVZD36n6WRPp/nZM2fZstKz11vKLrquiSbD93qXmKLAFUl8vLj20HONU9nJexgPsN9GGnf2z/AyCn/k/d76wRarcs6EU9J46Tv1nT9rfF9FeyTDLIMAWhuQc6/WiOTOo0iqC9eUqqGKZOrr3lUX2NjwyVF9yWcSb7dXf/2//M2zGSX/ewpy92erk08HeYWSnO+zQJMBoYRRKQkXOHghFsm9sMOVChtPhO+1uQt2Cov2DATwS09bbnyBL3tn1Fg4+769BDqv8qnMPE0wbWWPN27UT4GEAaUdPopB1FB+TTLDPraOeS7MiYHCMQNLQgNAoMnmeIwcOvFsOOR2+ZJ5QAuEFRNUw1eWnz/jjh2CHKEMtTy2BXtGtNWWYK7Pnap8Ceemm2zdcBTUeKnZBR13ZE/WkU9Y6/deT8JP+ssjYGI694NqUY8xUjj5VCatK0yj+bARjy1c7d1lTtMA0PZGhuGT9GeB5JwKn6XDOHl+PQ9VtM22JAKNt2eEZevP+1/ec/kCl3kmNgr8+1GkDAmCPpFKUF4UDmWH1wDeBYYGXVFtKttA3EBMCf/OvStgBwOLoY4vv/xCfazcsoQC22EYz4vh+UyBg/t1Uc3ZC1h/GU8XBLfumq03JsRrhY39W0ZgkxLayN/bhmXdRVfW0Z1GkFNrEIh2O4c81wmrGcgITEGFLg5tb9YI96JRhoMIqAxObPdGAQiKeM13anViQ7XD0/6890bgsBrWCuw1eIvwUad0XOSK+v7n5MK70+FBtjRx3AnfsYCTXLH30zPcTiMOwALKkaeUuaCkcdGnKnyhaFFdGDmPPRWBuYH3RiRBhZUr+W8+Z49c8jCBnGYNW3CYhmhtUHrg+v130eU4b/gR9xjU58yvLvzAZ1BdPIDQNGd94yklpk0YkZpCwjPmmh5uCn/2LLrJacNiai14j//XPhfJl/o3ZYRBMbHmeMl4L9tosGOo9WMbGBayglTmM9kWY3hmtqiOVoU0BH4xLms5prwWfoef25NUnJcLI158Z/k5e7Q8GQPF9MBemPJSH06afE7TuiNujuzZaSRDAHLsr/7nv+aVHZWLLajCwkzr3H93TtAdQ0VzuzNUuzfNBp++OF8TLnrIuwlhCNEXSaFTILEEDkHGfT83PzeFqBmAnpNi/7nwZMKTkVOhr88p1GRrvhRMreuDqmO9rtPL4bNG7qFBWICayb6JnJkMZ0boyzxvK6wT4g9PI3a6eh+QFX0Pte7sPJ6l2gY4tOfMyESUDhf22Xqd9v5VwqiUQ7OkBY4Fmdbhc/d5G7C34IpiA3vyvvzqy9u333x7J3y9Zmz7qMg2PdZ5AKgbKF+sw8ybRos9WiedmNbuQ+sEcknrLfW4mObHXhsE+JE3cuQ1dZuSrm6kh9Se2ax2JsLZno6TrvPcC+QWuZD/1Pupw6QCCWIgeopH+yyF1p4MGQECVAicoiHubgtgK5whKPYztnHnPl40pF7Jq6nUCysXjWtSjKpDlgvIIdRiHSoFAC/fhPlBc8xTnikR9vDjouV59P3xeCNfk54TyF55EegkZK7ZtO4gYdAXsnPKTAsGEAj5fPYFPl85l6S3HDI+YKnyrOx5S6VLGnRrA21keSkOGpGCd9TBRohpmfreXh49XYayDaXiE09NMSgdJ8LwhRqV8G5BNwYmk52UfGi56qFoeJ+n/+hUO4SJ9jTqJwqMbnplH7qhXsrc4e0BR0PXBtwymCKXLnncNbMGbc0ismtGbzmfNYta9F46mDsK4fOv9dkjh/O1IyAjWQ1YFHKse7c3KWyGLiAqAKNZwXDMkWmiGlm5hjpbnn+iTqYM8A9/J/V8xxsnHVjW73NPWvTJ2r3hd+TPh569hinm2egi8Yv5xPsZQ5FP2d67nRNqIOd1Ozqgb4qOfE7jOJgHF+5hviCeUQ7+qP4d7phjRQGSgVxv3wq/BZu8SroPE+/e+CTpNUPHKC9c7RH+6u8fvdqSMV0GfAKfZA4e7G49AFf5GY4MIOPvQIS14p5O7P693zvIW0L28BKen8/DhtKRMDHAa2SuEFDRflWG/cl/9ye3f/nnf0HopUGMWOBMOG63fYTBE/gkqPA+GoD5Lpw357vVwmt9zo+r77pS9bzzaunQgBv73BZgvtdnWHkCBHLh1bDSM21eWR6tXLZ5eoY9f/WrX8GLc+5/Aa+4oLzjShjHv+Uhynu8Amkka+UnBn3nOUHQShGYWe2R8/f5jAdJiOwWP6AXNC7r2N9jTGHWwNjPNCp1yw7L1+SjFVG8kw70UpiuzSMd4jWQi5FQlfNH2DgtWCmAaNW+ZIBZObSCFTiqpsb13Wp3YyWO5ytJGfOba+RceV4xmYEtLsYzwqbD8H7bWu8wMz02XC8Q8oSYBACdY5uKkvTtwfSjTK2qpOZ4bvIgkO4H0PE8FPo1XWAt+TkC0zAtpSCdR+fnMc/oj//4j2//+I//eAAOez1oJGMKQbMOldgVTQ+g5C7Ki/ihRrDhD/OJGLLe32/ZIwP8JCnm94y3/vz9uRYsFYCXhgMX7yIQedvkRevRWirogd44wNTIxvHU2HDF2QeqKvAys0gTyI3834AlwIrz40KWLq9SFATYgG++1D6fbwx/+k/TjycEdX5ifMaWhOVkXnfrSBsR06aEdGGnyKRm8AhpThC722s9odL+cXi07ucAG6WSnva5iabC85yy0zKb/zWIHE/45FTyHVvm25vmz6enzbls3rc9a3MuyfeWg7k2/6z5olvC+L0OA8sLHBfqGeG1p54TLIBofQqPvsPLcJdaHuuNkS+Lq6nQ6hBMCApVYdLadXkuhcMVYFgK8XDp+gpPD4CBDb3JQblSUKgkulMys5GrX8FytlcurBEDn1RmKXwo7PbbrKSd2H5WtNwJI1jlChfp3CwsKN3pqcAaNI7Ka6iB9H/5l395+/u///vbN19/vc6jzicVYbJDskmux3lMSYS2gh0qSRBCQ1qJu/KMlHcEI5jUcoQfGdOthABACTfXTVvtMfO7824zD8vn4KrGK7CVzNkAeDHFfegj9/wSgEua93qdq3iCnDvaFgg4GftKMXYoPrzEFODTesMd8nlnc742UHzuBeTWO0EI8mbTVQSB5jYfBEdqjKs8rqUdBDj6vJRH6byx9MhtWi9FN5WV/h3EYHgLEInU5+4t7P1E8F+IeQrSDON4GgRp1CEvVh6XZ8W5KUpgB2OwItJ5QAxNT+Usji/AFPmTrVxsCKZEmJYDAd1QjMGjr1qHkya8yzzLX//612h9VL366IVhrh3pjtxNr1Aqp9M7p4ajTx9vf/RHf3T78cefb99//52M2pGR4BmEjrlz/iEAHICRdzHvKVZ/fKSHVE9Ecj0UaBSvzbftoblPnSDF92nonARelVJjWel2OPz3tK0wCGCxi3MMC1hzX9ZNt2fOlL76c5+b+FHj2WImdPDFmTfKQoMzbOf9Uo99wPqoN1MW1veePr5C2gC8sLoPd/l3b7JKWRgRN+CXRsc4RfiZ9rAwXOc/6Cuq227DYXLMCIKqn5rPN0LD7QSpiReSSDhjgimnV0A+CVwmWKU8MShyyHRkV49fxBEpr+yFfHTzTfseVk70AC96ullkMzJ/53L6TOdZAWjD8WM9Q5oaL/dypjRmmVxSn4/fY4MtwevILYPIkTAkGc6XI+1rAgUB0hrs7POuXE+wd4ZWN6JVcuphedUD6n+l5OlZmUrGRNCnkCDNkegyzOXh8r4AbFRI9BGI9T68YKZNIbkV3CtMIygA4j3lJRjA+GfuB5RAzkKh/ltWaeWLVbuIs72Fn++EVANfVhQF6BGh1juroTLOoBmZXowqJigh5ua7AHshoHxGY0nO7/PsZZ9obpsscxGepwKcIIHMN0RVIfP6U+v1bFWfdwtM502YCZQEve7y8Ix2onzk1vg+TsFrhuozjvNMZsu152f/NRDn7/V+BIxOj5xzqJIWOzwbQv8Ecv438ktjnBXc5jc3kK2cyRkZY+XttfW9ynpbnpTuYTf5jUyojoquTkwPoS6AkAaUzwAh+cj3cYieVbYMD4IuKsyofmFYq8FHeDZY2CK6iuKOBuSyOg1GDfbI36xM7bvFPhQSKhmBMGtVgr2+PaPPGg045Dr5XCoUrRw1anoqa6QC1RmgXcdupQSAACPWcz15bkjd+GDlG6HvykFUn6nz7ppfDM/UyPPP//zPb7/97W8RDqUXUV4+5Z/ZFzIy0+cw8oTP5l1U6536zo8//tRVc0OL+i4KDBgb1k+mH6R4v4uXqK9xXjUyrM6YirI61pMGnho/UGY04GnDjiu0XK47+dCJ6TL9NBt0FU+Ul5XxJIVfGfYdpSjQxlgfFbemgFBJUl+4tVACsTGGPRZqm8HNr1EoQCe3PcsEIylXmpYDSCBvl5snsFPbqQLFH8WPBFkFiki7ztlKozHTY+Adi24SBi4tO5EvPMCFffLmDkaWkltbL2odzu8cuUqvMTQTQMQG+JYDEAQ5u9dET87tNTg8aeOSocPyqk9j5Sv5aQcM33dN/37G5JTZgLROuwapA+gMqgafYMoKPuAwt9MspjEvv8/vOr2fRk9GKBOo2Tity8HAOIFig/WSLwJyAGhMN3FEpeZnFx+hk4RzN8F8z7dXfx05cmDkNtp22w0fskFEh16iOnLlSzgR3/k+L4SeQM7H2Bjb5kSbaj8gArGM6XVYCIVFX8Lxq1/9qoGXBQqKLT5+RB+8rMzNMGXSYSv4RZwb8LTHJWa3OWSzrHkLtfD8dV6vUDUIZ1kmVIT23kFokf87fyd98Ceo7IIJ30EbdKEgtTe/u35T51Tj0GDFf3y+/fgTGyc7c6RBcwgBRV061Cg+lvdRncud5JoZKNvU2p7IAL8GTnnefS0sGetiDR6RKkErhHsBAPEzV67B8qHAgrCXB7q9KGpOewpwKLb2hG1vjAVi05bX4Dy8aAfDyidXg1rNkhU5esvChLTnM/j000/wmZ9+/AkhL9KCGFhn4s6XrVAl3c9ODzY9+Yg5sy6Hp2afMGFbLiJIOMKkSDqNoTNtJe/ovcWTnCQN8Kxh3z1UvqCk5yELJCqcVwqnxsX98vN79NKrEXKGJvWdzifBS8iJuFv9m56pEex2NFie0JibwefmYXhTMCdWyql1CqdX0EDZDY6b7Nq8JgcVb9lAav51JZ95Q0l7cuJLIxuoTGiIRy6F0KAZjLtympoHkD5gJcvQvAt8qDCm5o4zS+td4zXRT6huwvDh89UOI2WK5bYMVwMPyFZTq1pfPBZgrJ5/VR2on1Hh82X1Ooe8l/fJQnHRqEEMW0VYfswdSnnLCy3/J4t/Vlx2pLhlBolJiQvK+aSqEshUcAKGwrhnmGLRMyXobR6QWO9xfmS2jlFrlJXsz9+/e1ezUH+hJ1J61F4h+wxT9o0aM5+Ouk+eII1Xdbt2CZ318fb27TuA+t/97ieLd8ndE2D5TVfFN/aU+vZ38YTfTTm3iyS82pHDrvoej+hW1fJGL0wTHt5YdgJyPmNmnJIHyXOkI37RYdF0KthL6vmozIud3PFpo2Jv7eAJGMsF8NDpQDUCDc7Hs458fhVuyLyVRy6rHhMkiHHaKyBXqv/dCDqSfsnbCsfGf80ODTZM9Ed/LjOsmQbXHZ/1s/28VrbuEo87SAjF7yMxuJrGPj9zdEo+NwAOBZWEwAvAJwEXAc4d0mtCB5NZCDnp18oUVVlcmz1vmyiO+Yov8Yv24rOHpy9GxvR9uSBMKz7vwkq2vK3Vlw3e0o8fEQIyiHTFbe44wwD+ufX8FYiqz6w+Oj1iyMJ3BKAbSVOR0itkSxXMlLkJoj1YOnUGZb08PEI8lrczQ8q8oBHmNkJw/tDMc9iu+O09B6hNXuAjRfsX9iOeHQLfScsjRAp0CIbq/bWXmuX6/pdpJm0g91itG2Tx4+60n/E8DGUmXZk4R755VJUqT5tOKKwgQHNygIAJzuxB96J5r+ZXP9tehFbb4Yn1eRnY2ZJ14QFOQmftnKXaR40iw4xZ5beaDhoDtTdCsKPPkqqAASarhRlrRdyiSteLdeLclDs09B+AALlN2YB0Ksvbu8hNaUYqFYY9JOCLkF0u96JnnyAYjUa7gSxpHE3aq61EJ5Mr3ML+EG2cwGCIJszwBsqTxJU4PaJNNr3JxRAtdeH1dcgWXzPwVEiv+NaeqKZ7HRo8elVVeXQpqF5edfrvfyE4mbCz2FHgjh4iC2n9ZbWgEKDC51lYURGGkv0//PCj7mg8vvWqBxEsT0ypA9E5wkCNuX68Q8/TdFNqAyqLlvpsK3v1h6yKhNSnlI8T8vS0D65DLg3pXe7Y3rtneGLfv/+ZUSJM/phxkuU57YklIctaRrkRt47Sdk7rdDZCEtlOoUyBbbQDWsb4VJziDJ6fcd4zzjG1qvMMU85lgZL3OCCt2wmd3nNxhOUE9zbRCJkfAM8GzNbXAECqXB1VwLQLyvDhS+oc0tn0yLOn9r7PrKxG3X3mVY7UOP82ejIiBLRFu7hsnKKWro6aKkeOTCMKdUltmIJ4mL0U6wq5HBp4EmhtVe+lJnDyb7z4QdghHqH07kOr/VmFXE9FCjF3mb9xw3SF+l0BlUqK/81vfsMGfeH1s+WGirUQNGaABJXwAnkGmpW4BHV//gDD5wWaxHN+rb9be+uyeJ2/idYWghlnGDSqgMNbBAvHybKRoJ9gjiTA6QRVlIC2Mu/fz8xAtzyxYnyhgKT3KNBC+9V/aFlQwY+L3+ea4cvTYMg9SwyEA3m8lfW7FLiVf1h/pqqZSqsFbwgzMnF4PHWv7iBvoGfQ3DQsPqCHzpb5MLnXu4wMop45GSgjKrA8B+Y2kqtH0O7vSsqQH49qVP/bYA7/jvYzuBstoz2Z54g1eWcf0EBa+yvv7ZtHpAo8va+EeCoZw4ABteHRiRyWBPleNwC7c4wWTzHc6hDT+d1zlmjy2WvfB8JEFwEaByL0u67uPYpUwB7YeuQiaY2VtzWeK1vZ7NnX+qbvmudnnmx+xyHI8sYPW5Irh46gekb7KB+wi6/8pbHy6fWp/pKvAGgyUaXGuNEZzBg3RAzk94PaGzF/jIYTn+1ec+gtJuHFhs3yflaOz/PH27t3HEM3+XVTGeq8SV6GUDdC3jovDRoHH4/gaNBLORCsswSMW2fch9WYFyhF3967oqnXGNnliFR7yKn4pudjEpWat1KveZ4m+bN7ospDzi0aaZ4a4MgnVG6kViNZebSPBRDOggh5vrs3IVMG0ijwW1MW2CA0aN7VkcxJLe8P+2COB43PSi/T+bvb7bPPPusRmO1pbM9UE7eWtYEcyKnD6YxGnH3Ucg0p89zqxLRDmZd5xAKdzh9uHZRekjFY+J5zfZmHN3sZuburnFNW5flvWe0zHPowrrKraCSrPxNZp5Ujh80ai0WyMgVQKI8g3hpR5e85MThz305yTdHnzTgnxm7tVEDwNER+nJV4b34pwFTK+vvRwsH5CikX2kvRBQj7u+XxcE7gHXBKy/nwLlIxynWqe+ZHJjzp83FVK2yyAEZ+n8/ozBUECDk8fHVXJQwBWKqhrRKaaVEQxL4Env3z+kzN8qzwauUEVlI2w1cblFj5JJGeXh//e85Ze6yT0BQKf9+FGLm+FbbWKK60ZqX3ek9rLJhClaApjaviDURSfQgL/k66Ivr8Na0KvBj0nICqDQx7ciz60hoWPyVvIBnffbfw8I+3CplWGKPOfwnb6GeU53R1p/cAPwRErVFtYJqurOD0OwyTD8AODCTgyT5I03C6ftwes/ZmeEbjHmht/vVqkkZ8hhS18/48rweHn9rzZdAsWxMaYKxyKIHoi5Wzk5uWWrnTAnbqxSnDrDymHcbkyiHRWi0a7u9GlX9hjHGNUo+d+kBPAO6c0Xb8SQBe33j35h0ULDweeEaG3ieBm9/luTAP2Ba+jBURc3khSlZ8+ulnt59+/BEFTuijqANIvi5PWuV6+b1dQCFDA77wj08c7ScgTIOJXnJ74Wrk2dCAvRYFgioPj9xYn7UO4F3ZKyKApQeYFy3nap9bdgjMKk3B52IvW8t2T8pBzmogfhB+vBuy16Eva5QJq9OI3GD/NDy4Hypv/k75flHkUjRSz0Lz4rYGXOTixH4abiiT6opo+KCGJ2UYpvy/k7MyoJyTxTu/3R77zKZvntRb58v6Hpdn8sglTOMndQ3/PkAJxk3MW+WdWjAPzTQ4XtElFwWquEfOIFY/Uzt81LD52UNWUltu0MM8vqxJxTAdpkfZYHFCvyM5knfaSRRFhSPfswXReAtxPi48PSJZed4odsDLYHHT4l0KOJBPh4JyIZVgHP2WToJtZtXJWXieAOAEBrAC5Z6/YwILmIORqQYnFJtKnwo9ksDD2icjuH2BGKMSOB8Zq25FG8++EvL9vvDIgDCdY7WsDB4s0h+t7CM0BuESlV5Xynpi5WNlWuTk5AsmajM0t3qJxSYsDBFWrVzC5+euWL1XJqNczjMept5tOc77trI0rSWQWyDpALjn89kMYTxKox34NyaU5rBud7nfY1L6uTSxVz4g7hBuuvQs6vkRJs9QBu89lZWMhJXGIIWQkzlef7x9/vkXyKOqZHh7NKgU5fUI48rnOkosLUuu8RLoLU/HMeDggri3ccLRQafh4Xex4tIvSGU1Z7bvWJ4mjNFxZ/xzH3KbIoRLpV7/aUNHXjWcA8ZQZsGHqxxnYzgTeaHY5d85KFKIadAqpOJ8rQbt5zkp9pHy0wqD+VKTjN6TPUKW0evq8A29ZQZD5sH675eff3ErI/O7776D99LhoEyYP9dgEF6h8PJKQRE6XKQ+VfDE10zJ9+850aVCnD003ZtlZS+Xak9N3QY7l7lQ5u5oUCChOw2GxT2hJYfCX914lqFk2lSTn1Sfn9SB5toGWtuTY/A1KQLT8X+8TEPHAxbJT9NhgHqRaymgirYcAmBcxXidIZFiTnGehemS75xRZpYsVSVqunakG3pXxT2n/kyQPw2Bn8saWc7//F7SRu+9DJhDXgH8rNmnSY/7rPic8Uymzhx+4X3Q4zae3u2smNDxdjxYjo03e1zdydeusC5vrhxUKtChnWy5MgLQ63NOHr2NlQ9nxbILXHiHzE5bcqZ1lbzt4PmRY6nj8j4WIGt94rOaqhViAj/v8OS6/YiBnNsKkGZHuC0lprywdv2F5X4q7FYizWo8dF/SqbQtuDBY1rkfoSwt0Nw24CRsOyjp/NC2FVJMYZgXMMTsTvB13yQ01PCFZxAhlLACbGF63fnvVHTp8cyfZyVSi6WwZjJ3zmTlebPkiiOvJr0oOucCZzXfEZUuAYzMQHgODwz5R59+wsHvFuhLEMmjRQFsxZNWzXw693k+w57eLhYQmM47qu9nbtwpjAyS8z5eUrL585oVCoAkDwkZxPlT00du0aZCi6eCwnqVP5a/oxLazIbjkvzw+eVsPd6DrNPlAVW1UxS7XK1j0Xd4Hkmb9M60EFfaAARuwK6X7kw6TGGjyQtdILrz/ybs0k1dD0DOVgGV4zcNRkmE9igpc0h0Wb+qtT7cWfo8CSghNdzNlhW8Q58WlQ35ZhSRedA7AJ1yAAAgAElEQVSBCng2BORMA8ub0cKUj4J4RZFAegJHUVg/bhUyApmKe4De/R2MR4iRvlEssw1/Zlf3Wf6yqIMgtf/YIBDYp+yakVtP72skkSs2J2m7zprhx6DvBu9uR7RD/Byptb2MM2+YYTx6KJ07J0+rsZ8uETwfaTXpVSNAGEV/GjDJz0MjJ4+mR5P+e8+j9tFVW6wEEXyP/6dsxtUGQyeeqTjglRzjqEkDkuekU/UP68KXCemlnrVeqPzH3vNRPXzKzlN+0C82Huamm85FMJAdD6IB9tKPXYU7a7lKdbrS+/YGUlZNXtuAVfV/7MjVgL7zMzAp5I2meFYxnPPlxLkkF+f4STSISaAXAqBafprrt9FASbD/sGAjc0GXjLbDJwA933cPMrUyiq6Qab7XaQhsaddu/vyqD4KKwErKyjitDL/IC57wKbfZ4EGtSxCD55f6vwZgBh0k1Kmo7QTqUJQNzHySJ0Nr3Qv4SXs3ETikE0LDa6YLIq7JeVRoRjrepwQMLwmSZELnVHnPWFKG51oDk6/dsiSFWTUTbgCsWAqeUe0ZFB7G+epZl4BIcw8/efsOSbRV4OCkY7cs4fdDGkN2beZfuSstv9KKivBmAhN7Rd1SIKozXaTwEkhL5lmf0X4BvjWhpIRyDUDGcGQVNXTzTyu6AHhzh2TUU4CCLASKPFM1c//MDy24chSbhMsWalYso1DaIBH95eix5LPe+0UemM9o0X/q9HSABaj2R0Cn1cIC3k192Anfdoj6vDsMTWCQwIPPm+R5F3eQPgnkkv/lkOmVFpDDEzJHlrUaoM1WGh7HJUFNGXMKWovkOQi/D2tQeNkGBXgMB56HRSFSv3PfLvy9++BxYTj3kLFgZrUtmbffgz/ebwKH6u017/fwbxsGGENGN//0jVPSP/rjxWxOyO/V3mmq/7AH5bARyJj+1WWg6Vi/0TQEexdSWPrc8i5rT9mTbUJVlhXKk6Lwx+Nq26zVGG+YB0aSrjVzV73RTrBgxQyDFnLL+XRzvgOiBcxC3nVPZf1qjHbSdPM65Ahzy/xOG43cwOQ21To6B9aPETBkMYnmneoQ2hALMKOrweE0ADx6sF4BuSXLTpAvwwu5g01uJ0h2QUJKYDtQVKH+QhSMZ8XLHZmdMs+GQ/bbZHiX/D98te9sCMatzZCTLXp1VIOOKedaRg6g6Gx70G0E731u6WEaUirDwwOiKugVqbP0t/suIAPYbaAN/+W531EPnlVIi3ZwVbFD58hdh46cZNEgQB6Idp2mJ8VejcjdasQooeF1kKn5ryQofD6UestfYQhY5Uq4Nnhh7NlWopRtCDs/w1VW6YHwhTbTZxKt64msGLUG8vEI09U0XfuqfaR7WRulQIxcuF2l5nwHiUF9Ljs9lGVbiaS//PQzhtnXJwFs45lJMPU7JiMrZy96/jRg1O8qcT1njFZlYJ+/7im/k603+M5JDE6Px9XamNejXJ1W/FIKQRc+x9NYaLrJMWOSDvDm2oXvewpwhkpYl7bfWVGbHuc99EI1zSnn4qF6+kiwjDKdZ6Tn2aDPzwAp6Nhyf8kPBgUNog/vmc+HCensWZWAjkPCddYkvpE/yvWBskh6Df4Dv6HYwsBAYeeecSvw1Hlo3PtY4VZc4k+lOEAYv3p1++yzmtX8HrNfP333ye2X90yQh9I2QK5zR94Yiz6ovNmvyQqczVS3JUvFT7CS0CunvsiWE/nabTme5hMMcIC4AA9Y2Rldc85ck7R9y131sOs9qcULPmoB41CNgJhbnYiWy+jF+6J3p79K2mObnxT2VmsuWnhqvnNzcno57D2uPlYI74lSmi7dW6+FSxjXmITACl1J9M7Nsx3qHDmDJ3ohKQubhh8mRxl3X7Kqqwf9YuU/CfgT2LnSmPTtBsGTs+QO+vz93Cmpgvw2P/f9ked4oEVfyDmukKW8uinXfOYwMNAeYmTAw0MZQKSPR9Cw9uBwbYWdP7wnSBHatVyAzIAPwboylbvp39rIU1Xs9IhkeAFdGh2kCvO2BYKOQfwrGlY6kFsgUX3NPZH+eD5y1TTtr5zl5gOzWqYabH4h79MztY0YaV4vtKnUNG8wzTVCxggHUJa4vVSkL0hkGAB3xwfrD9H2qJkxNEa/+27q/ZQH9b4//MNf337729+sWcVNM0rXoawk6MA4tPa2TRQlHQgDemePoI6/MZAL4JOo3xfXbJSVXGq8WDlVFYqD8K5NRG5bvthqpMHMAeKsAIa5RGKHZALbRkfoYagqwe6b6XCZhTgbpdqpJMCn/ldX1lv9jCEbCRwoFAorXzj2BPpScqnJOMIfTnI8k4e3ICDgWkrmAHImkAz73Cma40ztkTPYcz5jArIiyLrD8sQZRCBHpip6ZRWCKcJ6p+JwLpnc7hFq8biu5N8rgIK71pW5nP+8//yef9eMGhZdJzhLaLGSMOkhzJnDSmr9dADweiaF84CTzIV7U53vKyXFrVGOatwlv0xHIQghwmIQvc/46l7PNZoethFyX1BzgsQGZWKMk98PmdtD6pFDAv4hn/NoZTEreb2Njlausobrc36fKgR7eoLO47NPCtR9QKsYviiqGtVTr5rKMrWgQrNWZGyVgB+fxmGDC+0qC35ITC0zrsD0Kb8M5EwDuC978EVTXPYAOZ7vATI1p5gz2+XZUBf99njeyT1FRBQNaN7R+YHHJ3DRrXCSlgzkKNYkkWrUHo6CRRY1cL1UMz39muRQf+8GzdRX4DcUFhAIIRVFQJtLN++pR6MmWHA9DCWqvqDBFXlWSqyqomEwbe+0wcjQPZuykP8L7FrZWvITllqOLOMqokRpfPdnBNofHh6RdlIpKqzQHu/UKeMoGd2V3z0ZeUZ1poisKM2h5bE83aQ3hRVhpENABPhkOFFwKP4b6QyV76aqVo5Yc2P8ATPjOR2tnPqXQEqyL8CbZY5BEucd1yIrR5L54ORLtZgKvNCeqAXEzOa7MjRlndhUNMO8wj4j5NXW2c45t3ElHnTxREenZICZR8mvlGPIq6MgobsGTZFdL5rew/SqbkeK+d8V0lfpVmhJpmukn2WmohBz6Ybboxly4hDQmIn+X2NEFx+ww0ep8E8lmpcK5SDzq6YqVH7VUsB2zwdvUXhM0vmLoMTyXEg3gdyAC8XLm8X2bnUtd1ndsHRiSHLuF3vyib6w/oyy0Irao77yDBwSNrDzCn12aGUSQKwJf+MPGftXCZi2QjwiRgQqgfpS/l6to4BcMb3DDmsqRveiCvqAQj+9DnPmHGd0LlwEm0AGHM/P0fgl/b2UV5G36pBpn587usvLnWd5F37WOecaT/pLwV9M914zJ4nHtDd4FB5wflVFCEF9gOkl6F3sIMMpq4HT0j2VQwrBM+ciwfbB4+3x85pOfvZzvSd4rwxMIh/Jgp34itxkxQdD4JW8dg5hxBn5ftDBXgrwitfrech9peuyt1I/7zYWSGArOnIHdTYYfX17mDzmRSTTr8z83PTi/lzql3hau77/RSPYutIJbPHbAydlYEG+yZ/7mbxU5+rR40NykHfKtCElRRk1XiN2nVRSvPWw9pznutavBszZzoNgjgmBUIUGE66R1Jraz0YBRyXTHlrzuXmdv1+hb7WqaENLIBCqXp3rJ4mbSsweIEY7VNEpgFz3gdzZNqrLeUCP9B6jaLDlqtgZ7cYQXcinDLtLqPMsO7JLzzSS/z/KnWhllt6R+j2fCzlWLVW6Vl7gWdXD5h/rTUbjw4CxYcCX6oYHyBmIWG+n/u5xVR4bF57N5vmoxqXqnnXzr7tyPA0+FMTVHIIydE0nnerEO5zBPzsP0TRacpN/7GmT9/HAIFyX12aQlXTngsTMUR2wO/NMdyGnxUTRguULnu6WYhbxMJzuddLYmeNV9rnx/un5Sz5sGX9Um7f+uzhzr9MG4aXsTCD3ohA4lF6Ck1Q+IEyBub4sEeMENyaxvK2a5e4eKdzvaZdzeb2KMstiJGEvsCiBUYqIzDF0gr92Fcq8w9bemXcEoeu4gBNBKT7H0xdeTDNRKSJj9RMU24rvZR35A0X96ZETK3GxQdz4vkzZ81n1uapkK0FXzFZ5blc5W6fSqoIIh+eKqC0Qr8BFg4GsWmsTgprFRzNCQyDTrTby7gTkchJFgl0/YysHiYD2fjCMRqjQrqYkpghK6rutMCNJOLRv7RPWTv3s1Q2hbHgo3J4EYRyCjgp3//D997dqalrfO+fy3tPykGfSyabne8NqC1uFODTFYjYb9H143QxiUvjzxiJkEg9aQoOu52YqK7oSlABy9lTrU7lWsF+kRORafb5Mc/AbIg/q8Ejwu+QyJ0g7PElPYSroEe72nqVCAnA8DA4D5Ut6c5U0mdKsKWgVHmBKpwhDHetSg188BbmvAgwdqp2CC8tVF8ZMAclMoBC6Cs9NXxPXqb5iTADf3iQDiQTcUFw8THo/tFCDuDbiwBsMJXLLOVHCMvreY2ElSBeg7+uYwmK67IrRkPfqmI92S52LRk/UcJa9PMeM4tYd9nzQmDc49pSD4RHSPYGXrETNaIgEMtGCQQdBIwwgRSp8lief+vz7TDbEvL3u6BO/OR654HN5kjxqi7Kr7s0GwzHRQ/I3xz1t2TN7vpIrTrdwFMmGCN7ZvQtDpiwgmgb+cPzYxtuZRH713icUboBHunXBgnnSBrW1MYG+/9zLWT4X2EEf8ueBrzVKLD3rpwyjoTLeNN6VDNwjl7xowgWVYBtFDroziPT9kmUhcwbYyqis0OoQ7PaYnIL4PIj6t4WimclAxAqgQxC24FzNA3+iLycvdoMzPF/yhAmIsogzR609PELttiwkTD0OiMBelq2+X8LRsek7gNpgjks10KjHZGsJX4Qv9jx8n5Hzde4vhwSfwHEpdx2P1+fcNAveVEy1hiKQAhb18x++/2FVzVAYTQJpfb6Y0v8rJVa5cRniuwL4pCkENCZBvZP37+/zBCBLOBBFdOgt76FB4xXoUlPb+kwlllahhqttHQ5v2o6+aG1khAV6dXd5B2WIFNh9eqrQn7vsS1DpDNF/K9oOXIKylls7BCqjViH6bcX5OfXfDAs1Hb1Q3NDCwcn2Ehht5CjE6fwbS8sUZH6ntPQ0R3VVnfJUbN4YSOWawTtdxTchieYbefHskfXPEdG2IOywnKvnlhi1D+lO54ASPXkmDC+DNQO5k/fzQZsG1UTXmFa025jnQutNo9mpgnM+mWksvapsfZAjgpQ4H6ZIr0lGRiqokQfVh0UyVgD0o0GFAa9y6rwd37f7hML6db7XK/b0ohjlgzl9dpreSQIH4Pee+SP5/hoUVd5jFwK0xw2XRqVomW8PFzxx6EhHXuuiC3p9LNu2vOmkFooteXR559ujyDCXk+oNKKazf+ZFoYgnDNKRKwZNwtAd6h3P6wWZXFOOckq7IAvrHQ9jyi164UaHt94XDQwIMdicHDvzHPdgAEY9YaeAc6YXbyi9xlk3nBtrQH1tiN6HhnnfLWNCTjWf3snqK8Bmw8H5d5Zk+fytm06Mg5SB/Jr0/rTVyQIP0448twrJ7jsYAGndCzqF1XrIc8OTwxg95b+N1/QjIUcuieFK+YBhw5NyAof6PWLyrkCNhYAwutrLhx8ekFz0Ua1ppUAwR+AHKwffSTeqky/l9anfS8mD0RRWSCuy20CUsrhQdN4jcb6qh+xnjxPE8wM9GwBZ4SZog22rz16dJ0CwgIDPPAFJCwonoKoVihVzA7t2Q/Nqey04F47dSgIugOKwan2+GDaJ50VLRkAOeQRO4o0h7Qkaf5/g6hw5JKYPFyWQeun7SLYt67MamKpdDYTS0ecswS+F+abFk+59lh6+DYH2oPBY5XApjCArqMOMFnz+foIA7EdyZAo/VUQQBk63ADqEl591CtLk3/5dgDTvLfdMoyGEfgDdPB8L+Ppu8+GaD+A3cuapG2kSRMLkmSWBUJjAvECp0hacc8V9KnlaTZA5THq3PsgqVPDVETmArGhD8N7Kt0i3UXZFEycNKmeaMq3OTN5Qh2NOOm06EO87iZ9A6PlWvb8oM9Qfr71TFUCVha8ihnn2JEWfkw+G3hjG8913Xqe8quZNyAfJMHv9J5hhBKB+LH2Xzzc0ZvZweIH59lUd3pH64NPTM6cE9JxbIiqcAkKkvA23ijANVuHFeIF5AvSsaoQgQuzUB/4zgIX00lWhPbe4vi/PuiaRTNSin6K/MGcqdZ7DkAZyKU8pe+iWQZVw5L4RJJ6e2bnVlt+u3LfXNgoOvvrqq9uHD09o1D77lVdGfGX+oVz2+slPXAP5a2hbDpLFP/ZyUX+kbB19YK/jOWnCspXvOsH1jMbKRrum1UnZOFOBkre4hgRV2caInzzl3py9aeooEhS+xXB6tEZSmk+nNvic/G4DOaGEF0aIpf70ujziLmX6WTSZ8qhSnXZKTdLXK+bIncomQxDYjBJ6cTARDjwXaMacPBDhbFfBHaOzxprZoEy3gBJubDy8Z1QQ/J8Jf0IcDAFAMNvKrws/gJytT1635+rtZEuAM+9bKyiwAKI0i0f/sRLk6NcGjw1ngqYSsCJkqVabhWJ45W6cAFiD3O9AlYDk6f2okyrXdrn/Uc6P/BeFq1zBdyi7ymesxsd26RbBpDfOArUZI5Q/BZyV8oyRSoa7Ogfep3w47uriEuyn7bHJXLkk+n4uokaVQ0IB2QDVYS0uvPNsLkGN7uSe8dudwTs3TUgp45zgbhpBZ4sUykvjjrotiSqVxh6WVzr88ZknuPZbNKgJBC+BUH8++dJj2Xx//h3WhjBIhv+iN2B2thdd8nxoSTohmDR+tOZBv2ClQRweIDSvRdtY5f14/mck/LbXHPdWArXW+XT7qH5LE0blCCEXRdSzp/ZglEkqvPr7GB2bR7to4UhjGIDoV32Q8af8JxJHeBWSAyy/nB9ozzN9WZ3V3C1MDGA1Asu1VsG3Y3l36lyDDpF7VBEajPkjkXLSvEF+dCtVpJtA600eru++Cwnc900KdfKQlEMWR9CKG0sZ+qFhQKuLdJk5WQQbboEy7nqGFllbQ4Dp704o2/cxzYMhR7po4un2+Ia6pUARGhJLzxjwuuURwYLphMUUlN9oCTzTdcJbihbN8J4zrEb73y1qJvdzeVTCaIMx6CQDVTVaJrs9T63P3v8J6cmRgTFpk2cKylQVqEFVFW+wj5/G9Umv9Z1gD5ULyPXboLUcISiqvsOVB1i5g5z1a2OgvVKigy1bPfLNDiLeKfR5N9hqrd5pH83HLY8k8317XaQw7ODzt4yg9WoVLEDWVegMgxu3uRIXWAOy3CsYIEeaS53FO+B+x/vXMrnTvihDrcPrL4zYmbtN13ZSZSqJ6ZFsCjooIHdanbUQlKP7PERkjaylyE4B2RbWAfZgl18ksBMYqlJK3qj6WZcti8ENvIzui6hKz6AUvMufuRpb12nInSFNbmcOuUCb78j7dk4fLsDyNkrKGzBEyA+ErxBhKtNUyCniTdz1s7aKTQROsj3i+uu95iZ85wnMVpWnH97XjNQZsr4KMuJ59V60HHmY8IaLHHJtec8vtOKCGCSQEtg93NPJhLDkYyZvn9UxGus8q9x7gpnTIm52i8KJ+nx9Lt97R7/5Qrv3O3HrqKpa+4v8i2BqpjG6LcPQm5XZfp1asdwlHfN7b9+9Q7EFaP5YJ6g5wocGtBhcrjYrzgG9M9qUT7m8WVa4oneAJZzHx1vlJ7uDO5dRPygBqPMx4FBIAj9ty0djjfgyYZgCYpVfx+aZnhbQ4aPyyIm+QZP2pOK5r5EzSwVQwOds7nof2pEI77ysUatUtvYMucs9lKrpCMCjPDnkLchNyHSDuKubUc8890yMcWA+F/dT62bFPYv4BqPQlYd9z3oN79xhHRlH7YkWkBXg6dC3vQZ6Bt6Jc605rFIe4Tkq8iWIOPP/anYrz94GDR/JaThFFqQZP5NnN3+mZ12C4JE7G8iNzK61Vk6evKEtz867N5AfD89pqOX6WtdpgSOz6fVxHzLr2fo9+YLnjs9HRImYZjyiBCiSkQah2EqMbwvwVq1OmOowbgff9waAXps+nrIhIgB9rno359rOmrj+oGmDGyX5j+xtuwn36b6EzVdCDQhP410+I5y2nBsUCp1nJ0BJD6/1iM60TaTwqDu+773GuLTljXUkL3JVzUP2ftUSM3+/5YGKTgTLlpFhPed76N592utZ4GA6Iz4irnI1Mn/H3G4+N++RPDAg3rxuucb/lgMJodUzsbx+yWqUmY3nMwPQireNB0TJgofH5wQ8PsimN7nhPYfP4RBubTwGuZ72KtjduHffVkG+C4g6PTZiugIxc1CxB1XkwK3skOrhrk2wUyAOgKKa8CI+sF3o/iwEgPtynd7NUFQW8mBjl9U3yJO7vM7Is1Wfn5AX9/lnn92+/+F3qKCkt9EA4R5ZIffhDUMUtd4a49WCOUWuwohFMOW9+/GnnyZxtD19zyiuqD+VK2bCTBBrhTv3YsVHBX0mep7f9ZJeAnEvAWYXLBjIXdFkK0kBTFvkE1bfFVytyOE1khdF3oZhXLVOCMnLNcqjfFjhUAkaG3Xyyb/7wz+8fff9d+i3tiChFWXcl+mZQ9IFnqRsfEYAIZUO0T3iBnDh+XbkxPOpiCaxmGtkPtBYlv1FTkURECb9U0i75oj3AN+dnkFvDZ9b6RoFMsh/r8OzN1udXCGHKlKPnX832KUa0XfD48+fK43DPO82CvwlVa09Gep79jKQo+Blj7byHr7qkUcDAK9WzLAfwXf08ZORz6pefi/ByemZoYLgnhg6rG8kIOOdwAnuyvH0Rqr9CO9j5IfJefI11fgWzgxV3jeRmh6iCElbnhYY6aUaLyBpZTQbdI+iOkxKH/Bm+jKNGRy+e8dK/PfvK9JAAJ5e/jt9JNqXg5C6RLxT8q0MXbMHQsXB25ZfREQkGP8a/AYvV4330q0ovNmhfRkHWKONKb2NfBu5d72KhKC7KjNBynYssPKTzxyw7eKWdGIwEj84YLariFhf3VSJ2rPKu0uvFNt52Is09Pt8+7M/+7Pbf/t//9vq2Y31ySCkahQeKL4LnIE0hUjHsMHHk9lg2D+ig4afcAFQG22IKDA3cO7XhTgGXAHSuxgr5JHkpoFpGqGgYyytyyLJpYv3dirISIntqfPPX/1v/+t/RWjVAh7/dahIHbD9YW8qrdh8eXrkMkfMz19KxJ4sMOPH22dffI5E9bTu6Jq2zcP/pkelEtwrV8BEWr/rSRHtKteBx5iuVPiI/Xv/FjD2xtjyNT20S9fKZsrZAYA06BmuTgvQaOHgc0g3tYn5BC0ZD1/CIi4bDF+hVIGDEjRvqlL1/Yfbe/TiYk8o/zkT5evfBczskSvr34KqCSQ8WeUZKLCIYe6ogoscnNes3KxO1nUPqWBO4GSBnHRVZ1L5H998802HzE9g1vRnYS5mSRrMs7KQzgKE9N6dZ57rbH5oGhjLONcNoRSVSWVIz52W8t5VS/xdCXNCrM6v1J44w5HP8L5ACxrmbpC1BTO/MBaulHUMtreS6eRhGQgwZIJ2cT62zFNJheeDIU6LyVBWoYgorBSqCIWrw2ljhxWRFMz13Nw3BTmljZMsTlmkk2LoKJTSEoppw8hYasF6ONFaRrXZHCK0FYtkkcNSCqOcaQDdYw/vl79KHtrlqdQrFh0jF3iKI1L5OS/uXi7syj3QmgChq+cG6JCe2aiXvdeGHyzfMp920z9JA7AW/wNdoektPaVUYNFGxGGjyCcWp0QuWaRG2NB2VOZIVTmLNixb2VbEF850lzIsJ08rAekOHcMjol+7QTb7fb1GCLaelUZ/0mLLDsT2Rz/YQ2QgNyFiguvuUiCwZBpgiy2ep8GWlX1GkwiacNMNkFp2LW+TZQo/C2eNwrOtl3A3A+rBdzD4HFLe4AIeVhXlOAHfZw/9JxA3smqAy+QPch3/+T//T7f/+2//r9vX3367QsZYgyqKWzbEvnhnbpCzuw94X9zv8DGfI9ouwQIZTc851mxsckTDKDt5zn1P+Ixz/WzQT01B5cBaHzR/e0JJ9Niz7CCdVqqOQ6oE8PnHBmnqgFd//V/+Ch65U2l++tlnt/cfPqw2CiZiBxJS6Obf8aJ9bviXmckeQC6kKhiebl/+6qvb9z/8MP2HZEWi3DvASwrLL774AoOjcdmRxI8LdEsGhTJalB7eEXzPgjSUZ1elqusy+Wp7KCFIFYKu53z+xee3HwRkQGACc5NvsQ/lBFbnkZ1A47yj+v6bt290Pk8Eua/KZV35D2yBwfDzJKWauLG+V6+WR65aleQ9+TNudlv/ZuUm3+Xf1zMLRPg+7PnyvSRAugIgJvAa2n1WzJquzAznGS2FfYBc/8731gIuDJfcg9+xzllgKD2bTbeyapflFqFVepSlrlI4AARD48EapGjVf9WHokC5gVk9/+dffqZLPhqb5rn6rJfQUAWzFVSCWAtAdKF3FbPXAjrawiMVpUNkmS7RAGhZyoQKdKpQmHamGOSfwpb1nWyLofADBKbOsCTK6YlcAL0zaXmOPhv8N/JO5Dok33JBd7TcCh1KfN7aZ3BRWLEFrT1lAyh4CPSug5b8DBc0dGI83wfpEUVJfj7WgIKRPQPaNOlz1ilQNlI7d6f8+Qw9hZWLTHw5IMehzG0YjQeHRS0JNCuU5jDka6yR351CgdfPERLtcL3DbRtUtew4FGvJNdPUVKzOnfOdsw+2CzE9nOHhzZtuX5R54Bi1FTRdss98mQp1yQDkPsn7/JqyeLyPUbCj6TDUI8xjswInseh/iqxwb0xf8b2cMiDlIWS5DdEGJaOZDeSsO7NgyGcG2QmhMtWyllikRbYb2WCTPyMAO9Mb7FWNsPvtdvsf/sf//va3/8/f3r7+5pud+6dCny7OkEzDSTjNInKHW5YtWpbR2T8zT+u/DwG2etRcgvHxBDcGirSdMY5suAwIu0UecssIrbfO2/3r0jOavGzwzmIAhFkAACAASURBVJ/xuXZmmQbAz2fVql9WIRd4Vpw9LEvWRH4K1RRk2KzbMHSMJj+RjMeecCB9eQMtIDof+gxBXSBZE0xfJKUhXa5SAefMRxxEHabCT9O/OdqLKOmbjxqCmDUyL65AzB/++te3f/ntb+Cx6j/VGuPtuwYopaDn8uLCcaACf4clkMxwgskaEVVetQobGDyWJ/PD++kFl4DRHpl6Tq0FlZiyuuyNy9mmJ5jEvhxuC+u6nltArGaYJrGb2RL48RFbgJ+W7hn+aLo8wNo9VfHZft+vf/1reG3rf/XMbflkInO6beL6REf2hA2gmUIc05dbK2B/skivrCl2aq8wfFnkwQv6ToMi0QHWHEClLOQFNkOonXxYsvQclZNe7b4LOFJ2qEjye9HyWJ+73xLWc1wGvID6WcmRR4R6yZcAgWFkUfELxeIjLlySsYfKZBYgmaaGRpxZN8Ld9GQr2l6MK+CfP/O5ckIBlWvxB2ShzjllQRomPFfnuYTnR0YpjkL5PLbUPe6Jnlm8gMovc5aCVwxTDGJMe13UguIftkhp2Awio1ExIVKBMkKtu7COk3VOOmMVMte6jKDyMqsCtBLgWf/ialeGo7tPZK3FRoNkquXSyc8O7aUMxH0ph3iApsPH3juP8u3bd7g75v4OfZ0yyM+32mjCVWjVcSEAFMlp+himEr3PSgPrXz++gSFNnOaUivRZWaeo4lugPtdGWhiZaw8fpxSQGk7wxr3c80QDeJOm9GO7qyIvPu8h4kvLa2ujgp+1bhQPFiBqurVXkYAv6Yd7/Yg80CKXXz5wkID3ZGeI3SJ4Z30pPF0YKRf01N9tgTRpMQTf9HLhc/LuNSgEkNuf93prnQTyU9xW3zuLIHx2uB0XXRrQRo7zXucGjkkDc788jZHf/A7azpxAzujcD6JU0Zdlga0xUlZaDkdacHvh8g37QtLCs/XUbQs7OVHEIHMihSUXPt3avc4FsiBMqfzaTdowiQv0HfsizTD5cxNMFgvk+mm589LfffopgMx333+vxrEqfX/9cPvVV1/dvv3223Zln+E9uSq4JjGZ8xDdkqTuxQCwgFuFQWnYY1I4yLHDAXBy7lwTb9pJz/VvtBxReOjp/VM//wRvXZRo0KE7BlOI6SrX7g/+4A9u//z//TPuBwUpCElE0cWFx8z3mYLUf0+rM889hUx+xp7DAqh/+qd/CvD8F3/xF7e/+7u/u/3DP/xD5/CdVlU+z3838xhAQeYF8LA3qELMlb/pNWcuEZ1RBEf4vMKZcs5ImHjE0f0qlhJ9VYUppRieoBzWH9OB7sdJ+wC0SuBPkMURV/Q2mbbdFyzTI9zCZ4Wl7M1UR/65F3mrwxImGAoPkwRwvb/WWL+HXMBonEl+5zm5Sa68PMgrHO9aAabyDv/yS+WCTsuHFqIrPJI+d/G/iyRemCJS/cuQt1ld3wXifIeWOekNGRlF5brpldIP29d/9SnC1fr/KtoC5NKcUQ4sd1X4BJd70kLn4dJTs40jIoB+c4tCKVzfDNNjuTJ7+WT9y08xeU7KjyRvDGi2PC3dWmkGH56ekK6C1AuDExRVGPyxFxzOtwlzg0kbBqu3YMptGQNzBzaD+SGDlkq/qfN8//4XzPTNM9o81EhgGXtp+IKbl4dX3V+PPo7JSx4P5UpvBuf0LuBc5YIXp7pgqM+XCqGASjkKSp79/HONBzMND11loUyDqgVSzIcT8qTMUmjWHlk7TerjlncwKqTBI8XiCsiRN+Rpr84J6tfDc0++SPBFMAejqT25NOAIz9vFQX6QBx90iNQBVsEaT/juTaduH8P9GhKMRMzwZz2LmEHCCcwxbXIKNJXzA960KiRDIUw91+1chi+ALeaqSetKP9iyQ/sPh1XSpjEZeW7y8P5/wt5sy7Lryg670WYmgASQRUMq1nANPZb8EfawVbYkf771Ylc9qF5MUyQNsggkgGyi8VizWWvufU7AwQFmxL2n2c1q5mo391kAMBsC74LJQmQHUlnR5RcaeMyjx+uC++3NUkHAWC+xaBZyjKl0gq4tPwtQKOLwWqVFsiQXClzacjdQWsc6Fhz3TpadJlZztbLJxbWgxgHsONcuVGWEiSy8PHYrdQsqPzN7WfU+hAKpEOonnPF3wcHLABCP5YXTVmbSu3twrepeS0bmKGJE/hbyW8qD9wDQlXlvuf+5xpipwlL0/j+hqrJy3L7//nsCl9jL3L+zHJMWTOUd7HzFE8EuIJjCuJ5XCr3A2zfffHP57W9/e/n9739/+Yd/+AfM55//+Z/hIc1mljs95/N2xUlRqsTeOKbF3r0CsB8+fhzwOqb8ElYtzymSnUUr7cUz4GizTop9ASIK69/eQBDsa9j15UmDUnp2pEv0g24QUrQnRMUH9p6BrqOnHZ0BboWhBqjKORmwQlHL1g2TQ8J3dpIPAQsZW0aLPAqiJxdGkFfcX8wVwczmclPw2sPb2zsoZwta0CiUofOGajxz9qZpta4rI4anb4RAd5qEPc0aFwwoNUY1aPEYcx+vEaJxMcjqdYZkkceKQJvzgxhOD4nBDXjI50iKCrMfZ7sgpKDD2LaAZ+U+MrcvT9AoLFTDXrsqnjE97JSB3K4H4KMAsPVyjYHcvItegAMGpV7kBeNVTmLBDqFthYrCoLxbO3NHqs+bvZIuGpAHhWvJaluMLSqXSXL0qgAYEONCXFVrqJRFlsn12TVCoD6TNGS5dAKM00qAVY7jeOjEGwHmfPKG14D0iaYkbda0wQ5jytWMHCyVtfmIPTK//eYdCtgq4pEeGl8LgNEedXlNvTn2CMpAgIYLo9ogC4NzyFsGBlYC6vYkkb8K/FrHBKhgafvl6eFBeYXk52tUU9joYC4YAah4vM/YnUIWVgavuW/DMlovGMurt5X0zLSRmt/d3e3l9vZGRYCkRq6BQv+hK3XyMMndRRaWSQJP3S5FOph0NTlyeIPy7ykWVcgleso50as6A6BfQKkoDe4oeSasbq8lwTI8clZkmXOyWpQSyQp97qcaYNBJGBL+KRAwxTgJIr0NZ++yYGlaDEu/ySEUOyWRyOQFz48BhtuR2Cqew2vL+uEGQ6iFq9ljTAbwGHMuLdhOTlBIwUFS0rqqbYqfvQMNh3e6d5DkaffisvfTLumRuFyWyGUxw8OVrX1iTluBDPb4skAP2h529T4Q3fYzinZc1WUBvL5bYCg8IDlPrK+ao7rqNz2XHoCtEyryWwiKKrKoa8v6rn//+Mc/dii75lmfZ1uVfX0TGOV36bkzYE9wW7+/ev0KALt+9zmr5kmsg4Qr1ga5hRS4CZgpK+WRAi9Ns84EljYY9rDz0ionNs3GQoONKAZI+VseBOfHpEHB9gQZPrICN/LQd12UMF4hriOg60JGe4UvFYW8RM796tA4+xviB+tmi7rA7Fi+bvhaQvmhQnw6R5Pzr2IeCnoaUWxeztAUH52eY4IxWfoTM1noP/nUOXwEwHM8Vc096Zfr0UiIYKrAwf0dxvLhw8clLxF7duJVhJWPfpGutl/dQb4PbUN08FeNjcf23bAa0p3lpez28H9umL3r5aE01mqgGONjZAJQUcahPIiWF/q3lGkZE25wamXayvzZ8Rkq5mo8TADOfCwoMoSn6eExEPcxa1DM9Qz1X6PcFrhGa7U1v4zfZ/7XTq/sesy9VJNYv1UGUfce64UTyNSeu+pVJuHSBcFeGvyLSqlJt2GYvqqc1vBp6lXOX/zTxvysy5kMN817bTg38ZN6XVo3OD+OawSJPoZSN4TG1eMdqnWqv2X44tQ0YcQVcK0her/TeuMMIyQQn+/PgVzTBk7+ub98+eWXl7/85S/yyo4Xb9HpcVoQjwKlPHYBT44Rxo36yy38qIpXiC03++7G3wbFqwHJtTV4N+84FO0aBrVaUssoXv+CRy4BSxJBgi3/vp9RSKA0Jx3kpJlISmKBMiZ34hVH62CtjlkJlwBiVMkc0KylUEL1Flq0VTI2EUkPynaeRgM2ApABlU04nn8q1JcAXiqJvMbb2Gyo9+yECgEW+VH4vgXJbKTHYhulPQ2aGoEprXMfx+V1BcgpQW2Fmt69HRgEQDVwbnqIyitJ9VaUtoxyfkkf+F2L0mX8qsQ0oPL6e9xeT4Mdh1ZzfnXv27dvkSPnMO8OIPe985T9uUFivac8ew632FNT69CJ0rq52VSAs+7JEzOSpnse+73iDa8TldOmICVbDdawJ0oILwGUYNRhixTz2U3cXND07WPjBMksbMiztrKdk3hsucPEbXpsyZtrSoQ+lCdvAEoJTRx3Ju8HPViSLVK8lhvL/NDUlkCONFEg7RbczHCyk/Un1DprGjIAxvN4Ausaevr9TJYmc506NrkAuVqf3UBwgQDlJBcwCxdY/UwikIkUDk1XIrOlSxpbTc81Xyt2nbnMfVJz1+KnjX4oN9IgmypkA4Qy8pCfKKImaKVip7NBYW9sNnMbu9mIilyQnoND5OllZDRhqlQNckfPKF2h1+MaYaoE0bvi7/19Kv0S4ERAzuu0prbYHnWT2tEbOSbO0QqVG4TiDbirRkhiuMvJFmzMiz0AsJGxo1XCGi65dnOEYl/bXpzUyPzdsg+UuHnkj1fPJyMD13zbAevaVzliPUnTk6m0wPUK7KdtB6tJa75coGycO/tMbZYy/WzciUtSD5MerEVz78bDnLtjficJr2CKOsgpDAXiWMFPcA3mWVImqvtA5SsXT1WBYbVL2ufBsdpY8H6ZjrWKPY4Bcpwv52NeH0+tUmNk5YKez4odXlJsnSvj9g8tzEb4EDCsC0ommEFDeJAKp2LuBNSll8+bgYVKBbO1TvF1qfR2hjch4P1qSOwFo84JztQD+56Nyl5Srrmhzm3LcZCwd1Rugt/evyX2jrBec3EGHNQMjgqfa0cPhHPYaq8K4Nzd3iEZ3a77XMez3/0sg+HdS7R2qV7B+tnzcH/zY8L0c3GUjJ1X7LR7tj8v0be0kne88yzhmcL5l8digKTLnUZsuPj4s4+qCm5aWzwuE4rL9TlV2C9I6ASHp/Q6Th6Gm7TM7RkODyvWLfiMLDFWt61BW/IVuqM3V2FR5V7aTU7nxOY5gHxrdIBZybSL0Bvz6boPZAj9nZ8gcNMokxAGQOpj6esuAcuFzFzmzw+vnwk4TN8U8kxcX/N+2CsL6x3vXmnc0NkhrfHGP+q0ignLjIdt2odKIok/XL7lkP9UOo4RWu9HEZc9o26vMBZGLz3ztCafZ6c/7Eqg/5DmSgyfPnIAcqGE+CyuaZ3G4GpOfz4iMHN/eA9oqW4C7UwV9ULbkcDrlh3Pl+pnqVAW1MyE21Muk/2032pBAZ9i83mbzEtuncGTjSrT4fCfjQbe70xFggdT+DBxFwWId1IvlAe/QDSHmcBX/j3JECc9EDhNOlDKyQEEo1/W/oAOE4dXMFqypHyBDG1OWgUSm6AXCDJP2TGzhhBt2CQf59xfAu1YiUV3+u+j3vBejRE3VbNezwGVpDMu6RxUAHkA51MaZ2qahECSPMW2wrQcHGPKmpGPprsByGNMpdeT0QX7vAwKV10Buvrf//E/P6OBa1hH+4Z5ob0oO5jyNtoisPDL55g5JnGaA9z/zk21F88L3QsuMOf7941Nxkr0fnad2jSyKS4WbMtcDRo1YaUgyTmu5Ky8JhUp7MByZ/79Xr8rQ4nded3d3KO0P+dGObqCQTOxvVXuZVfrXycGfPnFl3A9/+EPf1gAy0LkGmSvaVjIu3eyw2UC9bl2nusiEJ28rC/tTUq63Mfy0tonUEthsNBvMFt/zjiC6GCEAp5RQCVC9vu7U7D0XrbnQt6XWD+3oDij1VyfMzp5yahIGnoJ6PazIwfGlAJdrXYkdR0Teqcn3QrkqCAHKByt6tnzo6DFHNSuwiu9KkZ7OsaLARCli00XIxuk2DSZw34IROx8ZuQJhaZWF7x3vPKgD/2P73WIQ0UsTRfqRdVKxjLOObSTR8Mmpk+Fe0yJ/a9PGsrk8OYDrNvuBSFAUBFjK7mumBOYS9lqeUGPLBU41nLx6qQS4Vfjy2wfMHlG4IEO0wpFFfgWP/lUC/npmrPsrdsAytA8d8HX7zRNHEZ5DRCtitKqKyVgtNfUh96zYnHVA/Z6OPxumiZAp8XDeaT8Kbl5DuTM627PJG9cF3pwm1M6I2xNq29CZb0P9AohpxBKPRrRYupE2LM21PpI2tcZ6E6Z8rqOV5902XwaBSQ51xd5TqYODAtXXeOtpBLeZ7mwGXGdWMT1yPft+MPG4b7m3sfxru3vmCPAeO36ngFyIxUqfF6bg0pQhJmZy3d/X223qrE089Qt91gxu+pa6hNWsM/cxijQjGWsqPFogLV5vr3jbuEzXmau13jP0RB4DU+I0GJwBlvN6Ble0yYYdIF4oj0INlQgaQdt++btitoy7qCwnb92ioD3zRr03sTuJFgLH2Zz9nl0Ej/cMEmRunfi4APSzoCOycL3VB5XNTsGPg9gg3WXqz1bRHi+O3DMakR4S1SpyvCVNZzEhD7LZyE3S7ls/rzGUCG/GmP9FKH+/82pAU0XpLT/XervyJgpMJLeEhz1USmY0HRgzzlkiPY0zKjF38EOmPKkL5eZxrkMk5S1ecgUanvpGSMKhn88hqR7NFKuXB87OX6lncoZGMvPfm2fkgax9g6B6ffsAefvWkmL902vklwCuVvF7JYakcB5H4P/xnqgOILNiPl8WraYE/jS7TEILsw3aE66WeTMXeL5lpv9IkHqJptOfuYLuT/k9vodJ0jUyJAnw/OKnVNFLwPVZgrolc6mMainRUOslIKkmav/AH4mB9FrjFwzL1ScF50y+Abnz9I9V882wLYytQPHRQC4Vgqn19vh3QJcS+9D0z0bNY8ikvqRziJQaIhFD4wA8ORQu4ghPCg2/gz+NiWY/LjT0qy1PaUmHUpPlQgoTy+VXhVE3WIPPn0a+bbLWSp651Lq6DkDsO6zN8Ap5TNH4sYk0iCd4El/cBYZtNOj9IrC4e2ra54gjF2rLnmWNt4dPgeDB4fjKuxbn1U0yCfurLQ6BpJpr6owMbtaCFW0Azz12a+bJ4jUoQrmOfO46SL086rD50jDHBNDz0XbBFKkBecHzhnJvqeeybzhObv1APadNy4vMfj8JF+N43NPTb1f+XL1nZu+0+whbWFtlh5/jjylRzbz3tJbbW95pjJwHmwltkbUDEI5dsogh+pBd1m1mosKxWe3bYRGIVQjCdoyBzkUsuh4JM1J+wtdXMnn1aqjKhztyUmmssDcMWyDD5cgB6HUmHgUk85gXVySJLiek3sc9XFjVclHbwQYBL1aKGgtwPdwK6o9w5qhwNvVOZVQzbGOv2q55/t0uDJEgKQviCa8Ir0WewFHON3sTrdCxBxkedoaszVTZ7GS6flfhVUNrPJkgAQfWZV7ZhUdZr2FDFsv1fpezxl7CDnLU9JGgkCcFUgaAQ4HI38qcn3OaG1n6AMAs+cGDgQ3V928cE3/XOwEnfvvqfBMp/6MNCXjXual82KW4gLwj31BRzDsOflfrIGtzADuKej6Wqldtupm/7rmPYE8iB8nidd4XamosUtuaztFQ+7q32HVyd8ieDfvzQkXfFyYLn0CgDleYE3+Bp/nWPe8vr+/fPjwizS4vDFd5edcNiU/txKg8rXan98FCNQAWbCFvHjDoggLeK8Zj1c7/nDN7RHgDIcOVAgAecOEdrirGjRMcUvSDqt4+TbCNgkZt3eQ5V99rciXColB1vF0hZ5re67clsnfILGuO9ujJQxeSUppxW6viRqkF1AYgabwpdIF2fbJCkrVusrd5MPlsfDcJNtMjzUPtCeJPKbhZ649puNiFeUpgsskv61s876Rz/bKWbGyFxjHrR6HrkBUj7I1NL97YFQlCvad3MpJJaB3Gd4e/4SM5NFYqT84jm4NkgGWurZz6pj7acPCXiTQkHK9V/BGXrQu9Hfk+WuE4r1ecGwEx1C5ucpTeZD6DNTSeYAG0L5ZclOyBO+kKdYSyfRG8lbupSqNyYP1zcojHrtBbdoDYwBMg16IMxny7959e3n//kc4MAgCp5jARp2xAtMXVPxU+AL6wsUV5ehx6HQ8vTYIwJO3RVgG+F5R+vdxHfT0FH1wL30yUoK54eXijTrBCS1+tEsLkOOGTMdwFzPkZ7TuVmFWi5rnh6JlxwZy/Oy6tnKGinAqHwvKmV+OwAoUnYKtecDkGJ6/sdJZMdTl9TEfALWtD50BxPIeEXYq/yT6ZsZMRJwPNRceAk65ZVvLdqOEUVoL0UEet6hxKBdlmOqAFcM7YUCWa52Ap+boEwPq8wJEruYEq8hbV89x4cAOkgwAPd3V0loVnGkgQxDVrqMIMduB9LM0b48/35HA7Myzu4OnHMn+3XhtyExc+qrahb9FFuYIa5H8MrkDT1jRbd6i9SaDNLnjUlHqdd5fDYkNcCU8MveUdCvaCKJIsJfzJk2596A67JcO11mroWG60tSnSGSSO/ZU/6vXIvSq6joflWNByvtcjSuvEDZX9C8QimkM0sWXqATUj2muZMXtTR25xBNIwMs6ZijBmcWJfVscRwlLNb8GPyqZPkJTy3p5A/pNU5EreBNiQEoJeyUA1eAkAbkUGHSpemTBG2bFFruwGUMS9+1JTLoqbxN59oGAQAswMku+omidgbm6EEI0y8azJ16X9PbLe4fSk8h5q0twSlc7bKWcJNoFH/ACYkEe0q7OwaQ5gbymD7xAuXN99Ja9p6z8rqOzyosjlKvdYkGI919sEs4FvVuFHmClG4XFI+Rn0MFc0QIoamuTJysIGNHgFmgJqC/fBsOdW8Vs72E1DVZEiFvHwjN7Z0EhW44gntXXyLOMPVWOFypdyX/kx0iDCLMGc2zdk3om+C/kVBqR+F1o/xhmFjCOkzE4FrGeDEaMEPS1FhfV50vupwwg0vTQaOqnHbT6Oq4z+Td1RxrjA3BdOWxvvCaI5RggztY2bjUk7NIqg9QOn4TXtui4cxf1NoHA6WAwYJB04wfyX0esmq6LZnyqRR3R5Rv8b7vx9aBG6Wb4IAS8IEJWWJy9LciizUawtQUW3ycA3N9ryyHbn0Akd0NWOj5JvjPI3rxurTELxgWSUA/A5CG96JFbzibk1T4Fw5ZXJ9l6feKYEyunBkLaM4p0azplQHhDt87bSYi7kEjPmdfxrFrVoUoKkDWh32AumXQHMJ6HPX9mph3EOQ+TIatHQgF4QI1zJbzCtBrLakBVjdNtWJKsfO3izdQFK8PC/TnCwILYCv1pTbpO4Jqg9ex3hzHO7nlpLtjh3esiAib4iqPQKPUolpR76V5cIxBDEUuLEMeUIHO4ggDs9uYWj3MI0cLMwh+H3pf3PXIhveZoC6Eu6QZ6OASh0xWcpkmlyZMHbvooqDDmB9TIIgfAOOEvyhoKctCXAVG0CrKMyLlYubmggFa2FFtEHVZltCasWxHshouLiuBxQVX4ntM1HpBRKIJukZJmwZ0yb+h7ihZMAm5AWuOhR47nJMO7HIzR/Fj81rqZv5BXni9Pyfeq9hX2pVxrUEnChFw7hH7kgQMtT0jVngfPvYGFwlKUdqy86aCyQ5wgW3pB6MARPFMSfSlAVgoiwMXec+raT0A7kSFKECFVGA5y+XQ+HVtnT1x7fm11Klllsxx5UPI6l5HUXu4FyDFy4x/L6dxnnusw+qpzI7VfPkHCz1iM68j9BNivHol395fHzzzJoo0qH6OlKXpEMA6ViWi9s8tLrGM4ZhaDB4UyWt3FASOdqB7eBpWgc+Vlps5yYPxsjvxsmnUdeHDz7FLc0bgCmNpCZTn++c58Ko95E4JBWf3LiB8fN+CNz0gQJgyCHNhOEMMMgGOVUtW83E/zfg299F50NW3wSQTzr/7j//y/oY+cJ5+KOtuL9DUB5sbiC4YRkMtKzSEmCqQUmHhvLHQqPL/ToCQ3INkSilMKEbbYZs1yboWIJykU1zSHeuGVJ2PLCUTgDZvFxfsyr8R5R50Ay83jOafw9TRV1zhMwAYkvTWhmAyEzrxsIaebURM4JThLYGMgZ6CRZ6gugkXzZ7sScuJO/Ln3CQA9jtzHGk/m+Cy0VsSufkMJPv2+3Suac/dzFsG2Nbr09T3+Pkg+KqiaEUkjKXSxj8oTIc0cc+3y/W1siBaS9nO8UHAvVMEmmB9FLBLq4gOH0fh5Ct/ld1nclD1jZVceRpXMFxOUV4NjIVeh1YeahypK1snMDt/clhK1ounWB/QiyKWpKmS6/0EDqpg+21vqabV4yJ4o2ozjGutUFdEm2q1KaFe+Z10/eTb2DlmUuqKRWs38Sdodb1G/U6ARBqQ9WWLppQeb+sitNDuAMI0eiCuHyGZbFNqeCs3lSLSWa56HvRaUec2TAJPxt0IwoR6CZtRyQV6b6QEEyg92c9jNHp6RCSMLbDCc0+MAoon6dIjdHggXHFkBR6Qix0N5Ff3f1FQX9AvPaxRwSFE65AXgV1NTexx6lNkehM+UB0Th6r/92397+d3vfj9FJAKqxSK3N9foUfZLnbEtz5IW15S7AJ2MkLSccZ1NrHYDH7rj+hvSFpi5+yWCa2P/X9+/Ag866sG8PxkuyvvyPZYd9a9b4lB+zGv3XLyR7eWCJRC0TrMMJ01ox7Yig9ri6UhBaZfj2eXZLo/9d8paANj7O+j5Sr2wkbKCOGMP44As1jITro2CDf6ph6fQiTRiPh1H0Po+theyEVg8zxQq6lWnsuAKe+daDq+pPNx0OsnoCeSyeS0P7Ud2NJ6L1koFbt21Z0o3q726ujyom3LQZQsOf9aKVYK/83VOmvn2eyNM2uNKryESNM2QLn2eUeyAMs9rg+u7381FdOPQfR72UmRVrQnHYZckbKlgrcHxvE+D5wRdaXWYYHdQcFjLbaB1nws0DLZcrVrWezaYTcDYISl76aJJpRmO+Yhz7pvHbkJeFIsUUFqjnl/SWzJBzn8H96nUV6uOGC86eAAAIABJREFUCzAe2hWEj6JzfsJ4u5pRVRW2g8OzI6xyuev+PEw7v9uf1WfZKrdp2cfIbcw1hHCz94ibwArTzdr0/nj9GAF4QkPYFNoW7n00E0JjtDhR/eeCDEh0hZtVvpbCmmNnXin//xm9lUAPzveTV69ib1BEmnAaBz1ut5PQRWkwePwGSjx7lacu3N3fX25u7y4///zztNZ5qmPnCKRqbmgi7Fy+ST+/PLWn0lY8G9HSi6k0Ev/uI7vUkDiTkmm0uWItwdgYip4D1sqFD847jpSUoZ9Bee7Hlx3kqaAnDNNNzLfwU3mvakROlDZggSyTR6i22vlpDGuNjE9AKffYAJvw9LnVRvLhzNneYoIEgoXSJQS16DEXPdgwtij4MBADrQjMYB4wgIsXHtknzyclKEcSa7kkvfN9dZtzzPhsKnrKmzI+6cEm7UTed+dUMbRfT8J72xupSApeG1WwyjGzPPe6+Fzfrhxuj5I0x8GjlJ4m6ir/h6gQGtmuxkDrDoH8TVXQgFiKNXwF55JRq+Ve8RTXybmak9S/V+PiOjtYw2je5f2ZAez37lGXbumiXFnLkqKN4n/v6cgt7i/lgk8j4T4ymkY5oNWfvOGmIcm8NiaINSiv8XaSHJAbr00PHukqQGE3qCFP2DufoB9yCCc6TT9COhgUss0+cikodwWZQtcKd1/suqf++/z4uLgzE6SZwZth5O3w57tw3/+GwpUUgBchXf+qRl1R8XqCQmwPc89KiDrUF5aPiWYnsCTvpchAX+zrBHkj84Z7rBFs+XUA2BGSzk08W3v3+EqQk2P25ybeep5BXK1PAbn6z5+1IFAX+GXeQ5vtMfD19VXl3dUzK3x6VPIjjM72Nmmp13YXulaiJxWeBpM5ftPxMPTqIcAZlGPktlxy88oGDzJWvG8dIlH4LAHaPvYUdglG9jUoHm+ajqKXs7VA2DJ6OEKgQWiv3uLl3uvxoBgYUsooHABeogeHPDmChN38mXeDnzhr02vbdAIl4Ma9OhUFcQSB5vASWWHseXAUeUqi3/an9xnj4XDwRnVOv7q5uXz19i28EJV7m17/a4FRA07O5Vh9m+uWv6f84jhKvjkFgiG6JYt1KbKQaRdpEaBVhZcSUCUNO4RMWh6gRn7x4nAPkw61q7gkeYsYPPsgXuHIKTZKdhePoBXJI1dNmmSK1w1q2i3goKVAC2nC+UMESEP3PcJWcMtpH5gfT6EAvS50EPMFoOZ5rjySi1445iGxoKPoq9+rwhIRMipFJ4+alJfygnKMn69rzidQilc1o1lDlalE80zUCBrDGlyuL3f3t52X7LF101kYJtO/zDLctOg322vMkOtNF8qhwAMOiUlXIf1MEYzP7k6ZxN/NlUfj12u5y2oAf4fG10H2Xz71wvRDDlePymDBHbQcwdrsz05LjBxO8eEY5TYcCB0n1Mwd5Lpo/9pwNOiy4ZvXhut8VeV6PnnM+wSKaDy9e9lNc8MPS80zXjV8A15QnpzXypEi3LeHVpOYU5nnPu0EtouW9BKkwj/zuHgDmkjUa4iR0uyPMxvpEMdLIMtzgJWxFwoEURs8+SiRnPs+X3+3K+IzINLXhsj180wKIL2s7o0chKWhskGNrh/B1BklS9jTjJtzcbVnes0cft1B75YmIpp0FRVbM/AwbCWOKmxWF9orhX2r/6UVe8LoOZ6xhGXNnHiaXpAVh7DvTrcORZjBlq7v0hQQSqEfbVNVHpkPR6bsFh1ug1mUaYw9gZFzNjA+MabkPp5G788qSPM1R0HK9ICu/0yPnZ73VOG+bax0uilp3BVYUUnNNATZpWQSUfKTkr7niQPkOKerCP0q64jGkh4IL5Qr6jKE2jJy7dtlGWBaYT4V3w+A5srWbg2yNm2G/MGYKMwVPZvD3LmpYYFborsKf07TsIfGFvNxbKwizkQrTqvazUhKCgyvQnsS4bmFzHur59exbvRSuQJYcrEWMToDmDawImdGyvMVmn4jJ05tHnwCSAGOBk1ppJAqm3qoCK0UGy0swJKgE9KglSQNIdPREcjRUADqN5zijjQA36UniROKDR2can2VZycgx20NGRlzqccSyPkexFmbB8nLngdpn0BMEgR063iowCKRva4zDbs1TN2pHW/AMCDT3kHnltMkmqT+lX239dPaYUg1BZwLbONu9KfJHB6fE/oglcYpJb1emovar1THiTolhz9q17NJGMvC4Xt7qniPT3zgM2i4GZziioyyxeTNbzZsEFXAI47gU9svRDspE2MEpVfYe+yXkRY5luGBAX45n7qmRmEaHllZ6/CE77YwaSZiKje7p5Fyt4GcPLCSdu55Sz1CJmggd1R+K4g6UyKUOaOUlvCkFIO4YxqNyquAsAVjHWHfqJy6K3S4QTuw8QofgaGSMsNLd2i27mTktpC10ElAGFJA9c2attDz+ZS0AmVNuWfXkgewettMrA4BGsRYQTHc4QTxk7YXSuLsMcbYd/BrIJ3euKxIxVRPGHvxNuloHY8T96uytaz63Afch6z3yQx+CZCb5nIdUmgxTCXGzgrlDg9IufVWrflrVASuoJ4nWzXZw+ZqPYfFHeIAe9obGO1HTPd8vu8SkEmv4ZXD9RRgNRZ60CQGu2+aPMNT8kdhliEzVTEvRlQkLjcA1LO7dVAeS1XPUO5bGxRWLAqOct/sbRrerE8qPGvPnWkYayDlWbdWuBNHoSX/K3+VsiCxwXjXel6SiaOCx7NUt9d5tmP0TbsEe1cSZHEpClw6zULKGiBDskfK14CFoHiOo6rPO4QBVwuTh9A9RMCmQFeBfTcTbQ+IwBvzYjL3isU+BqH16+3tHRLUva6gKxd8OP+L6Kav8ZkBFFdaMdGEKM6UBs9o5Q4WiRHIVaEAj8li+MsbI7+q+nuwUTLfW9PgmcAC0vhHrY4a+Ux+JUc0RiBpcoAhhb//015Bfs51xH+Tv8klnfzmNn4wJoMjM4bBuHmfAKfuwWkJBnNSpgy30XNDL+wIx27n4qIB5WV3qL6rKRliBIiB1ZApDVy3BraS23A49KypjzgX/k4W077HAywjzK+spDy2w7DDoGV6e8fVE1FbInHWPcpMi3f3d5c3X36B6E21Dftv/89/A+20bBY1I1qw9Opk9vfMl/x+bZpq8OOQYqWnDKA2fU716vSLy15wHV7hsq00pf0yBcyYB4ytzoy1we8KHqfPnCGC1ZyPI1w/LyBnWa+9Fw8wrWJ4edWXklxduRpyrtXYGHbIxd9Dq77uDBBk7pFzMTIE28fonCDq3ftS78Hz5HG0i9/Eg/eDJo8oYxZ3WgKYSJc8A4WoX/KWtNDsxRlrID5io9HNUvDB1ZTtOiDFFYZxrYWsx5yNWK0EaxPdk66uq4pCCL3rq8sXb95cHh8eLx8/fNA5hdVw2a0TRuEuwCsG73C387cKhGWRA8a3LXEqovq92sXUj1uVZF8558+bDgzkDCTsLdpBdxoGKyMF4dd50V7TFGZSPhTI6bJew0kQpnUeXlRvAdg6l0N0qrq47o/oJs0Gmt0aAx4dMh/c2yqcaEEcSpZK2pWR6lN0bcHG/KheM3E7niMlkM82nbhMvYFveW00Fyqm8c5VCyB7APkelAPgmnEmzFycd0Yrz8rVRQESLAIMvS7OWX1+vlTxg/tD1sHU5i3TZcqToVUCflYahvdAICb5vPnI17ayN4DJENgoQ3hfIDPZL8qeH9I9Q8ekP4aksMZPz5dH7934YToZvE5Aef36DRR19aP6+PGD+lAyv4ZKfOJG7TFqvuS60zsSMqzAoN+nNUg55HVPGc3D6uddycvGOzOeFTgBmCmsVsVb4xWptSoDTXlE1sRXz93sHXxk6fxcZ9xO4/dxCrDIyYe/OwrA7wfAtVEhuUnwSOU18GVAkB0RNKRtSIzcGACmewxSy7AykPPJByIVz/32tvLhyLeVX8UTXdSoFe/id7wGu9i0XvRfjd/3tJhFvlUet8AvRTy9WqZYtuS1HZwrIz0jDOtGuat+aWc15CbCznoy15xNs2kPBIjYdNvsn+gUW1VpU2y/8Zt3f3P56qsvL7/73f99+VxrZJmos53FVbHDVjCkdbap8YwJ1D2+VReshYsEpAOULS/NvwZpNDT8zqw+L6OMdJL6ys11LbNKV5auO0tvMij2/RkCznUjyGYk4izdKD3yqW89hpC4+NXnhHNMDhMPsD145FJI7Aq2/45mwYsAhsXMBVwUQyiAI6iicqu78lBkEugkcVLyOeY9wi8FHYWziNReMlg7R4C2g8H9OSk0M5SLNQCdKO9AjGFLr0WU1iHX5wwQQiBGUjVy3wzkrq4u1cC3/kYFkhgGUQRZP229iXBz3H52gwPti4EcJcbMxWtgYq18mPrvQblvVPLtR2jjelcwfiZoQLJoFw773y8pLKhYJ5zrInrq6F2yLE1w4fEzpHy5PMB6HMHlZ9rbxvA7vcEJ2EnIEnwNAjh/7FkCmxIy7uljQ6bgAPJ4KADrGCH/z54fvAI9nwhIearA/BgQVDK1mzwXkKjPf/7lZ3rtJPjtOYES7IbYsjD1UPMlWjVEcv0CtCcdeal0JU/O6HZAZ3opYNNyROEXz8PvpACceVowZs7WesTNUfls7r1+2K6kCshRuXeatcRJ15NLkchbivZYQS+p9J4uaMZZfPnmzReXb7/95vJP//R/saioZV+c5yhxkcWXLQMhRylHnO+CffYh98ifTytrlJ8na5DOv+tZk5+MAoKln+couHof893Cg8MbKBTUngPeqV6t8ZOaxwpIYu6bvOb3o0RXcJuK1sRr5qYnKpUb5RhbpVjG1782bEz/HpPBdMoUtopmTl1dX0cr4XpHaGQYmHZo+G5RKTJAjM1rt+YxToNen81L/uf4q++dDDud0+m9s/dmeAcvvDzoMHaDZ51UngGZNiAAzvvIr9HD7Ynq/Vz5qe4pEMtxbvmjTYMV6n+6lIfu7duvkIvK7hShC31t612rLYFqeS7pcXQ0xzQ+nqcByQSgBv4GbfU31zn3iCtHdnVFsyt2M8i2h9GTx9aUrqSh/N30fAb2LCcN5qy/QG+BRXrWJznhmomZotOW6hl7RxDQhT1yLyUXLoPyY0+qR8lYChiEsM/EvBQ+BhPOBalNeaj8DbuGPeHWG9JYzp3bw1AtByg5y91YFlK9x+jaVX/pRUxA57keNiyfrXFJpCzr7WcZOC5AuJU7GcXWxP5+ALkKXW5ezdtIcq93M8ThsOEQIkAbybiVgL1yJoKl2a88S2bgugYASAoA3sEHV28NA+xrtBC8wzumg0QmAX7O1j4V125I7AxiEJOnWLSCkQVKK9ShkuOa7Uq/5+ExC0Q+SpkkjSRIT89jfy4Ui/Re7BUTsKFQFDKh5Jmu5USm8jRoMATQVEIJUgH4p+ZwORHEhgW7FzA84zYgFDB7FWsmhk/CLgsc5ruz3/1Zg0Q3/oT3b2J9BUDLIOHJHCXExzDzugPEaM9qnDuYOwKboTwqsei7J6/OALlpV4F9lxIHeFa7EhrSVjrj4dDliBI4vPvNN99cXr++x/nE4B+1V2E91ng2XQRyphQeI+RqeMOxTWgVFBG6hlDfVZJ86qw9CIp75pNrko4EuCx/SP9TxUd7gjlhNIqzcjVzgwLQj1/qkK9LevWxZn4XB9TrvC0MCyyUotG6ZLw6nGHm6J2D7qFVoHgF+Wi0IUcOMUl5TnxQbYRnR42NtAcv6VqP38UfX3zxBfSNG8GTpjhPZxGxXTTzGw04sd0l37dirtvqDPB8uXxWCJyyR8YG8I28e+LPNobqZQpRmi5alnZYeTeMjmvoPSLtUyaUx7A9/EotMG/U9z2Gx8d26oynzHvud408IwlwnwzSXNdosJbG/2q4iyIWo4cAkKDU59Ry2TnG8cSv5DdA/XhM1kvpZnyuxHR7ar1uqWNMk/xXs/6VegDkjUoXV1i77qvKfD/T7z145FbLabUIexDhjepFUKuB7Ak3hBBKIr0YElB8bvWlEiLXBB1maCLUO+hOTwF+XOC6p3JCyFhs3HiWHGziI5OsiKMZdRvzS9f1hoXiSyIxmfpd3iALbgiYaEVAw0IhDI3fz8g0XpLsCIYM09Y7+tSNsu7QKFJhC89XnflrfWqtXr96DWu9klpXBXFco5xfK9kEclrSBD2rMo59NCtv++ArFtAlMxxeNSXumz7nXfJ/BZArYfvVV19d/vSnP40ndBEAehsWegR4nVu5zwHASErHIZtFKLg61scVFXjCcWAl5OYEiUwhSP5zx/VRHmZ87lOdksFdHwu6gYzGby8R6GjxMEyekd/Z+9LHK9XDx3Pnue0CNcFd8hHS8R4HgH799deXn3/+hX3rwlDZf7fnmvv9dKmmxztASyAwSqBHONACaUP0DGfbjlYbqowc4268vZvLg4Ja8xneZfhwnFiuhJO3QEX21SfK9JMApiC9188yyvIAzxR9WcnhvdT8imNwzm7s6jwxgOAt7Jr028n9ysfyu44NnXNNWzCPe2MVxM6Iwk0MIUqGQUjZszJcci5LbTwQsHWT91Z43EuHbVdFHOdZu5WN+MOgtYwD505XMnpiRQ5Tubkd5naYV4ZAFqnp+tI17759d/nzn/+CdI5VxnEdsCfw0hPMvXr9+nJ3d3/54Yf30/rHESUYQVyzdoYoR5UYVt5F8bTp0bSwtNaySKPlxL5vB/4zuBoZ0/pbwNnApCKsDD+yS4HpKr1T9blTVvgce8P5/OR5jBnPmQIs39O+AP2y6w6+Ow0uG6gOQdJD7Tw7Xr/mwSUNkhcnN3sHc70mi45qqz+MFutKF0C1SOooyoCY8VAb4C26Tt5c0G05vCA/yWEN5P7T//If0RD4qATXDU1msdow8TgkVcrMZ66+hEIPAthd2R1ecI6QnKl+7/48iIQIG+wCIcfbArQbl65esX3uO7E4tJrvMFjKc2X7ORvRwdtZLtETL6LvgWcFKUlkXDMI6qnC05lgMOeYytRezeqthVCCzhKFJw59tcZ9jDm56uf5AvDrHIHynLQYj1ye/b37WtfflcfnMEb9ve/fgQ54ER5F+ZWW0bgjep6wpMfLlGOY9aM0zH2rkFi59H9WiwrB3+ay+psiQKcaoHBjLFLsy9LwQ1GoQ9jfkpiWM3WYi3uCqTHhOUTabWUQHtWkEgCYNiu5HuDDOULhscEaOQwlb1M9yuFM5uQIfJzwfvkrZt/HS+6sKI5hTRZeeMbxdO3peAKdtE5FcBRWOhkhQhAI7d1MzpnDKUlTa5KnQjH2Ytb8YcgF9pCCdg+24svyhtCbLS9BJ90rjcN7IbnEey03dfakQ0whm3qcm3HnuePYbfEW8qWyqn7xhjJUSTDAnVDgkkfiKh+K+fHkHfQni1BrypUOVSHhX3wnJUYww8R/p5DQoFT4v0LPYIs1Pw/XSJY46uAjthwpOJMdBNnygsJLNt4hHPeoNafBYTAog0j9LFMBMpmmBclUgIb8L5ALT2zl4ZZMbBmoKIdDrxBU/IyXTSoMPW98Vx0dVzyOfqrlDVu8LTpTk0f4wpArX3qBuHrup8866Ubvar6QPrCuc5PjXkN8v4YFPW0ajGufTKyxUkUMuup6XjdHYqUuwZo7lxP5gleXm9ury5s3r+EZYiue2S/LdTwTwJG0SUOJI09ZgajC09Pliy/ewHGQHnHT6MLr2/0jpwjmVoPPPD/eL40g+r6tzptjuoZoPoz9XB97vxfPUvD/Q3i0Uw9BhyzrZgNwNDzxDdet5UXRoLzmBrEwdxxa3UFRImYLGkwgerfx78npgQLcNitBkkFPfQaLoMHBKG9stBH87DztRoE97javpLwmc7uSxRPPGDqfeQz9UjhUvgiTXJsDaUjS3yHY24cSOz9DVGRSoIXIIBuUh4QMjs4Jx3HnSIRVpOr5zufrOLgER+XOgOg1Fqy7lPUwo4RMjfr6qkFZrU89r8JaKA7QYAwVQDo4iPcO3qrKfSgQl3tnhmE+o4TumefMAkxCs46Lqed8/PSxmbgTulOquxAdobWV4et+56UZ3XAdJrnfNApLUCCBcisapuqoKNKKPCGH0nACylGUk9dgRegwau8pC1L7p4HXda17gQiBlvJuOaet1xCjod6psEec9mDm9XsNcNvylf/jupqX2idrD66Agxt5srnACPcsCtqV642aYhKvOSQl78h2NBN42bkq7SknyKs7EdZshSKIrDweC23zL0Mh7B1G+WMlNUcz+cQbN281SB45YAkyQPPGYNa847VH9SpzfEo6Ikkazi7yPOYV3hmDBcDnJTRi44sKP73YpjPQsM/bTMPm+qYbc2dFLj1kztnMkGZFzTguKFjAKSpKLjrBMAoGFALMRsLWRzzDnHTXlXUCZlj7MKoIDpSvjBvi3Ecd2g4JvJzCwH2YFkR1NurIjTSuSR+Sm7B7xjukLLRFr9geBr8Er9u4QOICPJc1jZKD15fPVUndMt3NQGjEVouXarbaR9i1Q4I0XGtVKUDOVbMMuq6cVwyVYXQXsnG95sfJ/aB3AER2QAbdY02UQ6vIiquR7ZHjK9Sig2m7ok31I4yQrJ8Jx0BjPK+7jGvRNL232a5nmhebn2od0eAfR6WRBm5vReOX58s3X399+etf/zrr4NB0R30cVnde+1qcVkVDX3/99vLv/t3fX/7Lf/k/UCxC+czUC4MV6/YgzQhlOjWAxrKoh0YZKrRtePIb9j1lw//jj08hMoCL8ToiuOW0reCPa41x0obvn3bO+Pxspz+ReVraoX1MGy029CQTNz1jvQEgl6BtV97+O1E3E1u3cKmFWzJ8WPs8lzHzLQYadPJmrurmivWAqdTXbuZ5G4ShT5bIXcdFKxH5vqwAWpXa7Ag3hgAUFrzsxMUTcbIu3FQdJyQgvHvxyKfZS4oCqn6KiTBytWshU9OSpKBa94EKgMRa/xkA90kO27FQuN/X37BZpT1xnlsmfjfhbPvZgjksl9pvtjx4mjxFwm+FRdacu/FGzC50Hos+2g2F3K+0xjxOfj/FBPvzDL6b7jfPGoBhgfw9ITXyGlj2v4adE+DswmIFwzQedjp6eS7rnhtswcfWQkOtIsB/x2f3eGwRwvNCusE++gQEG08CLZ6nARZkgp0fWg/TpIVZDanPjQ4L1MDG/GH5wmc6R5AKEuuPbujpOQpPloRbCs6UV5am5l/kTEaOFHnAlq+8XjdRRbsJhZEihvKksVwXjoXfu+jA309RF70W5B0Zmfb30hpc9nTkVfCHKvR4OsB6dKBxAu1cKZglt9bhJ3oB0ijGG4ylaUFskeZn5CCjsXjlcBlhK83BrSpKMfM81Hwgx2+ZQfw/IBjfVboHqhsdFh+NiN3qfFFHGDJcFwbA8/Pl/r5ypR+IgAR+DSrx/Bq7TrJobBXVzAOEVwM2wat7a1Lc2LO6c/5CSIunhR4xVpe3pR2Xm559Egv4LPRpG3sycAkgEk6OhU1ck5GKyR0lHXj9xG/IJeVnlJeSQZfL5f7u7vL5E9vYuOH0hEhdPMFQYK6tgUr9y1z2z5eHx88dgp6WM+NQmfk49FkjGm7kGtG7DpEWvf9GH9hImFBvhoc59QHojY3AW+RxykitEZwJClnL+IQDARjEVbeO6rBAB31Jl2I5RgJqRJBFN9tBB0ofYoTrpLCkRnUG5NLtusqwSRBOgNcMqYtteZKoRUxbImcycvWVqXumXxwlSFq3/r08RrVQ73/6cXHpegzAtZvQGcIMeBwT8xEfIygVyhFxumR7usEreTUrTrfQ4zCecyPCPaoXJYCukPS+jmZFrGB4iSQryFpWYlIIeMbVhEjBfA9sOVIKbG/WXOMswFeA6/PHT4uVgj2Wd2IHGmYMgNR1m7ntAWrp6eSPBajHnc9dlDlIYK1Opm4zI76c57CMLYClx2ClQdLMRH6J0ADHtHB3kTie3bPxn32W9L7/fvZ38t2v/q5y/hLqBgh8Hr2BCRLP9rDXpKXsCPz2vNrGbYLrJEjl/PEp4lr+bqCP44vWHFbvT+5TjgM0LPqpf4s2Kx/Hvd9Ac8qNgQdNPuL2HTbd2FDQ08ursSzmKDo6shSqzmKNoB+SAosIuFxWImuVH2GRZKVykpiXVF6dR3j/KOwfAXK5L/Ef3aV9Xui+Nn2oulYd2FeuXiqbVOC82x61OtKMstvtWF6mLs5B4bG4zMbfze3t0sqI/DsrfCwqm4eMt2XCs5lj1aevhHwjXd1gdhWK+4zCmU+dYmMqNF9TIY+8wG7hzxW4wJFpcNKAw6BtqnqH7qToA/Bw7DY0vJea7yCYNqwt660rEcFRyIxRBBlXk8oahkLtt2Z7olcJ6HuyHbGa8PvOB3XtGkJ02kF9w9Dq7F2KVMxUa9qGiuQ9e8LRy34Uw7NG1A/rkZ88Kku0iz30M9KgGJzQMsWiqXjdex0GoA1IOko8qTTaOh7UHkGupNd0xo278R5lcsqYJy3wOdZ9pp2l8jrzIZv/Wfiy/5Dn5n+7IbwAudObtQO7R64XTkKb0uJQunH0GFlAG3hAyNPF2ZaxUKcMWnxnofDdd99BoH//5/+3PXwpMKqhEQXjJCx6QZMRKRSGWV0dl/OS2J48kcjfKMHvxpp+1q7A829b3mctSOp+t21ZiBfMPERWVXLlLUNuQveSWwEg5nhzDXDmcEsVODhnRaKmRX1dD69Z9Zd7sJD3ushK3hRDr+PWpLZpRA2BE8C1xwsa7EzRRMaqFmEB8iOXTvM5/fyk4fwsQ1y4Rgo0LRzvo+fhc2phsZWVJDANeowK0gTkfv8w7lbKvzFZrssO/hdga8/ukUn7aCK3HPF4ENIX6Mlx1dizb2PTXANy0lyHkO0Bxvfk1VZE4M1bI/fhY+d9qWLMnk/zoj0IyTvjsc8EZsEiNfDdw+6g8UdfUwp5B0UMA9rStpzKv93aYvh1TbFYllx5S0del6EmmQKvn/MAy0Mjw7SOlWJqyMyLz7LwnkrEgpUYu9IWlllSAAAgAElEQVQquFbtXOu1RigqzhfdSYRyjESP8pw2VOxOZWjKoVGDLNrErJJMRYw2O1aOIZ8wD0xLJxM4OuOPxcMZMsMNEUq17LYcXvkafZdYkPX6FWRWAfyU5Qb4pKVZCY4NMWHlbLlfnBJMkFO2Ao4EW5ZFDPk59Ew9470cOUDgvMsT8GJ6IldhxYPT1XsM77acWqIEHL/Drs27AVjB24EFHP71+y/Kr01+M6jxnHPtfCpLYgC/lz4ihynHuJ77XTk6fQaPUYLJ/+S+c+ID7JUNCrBd9GvTbXKLl6UkCWI9TQK7LB1nlWXNeLoIKienTxs5zAd7xUaCYnPd364abbsYYfV6cozOl5ahdmDWAZcpYxAZgkduiqOsX5HOlR65c+bR64Nh3dLgjIhqGPasATy4d094VxJNFmqHuOowDwsDaq2ypYPvcSUqCcWMRMUKRpTXZw/jppJsK8jewlhMPxeMiyohJXiqSaCweVt2pez7EPQz708cE4Y5yG7bNwmO3s3DJ7nHtbi+BuD6+PFjhyVTOVrgYW63N3B5c02ecE/OGWsh6ezQ52PlkIT1m+DE+Xj97+Kl2EIi+g73p/vjiN16z3M83udcn1oHK0J/fwbSTL8pQL3vIPZtf3LNTAIW2HinLCNYyHWOcISEk4aXtTpZG48rwZ3vMZ0msMlx5ZjH5peXV/Ty+eETOSESzet5rthGiF0NTosmKsm6Qk22Dg1quQbMCSppWseT1X0VOmOyexkvBIcuyuDe1dpQwHgeDSAhTJmj6XSBU+UTYSJ6xip8UQUdNspIsyiiUXpAeRyrJP/pM5s+M+mCcqHP72xv6uapaivfScZjAA797FKW3qkp6JoKOXh1cLaiBe0Yigy18UxQyzadU9anQxyUpAAjktZDTg3QmWKgBHJMg1gLhTg2Hv6eh9I7FFZhIvUZlXFc+WwE+xNWHDBHkC9qkbem+RFLEr0xAaDknbTMZiSqfxARSVkR+iCuauWeDc3tCUs/iVN/7BX57/7mby6fPn6CHGTrG+ZDLmBFoJV7T05LvwR5eLynVqgrELVHrh4yCtfgyBpr+bu7FFSVp8+81dpqTVIPGqFVxtpZqhL3gXvFimdhTeynQIfmymvpmd1lY8qs0Vrec8pDREe0kdU0nik0a/oUt39ySvfqVSF/Sp4GoxPypxyRQaGcRKqvbPA9Xtd6BmEfzZduPbR5Z9c9mJNDLAN9ekkDQGzehGPBSuKPWofKK0aE/vqmU5MIRrlEY7y4Ny6lldOWRv8QpA8eGs8sdFLlKkbXkAbeCeQyXyhFWG6ywQgSOzelZQFY//YJBk7CzsFJAbXVJPf9hBcGo6VSs1epFMKuCK04QPtbeXgSySzY6nXKjW2FdFI52M+6ulzefvUWwq48ZOHiave5r+12ICIwy7AEl0tlqjv8C0iUZY81vTxDGLka1ONMpqt5IFR6f4cxlVemihwOiuJyYW7CczQbXoTrMUfoV5l9A8UJShOc5ZybCE2Y0cOL+0hh1OHyEyAG4o4q3wR4XpdcJ1+f69HMelCY4XkKizd5I+ezvzv5IeluX4+8D2sCEq5eU3SFtPLewHDfp8ar2XKgvis6KKDjvkM8VkoVo27SZG9JeOCcw0e966P0xvvgfCyl4lPAIWdHFX8G8xKmGeLympztU3tNZYAghKiFG/6kiG7aUfWX/2Z4maCp91/Jw3j3ojACPeBFOkKtq8X4LhZmSbg2iMnNYA4RAT8X1MYsnW/2xJQyteqiutk9xcu8pNiT3oaO+JvBOPcEnW778oU2HU6UordiwcgAxuQ9UB7v4g7iSvL/EZ52+sq8y7KB419HzHHMWjNSIAUnGhmwsD6znoc5gqb0jCVflWuL0zs0SntgQWNF72WEyZD73O2XZAzZWJOeSp6lohYoahB3tikrEPVanMncReYvhU3Ml3QIE8/o9ISRQ9aRs83iS0e0LDg7ny1DiFqjPl3BRpFlzOoJT90rUaC2L/Y4cVwFrKutU12/FyuAp7rYye+300JyTuRiuqHuWM9M5j6shDWg0ABakYRqUI29Z2U5vWDrKRFz7JdBU54uUQUPY8g3XeE1LKqEiEHx5UOfUbt6y11h7b0jvYPf9b+p8K6qZeo6zB15pi4SsdTiv4dDEiwfz4CcBaDZERsqaAnGEsQ0sZmUujpN7TbWPBEDrPE8wV14fY0cGlSrOaYcCtsl3mOJTt5Ugi9Pd3ECbYUAO1jbgYkJt0FiALlFNEVBQX3uCk/I0VZiHEkLOAsfgdwRyLpuEXX8ts9HlSKpyisLp7x/V4rlZSsLqT4v4GePodcbgk9tRj580vcjq5dwOIG74vMnQGpfs/zbgGUVjqv1lPOwdbI0193WBe0IXvB8Hj4XYe5j2ukmx5c0v6qj8LDEFxDMI0v3W+ZvIohlNlRSqwXratKDMuhaYT7SArTeXzyEx6vZsJ9bQM7HBhFkxbm41lA6pgm0O4GIeZuvk6BxTogClgRxJXQfbXWv9JzCtxUDBcyyjwtvKpQL0db5lfQBwYNfNGnlDi88Q3kolkE1d2wDhrOFtxWawRornEUFy/8oiVg1t/KpkprjQO300lSEd/ZNqSLyjigDSVWm8t5FygKV14BP7LFOmPB3AwKm7tv0R1s42tuE7IHCcdHLbqzY82f67Mq8yrWNo+W8PnILNznDUbEafQOWp6vAeCRCJjrK41QLoJNhppo3Pb+TM4n9sCcpioTcygF711XKPqlDHkrcS7CS6Tij1NP7ocII4EfP7yh7lj2R94jbqqhS60tjUe5z8aXl83gB1pw+TjU9r6AKNaU2sLXGM41PTh8NHlJeRm9I06b3egevM3iyrl2bQbMQo7196lGYMnf0kD1qfs94uy0COWr1YAQNEdzzeQHax5ST3HMngrqG7q5RB2oDpGcBZEWFvHm5xumCDa8NW6TAJ8qdc3sBjQkyB3Rld1+7YxxZj3ZEHJud0QRgQ9vWqHUBK5p1NB88pmPcHZVJrevq6W359BKQszu/gZEIsirICjFmEl8uEBW/NsZeddCfCYzb5Off3dyqkoPuggk90DU6xBxCtVCxTh/4rBwJ8Xdb0Gn5rML4uDwN3KRUi8nsxXIYuZ8Xlp+Vz8FyIcm1WmxvW9u14zrtEIWHFT3dDORqTbzeCQUK+OzFAziV4eaG7VQe6W3LtagxAzzf3gKAFjhEhdjw3OK9w346n0y02+AlPK+bsXQQQBk6PO4AebfnpvdwTKsgc0US+MmHTZ94y7A3TT98o8VDtgkwfeH7XwGIOz0tYNAeGxgjDl/YxjLDa43b6hmlveR4dgKsLowxnTUdxhq44ERnKTJUyjYzGHcXiPgz5YD1gnMsUJpKwMfNut9AyURSIU9L1QKHJQDtLZfem72Mzd7pcKcZX8ronM5gxbFm2j0JOvm3KMjh8eJRS+P1cYscK+NJkKZwdSsN7hc8aS4WsLJSN8F5uyVhM8F4BbVHHrdpjXmIasAq6qtLqwbF29qeMNNfFzoEQ4anmvrAOVrjtcboFE7jnfRkk04d2iFd2Hioo8Y+ffzYHl/unUATKu2nDQvlsj2uDhe5jZQAx2bR0JCjQVo0XoUJNXx6JRgkXBVjaxvSoz131AKc1TYXy1kaKtQZi72E+U8CO4GQW8vwuQ2gRXeUCdqkjiRZKM0YfUwi12UcEqZj1yFDdluG6t+qpK2fT5+qqe6aw7msgrylbfAV7Vbfyc6zkJyRx2laAel4sCwYa6Kjd2s1Ql0Y5Oa5q5SmjiOR9WMWo2B02gpizA3TfuepsIAKhypUCNqoIiAXE+EF9FxJSoKaW/5oLPCaAexPfinnZNnKZ8KBoZMuVjlup4LGmJ735sdR2uzH6ny+CZdaF3i/uXJZREcgNzn19j+bmJkaZmbY9VCnbuH0D1O85J1cuFfVENhEkpOkvBgwAjBRMedqa3Gp7sIuOd6a8FUz2O2YHO5/CgK6Y+v51bsMuSPRMsS/g91Bp7M57eESnR1z4c6rP5u5wurtZ1kQqw9cebSqOSGSlS3cDBb6APJ0d2vrkrAle2xNcxpZmTsgpVVEeyKaZltZUMasli+AXHljmlgLwN02KEIl42NZPeyVVdMspVuCtUBcr/lmva8snP0jBMLtRdLA6dkYRqZ3ZCyHet6+T2Su8BDRWCY40/Nq3+FloWQle5jZ9MxSRnVB5ikm6Dbg4xhVyaT9PnhAdo/IBuzOjAN7nRePUlcQr6GDhUFVvj5WLFd9t3CnpxrLx3YaqPudswXwY5nUCfJTdci2PbyG4bFRGZ4bvCDuhC/PxoyRBkUJxXfv3l3+8pe/9r7mPPisFGTj2iI/iKUFWjymprsoJKlmwLPuzxE5pNXPLaLIZ8rOdMJPI2Dn47qL6Xes5C4+qvDQh4+/4GxhZNl1E1MblMc9stAuxf90yDXSOiD8y3kMzXMfAPZGANDjYqUJ49fKhoIbQCYQ8N6CyIALigu28eQUcqzDl/e3lXP7AYjKTYbNY+Yb3IEE/9Wohvdc9DiydZUcDvu+evUaxQnv379Hi4naNKyDmpOzOOJoSKV8Jiiccz3pGRovkkGA5QTzLEd2IbQGnqsbp1l5L730m71vrZy5EO5rzBVE/qnyxLRXoJXl6K6suB8AXG025uD2ShHKfD15vEKW1nAnR7L+oNJfQ4/Fl3FaSqQIuC9lzQd7ho5Bdf8c5l7fod+lTvgx6LA3j3t/doIDhQ15buUNOh64ujYe8DucSvJsPT1D/xd9/PjTe1WNV8/VAqoKrSriQfIjDdIr3yqhT5Cws8NGqHVuyi/vn1V10pgPNsCa6zSo6O7W8yg6HMfEGJCmmfHwjrxmzh3llVPKsu/t2VGEKVPdN3Xcj8wD5jyuLlf/+T/8p2crQerLaFSYQK5zajqN+ODp8YsPdXqqotmVloWuQz5uLZGCW+Rhf6asLlpeE3sfYU+3uZv7roLF8/O/UFpbqW8qSgCdreovn+iQ4/LZiXdo/z6VNX4PYx9rpGa/Ht++P2egod5RIA5evGJSCK6nBjgew93tK8wZQPWkp9yukDG+aKjqKk8zSYcdZGla6KSlRMGwKpQEcj3nCCVQxw4YqL/bSyxvW/1dyqjmXZ7HBIsGbsU/na+ZeWCxTwliEqztlpHX0GsE4Whr28nHypGi0DJdOnzqVgvlFVjL/UcZbrmJ9lRCAowyzb3LvTBt01urflxa1x4/QpYqZd/AKgAYmIhd+tvTtoSXqv3DV8iH6cpYWMwR5mzasidlQq9cYwu21QuDMXaikABgGHIXGYCpyMhDzD9L3obQ9rgDvFvGqVtTKxsCTBo+NsAGwKSiCoZ16KeUYeZRNdPT+0Dv0zSiblkU68+8OrVdYKOwLt8YUDn5bKgRWPaPYLaWFoZUK/fhPyfLg//oJoKCh/EkzxD7ImevLnp9wPs+kim2Lb3tlE3WIwOsX726v3xCGgeBK4xkNUbNdUnA2KklC4hkDrBPFMjQYdEtmiW33cdQu+WlPTg+69S1j83zsG2m7RWMZMmhp2qHQEpZwn/QYeHJaaMkGkCP3GBRjgX+u3e/AQ/hRINqQizvM+gzeHZCnjTaGYVZG/mmTML8TXSdR0nmQLcyhUUnP9Ne6jS+kt4nfLka5JPLZoPK9DigiuP89ttvUWH8/v2Pl6tb5u09PygHEalYytLoXFSXZ2dbEoJoHlNVaUYCkVvaybks3dvIzBGJzYtqjk0gRozBVkMjr9aQtI3GKRFOXW1jluJr5DoBXDWhnp63uy5OOTa5wxOEd1WtK3hx1upx8SerxHgTylhW06v7e/Tw8X2pCGsAmccEAjNhCbOM9cXds+Um0b5Zf2bMVakrALDlsZBUd8CYG9Xy1R7H8MYt6JxcH2cY8s7uTh6gI5X/DoQy2gDlQKTZc2RirrxFW7UXrpfnCUJNx3y1paGxO5HXLUfqrL9qOgiP3HYs2Kt7HryLkKsqedr6tCO7u3I/85zLrnYaz1t2usH8feKHFFu2rqh1y3FAHAZhe82yV5FBPjmcOH4BXA77Rb5LP8ceMcH/pQeSvVFJCOENSODyEpAzPe2J6klny73uyq7WHXSZqpv75gUcoX+eQ+Y1OGP8ZUpRuTag2IKgOJAFAfs+8LmsADVGMAj38yfMI+XgKlNZzeVFm3nQy5AKmvtkj1p6LugpbM+GlZmUq+m+PXoYoNCb2kLsnl/IFLpvFsOzxsBhUkjb4vfRWwYDXoPBki0RKdU61+9KffyUw5fe+aVaUNWjm/xwtW2NpQqQamxMDiD9GyBxXcfDmXuODBuARa2pviRwpSfVnoH2YAmiSXLiDpwGIgOijcwKRzLWzrU8wd8G5x6jl4DejQj1O4R/zdM4+1g07NXqvXWuUu2DO/FX/q8rV4fOBFGxH9HnDeHZAXegQxW/9PZrD1mIMvngKDSqMZXcVRN6vk8A5mlot9u3aF1yeWw4eF1IU9X2iUd0sYBtaNkh7JK78FzCszpGDWVrGhMaVYB66OsYBOlU/QYjZ7Q9Oh2rNWjZKCt4eL5xbp2P0KPRlntCY/f58tvf/hZFVz/88K88RUOGg0EOTjYAzRHcTRNvegrHXhI/wLDX2SQBlHZ5lvxib9jNTZ3ssLYns+Hm48jYLmwcRhwADliLOc4+pO5JveC95veSNcsauZpmVpUHt3Adcz4TcaEJwmuUW/iP/+N/eE6vlBWQTxQwmACguFwuf/d3f3d5/erV5V/+6389hIHa8tlAkhWcJ5XKivTIPIaJdR8n4oUyIJi+a1Z4A/j8/N6cADP5nRdqGU8sXrvmNxABi8a5HkuHbOWKGBz6uBwzXeQZeE0IakkbHu8yrrDsqCezN40AkpJn6Y1juKYsFoSWXE13dX0pq7gYpEBcAT1X1sGiLks5AJzHgD21cBKPJrj3dVPy7UDXlgAdJdP7HjQJb8rBlpDlU8+lhdh4kHfQ1Y9ySGEc/RSDkTvidafQYXXTbgwkWM97ex9Dcc/aibZlzTczY0GnlH1ZjxSY5/o6JeyR2ZP5sQiECAbWYzgYvIRY3vbIgpWzUG+wRjZUJbVeFRq5vb+//PzTe47HQOIkSXyUGndo1pIKl+s8YR6W81d7FZ4ZTD0/CsOgDon5GGWCyBGGI4NGTpQvin9NyxD5okQjE75ZBOqiRM0UPMrIYciFRhDSN3hdFaW3GP9iMi7cIIDweMiDAyJHceg2L0t7jFYatieIfCJAhnxAASzCKYDoOkiee+93UqFZRrUeykel13Qr+sBTtG+MMMU5oH6HFyLORh6eXvOy8uhFLRGVLvIleyHoGYRWJK235zCqmGdsnAy99+NVhFem296YXkW7zz6TSO9s7/nALHPX0D33f5c/bWK1HKHcRVuPh+qXpyPG+mA1Pnmly5YkoJsCcgB0LogSeHLuOfWu6ZLeaK85DSKfnqJcz9Om9cNvFA3cSOb9+bs1zCzLpFNpUj4Z2FHWk/6pH6N8mIRIbtc70lDcPxsJR4PGx3/N5/wN3SHCQvF8iDkEmiR7Wu5sMnp/N/8WH/feMteNBto1wLpbRdW1VfNj0GndZF04HuHxeuOa8sgl+jNQonvdSfCTVP/1t99efn7/vvvxHAlVAikW2HlOiVpNhAYPIMgtBJTKORWpc6dWohsBXdfaS1XXFBPsPaxyE196TwrZ5RoJNXsqXiIcWJDX2dhwRKMVDi1ErplDJbP1K8jLtSbPCFDe3LBKVdYkjs0pxhcz1dwr76+KOCpPxUdwWanb2+dzEQ8gRirEe8AcNlKbwWAqyt2a8H4kQEoBtH++M1h7B/RFyItD0c1hn8JKNbDd5+ex2JI6F47nxoWNoJ22IRjg0WWT5dVKc37aCmYsBpF8L95L2sp2P8zTYQgQ0EchL49n5kCvTgG5CjvVIc74QV7qCnQO6y4B5P1OC5+RG/pl71/dX27ubnSI9p6TJVJhcLFfQQNm/r5ClajTOizAry7VBPv9j++7PxXln4Gcc1BKYU+oJM8ghpwBuJwk/6ZVe7sqK9DGnhr1mhcTAI1hYQ5tjqTyau+63hrghp37x4+d++YCOZ63yLGwgMVAjvql9uvt27cIUZYx1rSRYTgp93Uva11XkAuFIc/VVEoPYGd7qXNjA7SuPmz0AqokRB4MjMvtRTosVTQocLEBEKv79s6kciycKWUYpzD3YfH23oCWnFPrfobOexMOYB5b0QLpbOQZ++YZyCUo4D6sp6ZI9E6fU2y3y2I03sH3iyd4924vctBA3TpBmJ89GtNnu3rrUzd2fzyJGO9N5cqRSA3IpwDI86FYH0ODIEIeenmwmEc3Bk7y9MjeigSNg6XSBRgKn7xoLE8bfPYU2hHiwgtLxHW+q+52dGt1cHBdzf0BCHXzZnfjU/KnU14SO2ZqgmXmtP7x+jmU6vFxnaYB9+xTATmND2kQCuXawEEO3hg7zsnk+LbUGzvNCsjlwjQRK17sXo00CKf1CFoe2PMkL0YLllCeUGLKaSqiwJl3zVhk4apcretweLETtnvBObz63p328R4JRitIM0j9C6VWsXTnUj3yvEyDJ3hd7FHTtZ43XdlMgDaTtbEo75TnZAu1/rYnxwAShHFT56qNh6cVCBLKwzNQf98y+beFmmnQ1vPmRSJT8tk1t3IXl0Xx8ETrzZZq/VJzev36Nebz888/0UpTWKgJGObrJv6D2pcwotdGl3vtE2gw70ZHHum5HcqFKcIcuAQ5OfdUeh5vC4pWMgy3JJjqGdh50XFZeT1Fx+tM13YEXPLwQOwXix5xjfKRPAYkryNjoAYwvYu4XQFyWMXgyF57vOytAB11rhEXsMP6UUyE50aYbpS7j41RakMn0E+PszU+Zg+OqsOyWs8J8/IPQd1DITLHA3wiQUGecWJ0zb+8vXN28CLken10vqtDiKBNN9tVHgxyx2xYOt9lErArtF/c47wmG/HcR+UluT2EDfx6j6reQGNdZcrebyQVJ3NP5/828MQfOshELMmE/LScc+9Jr6zUM0wDX5TiQ04W+hF0KNheAerXOrHlRt4Z5dLaoJqT5Jek9TFaGILxnAA8St7eVHHa8P79feWc3l1++VB5W+Wh0I7J2CSIK1AGhMU5K3SLvEo3I0ZnAxkzrhIteTXDGK7SOhIAOket5uelJG2iolqARGdlyIMimhOdtj8MtQHWH9E0XicEjDxxKK/eWQbFKF+3dSlysP7hmhZ/cgfpr3FBA8PbpB/uEb7VHL0fO6CjPmLLG1zj1cnIm/s0Lu101rw2ex5BU1EoUYZ8RbEePlE3uJVI0jhWyuO8XKEhOM4FbRKQzmoXjz1cU/Fq8crnewPrX+Zr26GC1J/GCc/ohGGgYhBWYPCm0zS4xx4vQWaNR2eXtj6fXpAw3MOhRK/tACEav5O2YJ7Es1s/UzcwF9jXTtGYl4zyBib11hvS3sOaXwFaVV6jFdQ6nnoPANzjx44aLU3bHdIPI8TzwckOI1xXr5ZWLYIVq1eiH7KVOCfRgtSL8ZXDmzksr1+/ufz800+Xr99+fXl1/+ry/fffh6Bhk01qRSHq7uY8ICbHgE0uUaLwYrqrsTlZpScrnRZLeAYkKNy/qje0OSssrg3Wt9DcCMbxbH+fFlSNuSuLBI7hZrVg4IqkCUTihLAnSGauBZmpvG0PEu4m/Lu7W1WN/cTSe1cFOoFZK8A1Wvd4Xq/eXW25cB32nCQSNoHiDsZaNkXochTNhP8aQIeAPyssGU0wYx5Qx/WZH4dYUuDGvpvhBeIMMPv+CBVgzMqfxN45y35SOdo1PoDdib32YmaW4TLKpcgjgW6Tr0LmuXYLLyZFh9fNBg5x9HkIGXvqPmvtifUJJz6WjkIeBoMd8E6OB6qhEm9+3HJYRkdRMYMHoyCG9B5eDtEzxTYsAIXKKB8wLxiDkR97NSC6TDhYwA4W1u9M+NX4U+5NqwrzQ43Xu+XjipQNzalARNnqt6BwhdpqHaVicYjJKQMGf+3vayU0CfJU8uGhSMWkBqj21qbSa2ggj4uVFatmJQMjejX0L0DbxgINMBppmqv4DDOtSkQ1bMe5spCvbBFBT3NLZaZ+aPwwoJHE7iPgwhMnw4BeUyriMlzxY75ECxpFN0IJe71ZNSyywrDndAoAUeWGglaAhgTcoSf0mUF9zNfghzYZ5XS11Og6YFUpdmhQ1Z+LB72PbTOIjQpUhUY7CiWTry1A8R9Fpdazg3nKpTKPqqoW3L+cWS2vlogcJw60B9n0zKOxbKR2DrSYeVQhQ6FraNZFPrV/WQq5diQgva4NuSwbBrit4AcVsQ58ymttXcHUiRqPj2NziJfvySbBtSYIvVs4KZ8f+r/z6ZrdlbvK72i2sb1I70Hk4BmwcV3U+ga8TbnkzyFnIJt0ypIcZ9Bp9AtM8ZbG2YazgVwKmAYa8qFSWAeSCaTb8w7rzJb6omitVPEwPu8LdJ3/5fL2q68uN9c3l7/+9a9juQTDO3ma/CVhHa0GPF5MSi9lGT4RN4gyCuzruirIkKZpYU6LcPIbHOIiiygJ1guolh8tKALMdoil7oPQc/hBk1dodlk7WXz1GUKfTvCOvCXZ+QqVkTtr3crastWAtiLkiLYEv/rqS/z5r//6r5eb62oeM3u57LVyTHI9PXfpK93LeegVuc2dW4bVlVuk90XTB3PaO9VavQP54wlNSz28ThjLdhyUPxuLS7kV9nptHtBl0MG89jL09wE6J8FUIDYs08Vz0Rb60JLyXOH98LFvq1K3RJx7kj7Q/kcKbe8nt1qdlkACQ/LI1rNgVZZSkuBJTwFJRsIFPEAqwV6BXKSC1ResjoCrijvYoNFKhl3PmXOZBRNeHwtZ0pgTijnmDtMLSLpSkOCSApMNgcS6SqRGGBBAbgQ1D10XCNEt9s6QzwfEYSwGTQYLhinOXbWnArcqjOeipThzeOjKHs5aQ47jEF63Z7CVV95t0HEMpcj/gYulWxVFeOrTPH76iZ53K0CvWnA+72+Bp4+NZywAACAASURBVIpUr635JbySFI6ai9RX2ph4n05SMD/y36Cf9pDNPlY7h9evv0BuXvVV44/y9BJ4ukpc8QymDEjHoTPCrJWr+kwD18hn4/8stxaHww09bC1jbTurw363pmjPeAuzNmbaY3RNWjz/YS5y0vSenpFrh2cYrMf4SB2hw7zX7r4qmsI6IEjwdLkOr6CBoEGGbafubot9mxy0LH+0nlQQcmS+vZAKKYpL4wiw6cHGliQR3u7Uhy0FI5wlCwbR4lYUqoqDducI+E161mHexdhtI4LH0LkhMHUnPZYIq4t2/e5JPRvDkMGXtVfH6FB6sMiL1lsyHNnURfsoWQUg53ZhCqkbCwQ24fOjlVPmyJFmyAzsW/JCPNYe7+173+NngMkMROLaxZNwuVzeKOzH4z2kPFyhqeMw/Dlcs6qxZ2PHtUq1Qpk97vJYdesMYG4D21hclt834pfZ1mwYrtlR8ioi2PJePC/z8AKIoqTc1jAYX2G4FmvON5HgB8NH6LotWgEZA7kixOoJVRYt3PmaQHnjvvrqq0sJ9g8ffqG1uCQj882dJ2OvpvO63GQ2wHyDpfAMmXZSCIH4rf837yUOFVfDzyH0IOYz93EYE17rJVy5KJ3dcrOSZ1hkG85iqAy4JY9B2YVjxfOCKLUAtUxN4H3tvBYJBOSXEIq4lYotTggehyoXH/iogwE6fFl6PA+eUbVhqImWt7veU3lV3uuS7hYsqXBAmxX/khEH+rMvS/tt70AZQ55/8iG9PFrvqH7dFZuPGdoNB9q3XvfJIYVy7xw/SdwGHGoyC6AqZW3AXw8TgG3ZIw9Ng2DtcfPwZqzSiUOvT+e0aULwxoXAZ78znzs7ssUKZea75qClXAw1vcgq7LuAZP1ee/P6zRuEraqNRRlq9MgVaI/ucPJCDa+J7+2l1Dqy3YJAvWSI6ZweTM6HSnxymSinGHYtLzXou5lM8CgKGQaoDQ/xrGDrnJDdBo1q31Lz/fDhZ8yRM6Sv1d4NK7meR+dzzqrOb6JTHIP4pByyaYLu9AM4BHqttPHFJ3TH+gPuFcbrQoEQHKLqBBTFt7dbP03sq04sIb9qryLkSuN4QOHQzpqHCbKWjikgx+sMoKKFCdIjJqTcCgSyoEaR7Vdy2tN0ekzQAWz2Mo9esAGnEF3I0IX+O8998ldTXnkN71+9utTpREf9I3+xsEICMdCvq/ODRnGN5AdljWdEuvQPZLYb98tZoQOq+7rJrU0gt3I19IC9pVs+asohSjoa1mkeZNQDxQ4knEGUFN4nITYLrgByViC03IU0RTAVk28UvZ2HaQVWC1qEjJYmnz93Ane10mBj4fIk0EqjJWD//7qwcItW37TO35o4gReA7LBax1Y6Bkzuhl4Imxs7xO65IG9A/JkKjJb9ovNnzGjkOarsEPULLZeM7o8bYGuf6l2312wAXB65enWVsYMAJF9qnL/5zW/g+fzd734nT8w5OHfO3HpA83ievP7eN4JREViAl5jGkp9Q93mtkiF+ba7J2Pn+fEc+13uYTJ3rV4UHxJa/DuRG6Mybkj8MoHyAu+kyzxplGJOWVfduQt5kNWx2iw2uL4yPCC9mYY7nt4/JhodzQpEbZmMpQ7zRnsWhVXrFLvCaYT3S274JjAadcfoHxmR/wAFcWzgJlIdnpcenZS0gt8sd8rGtzQEbkLeoWuW5hLWueR4iI0UEEfta4ZkK9/dcoYT5k0Ay6dvf+R4oc/B45h0qnKb8Ffg+YFFP2NBKfcC2gc0IBK9De2e0viknSdfl5WfIEoDt+QlAru7/+KFOaVjb2gz90yvDn6lOnBMMJLsrh0+eWW6tgbzkqd1Z3Zya13BszJmsPyEdOtd0aqY94+nVx/uxBzpT2p5ivt/J51eXxwdJcIGYAiT1nno6jY2kGybq2wi+KS6MampGbCZkent3S11T0ZB2JhTJEeD105FTKaBVJyxojg0yEKZm2Jk5TyxKEqX1GJb93oyGMVIlf9W2CFTT0R0+0VW1XP96Z/XYo2GB1RCAxyoB1FU6A/kOEa5qAaNnPqAwK4tyVEkOWo58VC6QivM6kbE9RDSUp2eedTPHyLQLy69mwhNerNMvSr+VgTI0sfIMxn6oku+HdQFhGsx1T4Xmpxfh0AHPSqaXztE/0nd6J1kN3bICZ/26mGogysgopyABTrTMI5Czoecmx+FUysWR179oGL0YezwcV+fIWZgRjBz7LuUzp/XHKghplA6Yy+pGf54eFBPs7fU1kvHLY+Ay61Jm93evLp8+V4XWRyRJjiLYFjVcxsiFaeZiuIAVSWuVjgmf4SrHoENQ+OgjzcdKML1jfoYZv5Nh7Yhyl3knrYf1CyBvJSLaJDiSfZlJrmZgAW4q96vLm1evwYyvXr+6PHx+0HFcPLvNAOC7775DNeGPP/7Yn42givlaoSPsmVYk5bT3yuHFVfkPHeTnpim/7+yenZHz713x955tzYX36wYATuI9xuBeUFLieZ/HlnyQ483vwcBSGwZQTsCpv1FOXiHuKwE5L6fzz15oMl2AvOi/DJoMt+whud4LZ9lHiKLHKZrq7vmmoVauatYRQKyVhGif51xOBmkCHqQvS1ZAiSHnjrzkEBM1jZqqnigr04X3dUCW8yXlOVA+ItS6AC/XRMqsq+vW5GsrSwB8hYjb8Ir2L2kwJM2aFnPeNNQIvDEe50h2u4b6dA2zjOfK4d4VRJ7RIUPpER7ufWKjZxe+VMsTh9y5fs4vtEdUyl85kUPT7FKMacRw2SZF+WTdjiJaEDnk2F5PAhWEoaKKfeEnea6Y9797qLzKV5fHzqu1dKz9lmcWz+bt9rhapc/xavYk0kBxWxnIQnmWusVGGtzwzpbhtRq5bm/RHBC8Q30iJRo6j7Q8vet6dgKfgHlyOtS4zgyPWRGGN5UZuIAZrC9RvYABIw04LzQq0tGqBQhOR1kJYJHmCTTrvzqqkR7H8WY3gCmt1MBFuiXCjnP0FGbf4JEajgbmwVEkGZ4yZ9cd87d32vpqAPT4uATjM0oo8CNN2yF+gmvTyEQ2ILvkwnTPN8/BMsr4aIpodBReY8c1BzvOUYgQtIq16l3dwDqAoYzypm+JFINyjt3rXFddX67+1//pH4W/wl0UQnoXthhvVtVk7oe+oyUw7UTONmiENnPI3rx500qsBbAqUugYcym0oz5r0qSddfAkBvDABshF6nDWDh52Jc5Fst2vkAp3sjdjXxdXT+5gpZNGJcBY4TXnY1LZTW4fGMy5V5EIifW0clayPfrCyfLz5iJH7vEBwvXf/pu/xeP/9Kc/9ZQ9NwARN9vNucnLtnjDDO5rKRxOjry/zLnzuvT6ZahxE3jLO7ZN8Xc1jwI49dPtNk5yNFeBKYu0FT1GRU8KCGWvshrjIxmWiomtQPiEyePD3wHAhy900Dcqo1VV3PN2GH8EaBoGdURU9Uz7+FEh0F+ZZ77/zIuahRGUTQMK/B08GTE/0qKuDc+cVW+qYOrkSdooi93vsB+Ne0JwYW/UDoiR5A7v4CR4U4GWMqzWtFpzFxA9sEDi5vbu8ujqbOwt39RWsrryN0ja+SeAXCqTpiN7HPVBgzlUXSqXqsPHtsrocUDxgI6EcvL2yg+rV2EH6qLWF4BciW2F7CuacXd7+fT5c699yrgEiAZQBnsNTij9l7xZ+XLghVlMOskwJpjbK8nRgkcKVAK7T580rFt5rmTjj6QbTyhGAK+pPXt1v/YUOaU6w9xdE8SNHfaMoBPTtHh8ZM8VIV8Z+PaUIm/aHi+lEdnQtuzX5JlHyHArvFjhGaM3cRVeXa15SGFRtESXG+Bw9SekbK6hLIWC1S98kQtuyCODxCmmpxcaDSxBHTTPdU5VgTFuSC0X9C2UrNffodf0RBHsls4pY7N4b8yRiQZQD9vjO6F3TjmKdDZ5P6Fo63VJkZZbDN1X1fbbt1/DuVNy0tW3RWfwRIb8GlDqZ3F+ALsaj+VSGoZjiGKRjmk3sVaQefTIhKNpPKc2ilYPvTEMXHns3iAudPpCyiFnUnB7XLEv6YrPrl4GcoN0NyWQIE7oKSGgLfj0KICpZFdUaXtVM6G3m6yB+r7y5EpRFxDhprh8WQSgkAnCrRh6jtAa9XJ5kjXZdGLhY2XcwkjKuZtIrvO0xWtmMzjd6Q94WALGYVrLmVwXycvlfMKxM1jlaTD69du3l5/fV7KyPRxTSk53OL0+d/dq24JzU5EIwYaeTwV+bi///h/+h8u//Mu/ID+uFaiEFQlnwKnDKZZKK8jS1fLO1PsLXAE0bkCAgltWCVosSJSY4A8MLJYKaZhguGii+t/Vj721FHBiHKsaL17kn5HulNcTwrMXerT/ROxjPz0PDxl7SJcAmTaANftNtbtiQIWEvseMV9pzsoX12MGc+5f0RnBPeN/7EvlKPaYWTxT22Q6GXBQ/Auf9vOXvNNaCilv4k1bpCVJ4YMkb8P5QyLTnrK11Pr/ur8r1Wo8Pvyg/1kUG5S1w4rYZCvma5DfmSX1YzpiUmJ5V6FwySgxtnAjO4H3CPLs3jvJ5qq9rnGzHIBqHTFIujjAtn2FgKUkVCl3i9xAiIyty/z0O52bW0vJ8TROcfTQswOoczmg3we2c3E7ze9IeCaIlwRJipnCwt0+mgj2w3hd774UB6utON7BBiFdMdhkBXRz1JZZimw4F7BWNEPW0pOfYR8ErgGvOFq3VsYrcgwGyw5szW+2726cEme8yw3TThtySGqFQGkZBN193FgIZODRMUGVOrkt5jFq0GlE81IaC+RUpS63HTMoCX80b5DMCQgXVIj98AEk9nWFVBoE5PqoPAz2P1N5FzgN94FDZyeMfXTY1NM3fkMICXtdRXBr7yK6gOjgVuWicpj1aCbLtnano+xVyvqtIkiHGNAgm6kZWcT2r9sZ7tPSK4zN8fqsrTwd0pvMmeKXlOr2i4/UbYyTHthhVwXPdS4+lGTKOtbcCDdcqIkkg7HOHLRIQWnXV2SLnTeAnzUyxiZGL0h6m8CxZMBGQkZlLAN/e8niVPSeklHVN1nle7cmyla0R43lK+LWQtRVO9qVgSzDgeWXVYc7VY03wApGiY8l87Z7jVfMBYBXAQbl9hygDpWNcZEt7dyw3CAKr4aQE+PPz5W/evbv88NcfmG9ia/T6+lKJnRVu/un9TwBqCOE9Ffj9RG9Vt2e5uvz93//3CLX+/ve/X9bCMflWFl3ttIrFnemawSRdsBb26omo67MCW3DXozJ4LPq2XGLhU3GuhD4WTV7TYbF0n2/Wf12PsPz9PWgpPUC55/m53+1/M6cjFXmHkASobKwkw5oebOkOgN6AlAbT6+rBOR8mc970XXksmuatqPhyPJxhPgVI7MFC/l3rmEPlZNL8rIPUjXJq2OFd8gpE7MZAtLxrn7uvVwvW8AB2tfncC+WOYiVaxyMPpBZU1VZ9vRrcCDRyzAMWh9cFGpW7hGZ3eCVV8yoI7UdykYTaoLhYagPZyS+97xgDlVbxAlpXKIXDHiEaNlSIq3Fk0S+FVZW/4hv002yDS4pNISpOSAVp9qS0Z2ly3yg4xmvqMK1zc2nkaAzhTUhFWgobWScB0g3CKmTv/pS/FKCG5/z2cnVzc/nwkakwdLWyJydPyopE/EgkhxcRX7lKkIZ68mg9Kg0T70fKeYwdQCOrI5lLSWxtOhhJAN1hGasQPdwOyqcltpLsjvAxtjX6OSYfexycUbTTAIqdXKiiawJ0v2NMLYyLierT+0YYrlKR1tYZfJPBWhsTohWHiOtPyuRsUkvvtwEgRiIicbgcfNpNiRteatzDu4j2UgGGP3/AGZ0NaK88oUEY+Da0RLRh/DrNy0ZyzttGSRuKGfFZgJwjMQSX1TmAc6P3kKFngVbQzoBJriU5hQB5xorfdaYxQePLkR7KbbcacY7bXO8CPNCacqv7+K1wcszYhibx2Vn7kUX5JJq2EHET3VRG+q71Ubzc8KqeW2Xm9eKyphFW0XU+8L3AR+a2+PssvqjnVZ6evVMgei1+VtKN/SYyN3yV4kgwuit20EEUcHhevg7VXSFcILM8jjgbLgWOx4h/9cBuTWK3vTtw92HMz1SU1a7liy8vX3351eXPf/4L7q6jkeDlvbnCYcSfPz9cbm94iPyXX36Jdi7rIb72otByrGeierQTNSckwu1UwrKUWit6zHuIcIiLs6r319p9UpGK8yOzRx2XdyXGfmfSVYSzd7BHIRw5CW4wfMOcy0r+7gRzCZm6B0bCDcObNAzknQmfFfdICvrmhsnyutZ7t48/gabpx3SzZ00ln1ip1qbAy9UhjnATYMEoRDIc4CKVVgqiWdNpJ1p36pQsxpM1bhpXOAHrfZmQZzX2JZBgOKGq3HpYIYzxblup+F10hRCCQVi1QxjlAyXTDUP5nrK43S/MSdjlq5ww7Si+4d9aIZ2lqJxI9p5jbk8K4tp5F0z4/oMBGTTKPFm1VynAjLYrY4EvuYHmcJ+ooHcfcoVSaRmQqUdkn83Y3phS+jKS1PjcOZrmjZSFs5/tLxB4HkC1y+sBRs6hS48ReRZKSfKjUmJKlj8+fr7c3d9fbu/uLj/XIfACLD5HtU5TgLyRceqKZdKTOVDjlBFCXbzmCZrnPG7TTf3LIwpV+ID19jshqTFmm1MJAJ0/6WcPH4/3b+jmmQ2Utb8NXhp4yisn64n99ugd5fO19pH7x72zh4szo/xRIQHWQ/fDgycDJfSZgZxl6IQ3U4Yw73KAlPvJlUOCDel7twWEADR72bwXSh2oedVZ3NpTzkP8IM/5Kue5FiPjmGvKN6yH2Dd4ovmFOTOf8JkV2ary9JrmfnK4igVduXhDtPdMzEG+cUunyHfkwbZLjnLvx/JOg7qkxPQOzvcG1hzjRgdxO9cPMzR1iT0mIcHOqAahppWsWm2QEgRixvX7nNCfSdDplRphmaFKJujWIL7++hs8qkBGgicXM0yFz7ooqQjhQVQOzCyylEVa95HrdgANFirbXC0QwULuvh7hjkmWXsEh7f0Z8/k6zJoYzPV14WWyYmdPLoZzELYoxXZNb1ORxKvXby7Vib3CnE/PD5c//vFPaD/Qe1RVvKqYShCUwCsF4xnohCwNi1RShgSGRp88Aq0EeI0LBStPj+jUDaAcR40YyOXavKxIVgbJv/b7PTcDAdOsDQWsZ3rxTh59piAsFC0Y0qNrYZC5X/mMLvRRSkG25iHNJn+YlijkJvya9CKvgjw7nVdFRE7htOW1JT1SJyqR2YozxpB7D3GjPEym4SjxXq5+euTotZArUN6fVbi5LYTbbtj7YFhRONBWbiaA5/aUBY3wrTz7PD/SOSZU1kNDtKoLcM6eO6dskrjbslZT28Xm1MNSNi3kEknyBG629tPjJ+VpcBtHRxWPOH2kx93wgmtNQFICn1342RHeXoxJpD/QXhgr9eyuLNbzz3gg9/3IFgYs7gk4eVz0cpo+bUirqAzNf3kv+lZKRtD2C/A9KZb9auZ/uT0EO/7vSnqljwGHuG4Bcvbsi2ZogwS9aM/g4XLlIkEKmq27PZK929YD0BlwVUocyqPj1AEYLloLFDeoEASVonHCRhTx+IixnCtDpfIUK0zodiuUTTWvKdDY9fdRzupEnwg7Ny8gAZBGinWqdRTMrVi4piPlDU4aFI0MNxtG7W4Y4qC1LkYsB4I8eAK4BjIGyZZZBPrq64aqV4dUbQimZ2uAKzNsyfcG4ngVYt+WB+lpo2DOE3RXvSOtZ89sAFivWeqMkUv0wIUPXuvCPYT/ecmHnh6U9E07b4OezuFjg8LwyGXC7c7Qfon/RQjtkXk89rZkPtFROCjg+XzRKQQ8uN2TroHZsnTydz7DoLEBSNtDYSHGOYZWYO05seM5Qr99tNMGoHqOWgSeibZbZo4ETKUJxFblJGwVn/5sF0ZL8rfd+7GZVkQlD5zEWQqqWrVUM1YuHpm8EkBr+u/f/9zr6D2s99grlyHDIbLxiiUxLgS8GHU+g5FXFAtV3uKN2qDUux7qGDYmM+EaJ2DvQhQEGQUEBkc7qMr1z3Cm6WffH/9tmt5D4jvT1TjSU+K5pzJfBay8Eifnd3pMDM2PoreCaiaM9hcIRdezUDk2QG5ZB1XsTaJugDwN2A1Ne283I4U0I2PDzrVIWaivaSRcXT675Q9cLwrTyePpw+s7cC66t7DEexaPnMgV4UF8KQ+EUREFcrbF8B7NM8WD8B6zVyJ5lc9L4U/P5Qh39373clCfXMODVGk2NnZeAvNJZxSqwRAKhYN2I4+tq+EFll2QknK26SuMQPMEAaJRx+qZfX6aaskeM7XtejJLMDHDm9E3LBk8fk+eZBhLgCFKW108lvwxe6GwbwtfVVd2/igT/lu+b8YHI4Ty6mzAK2VWGmepK6ynUzHid1eq6yHu8+W95ccTsrchw7Q30lfLmVSmRLM0pBSaNbWbzt32pEAX25mM4p6wrek4HBgyBJLOuxCujes1nLfLrtzmWlYcGZnk63ChQ891jKb6lgKAcrQUHYsHkE+mh7y89vQWZyiZFdBr5KXugd8vjLHhXQ/MYU/Bfq0x+ic65cBGZYSUkz6wmpYNAcS5zVeIYlHGKN9UhodPaKHq8jXj2U2wPPIikUauE+mC++eCEHtTe6d6iwZUk/CnwtoVBoqkHXj3JLTaoajwLtn1bXGJNVQIJxvJcuoz+dz86v+k23CVFbKVdy0Qcr4KIAZw8pgztGpvx65ooZAdNh2KDqExQqK9N0yCaEJtIOfjp35F+FnoGWjBAwQPmNZA+3u0Aud9zRxuwrwxDOckRqpzaW/v2hv56YG9elYgowTsYDofsA3PXfQL3BWXATWYLa9L4CzgRR5h78Bcs/oY+1iVTWr50HRAvzEZjETUlokTfNPiMOjx8xfweyDmlz/YBdBByL8A5lMwOD/npcrnfLthCfKnDJQkF9rqVLix6LDCUwXQcQ6ura+ggwam6E4/Po2eV1i2XlpDgFRyXs9Dpap4vda3wuLFm+3JhVOVoR9u39Bir0UjJHo+EHZXFSvW2nLBeVlQegRTFHQ0VipM6b3Jfy0j6KpkjypSjzmNycFsTzFCE6c34F2sBG/vGUm3chIOHo0FFJwYcL3P4u3c4w6FKUTeB1+rl2A+O+kFayCjRoJI4SyFh2pNtTacuClMHqfwcjWYk1xLWm+2Ey1Kd4UiUWCtc5woW7D/YtwO8rjgR8o6jaH6vdJBahJMN1G/svaGcV4Els4X8skS43Fg8c+vM/oyv6iQZ9Pm1EVrGxwr2Ho6dZE5a8LviRXsQScHuKpaMtA6RHlXgwEcR3LuZpFvnF+bsn4BKQHgMy+26F6pMCObRo7yszEyzSHpcZ5Z8h2LHrZ86TAw8z4l6tvLiJVFvzwb6e4ZOCk39W4bLyiaieb5Ng48XgLbVXK13BSTO7/RwJBzMq0MjSzGhdhksbuUe8hCwXJyVJjW556W14TywnP2k8cAW8PapF+C2DZQBV7LwVJ0Rkzjk10sudIHNnoQc0KrnEkbwqki4snh/DV0ixw5C3gzY4XJauHhHVspBn8vZI/WIKp8Kfd/C1MfAixE6sMo4tiPHcx5seyVG6FJ8dHhlUfGvdNOJaiSxeFTDyq3SdYFtt2Wnv4lUds6WF3UNAJki4UrNUEBwp4QVEwod0iTuZMMLQIwxgHo0GBaVOen0Rkx7+oll1I3I9ac72/v2JDy4fHyKcKmvMfbnA0/SUhnlkTuOwn3CR6ZmjfOPFRFUd+rgYEp4SJfTbtOjlWeHNoieFjiDCizLdQ5QNDl9AtyDKtm3ud7knGHXgbtIAyvRqM7gEuasFDbaa/z0VpxSzx2vsNRiGAXINtGqPrEkbqaldeTo+f1BP0r74zLteYHMZzFBsKQbw6pokmprQZ5FxkpQQ7uGZBtL5uIq9cRBSw6HQSC/hbCnOf/MrcQe2gB65YQjRz1PufRdeKwvNUd5rABxXGXIKzG3w5Def4GlnV0E+WDBaGFrc+9FTijhREVnm1WMWwCT954s5GAL1Biw0wqouku98Iykusl7xIKSmpi09ZgjgesHmtU3plXSq8TWyZg79xbTPKU1Yxj6bPmgx4OvA4H0rP/5d5yxHQBmaL9NX0kLmojvPckvEHyxCw0GO1Bxvgd+mcjZM7rsYwYpaa0bBKKmJoHAUUcG+h81TJWq1mrDdTZ51GqDN/tEQYbSVmcIILhuLralEU2abC4AKDGDnntI6Q6IZ7gzWFEkqGLggiA6zs0Z4fpPRWTpBn2cau0k/rXudH1naBS71XLpTJwrEuwaJLr5lkBShbYsAhwAOl4tdwCx8UGTsXAuFR5jlt9nKQ+r48I5FbDgUY+AXrqABpcFZ7lMFzyQLrQD2RVAZxpPtx5dZqj51/PY3EemxlzfzPJag1JclzlJFLlbtMfQ6z+GZp20Qf3m7ZHVAiHk6J47Man5bQuMCwOeMXYLdYAJ480NuI82hurvXLuL/fCDa5J/xRNz5dKJ4E+Ef+V0e9esQbFDeQaAcsTg4dmuDJgfTI3ScdVHwzDHKxaC7G04gRo8lpPOoEHlsXVSEgCZnJ6VlLlxmco1ALY31diJivlrtTVfrRzKztXcFlRhkJtARnCE/fZ06S8okVYLrHvoedcQwPUdOUWmi9CaO/lUxUR3KFMunx0OAUjaDqV9Q5Y7NEwYGjhFkCAomfKueseC7SFd2oKTsZ3jkvHXyI3SYAF8pP/B+YGBFHSOxJse725al7jBGr4PRfV7vnI9ZqVlU61TGv5sYJAvoxjau9A5OPYYq9qarZZKcutpdGMG8KPlZVKxmgAwDzOse7YNdzMuYbBzEdkbAso5kN1+FDerTSurLw6D20XNlslVQszWiqqVuNGQlGVYG9PFMHCVHAz2d8KcIwDn+c49n7vI60BPkfYjR6Nmj/pbfjea+wKTxqD9f3eJDmFctONeTV4F+tqjKv5QrYBkBJx80B17ZOuNUgw3fnvnS4NSHAoJAAAH9BJREFUrjieNC2JdLGfoNPKM5SwdsWcvdvqBxaqZvDH6D8VJ9W5sioSO8kfW2Qz3UgEMMkgwWeV55gnHix8pOtabtRa6p1UeKRae0moM6Z/KC8o0CK6km5YPL4VifF7ImduNz4oy49J/pyewLno6mkxhugNoZx2o2nO8uamTsRhztUziJOAbAHcGttng5HwKrtLQNIEw5c8QSZBVdOrxpgbjPGr113KmLqH3hiKloyWcT7WX/X91sakN1JtkjR/F4eBWlV5a8EGYF+ecTs6omsDmgHJeULAoZQaVdcb3KVtXwAE6QaS8Sy0qEKZocbWqW18kffHAyarOMK0c89G1PrzkL4gWSdqpdinpd30O3l9DA9bklm2GPA63LkbdMJvIQISJM447XkEnblwDWLeYLDWx8btmv85QNDNjKPCdj9r1US5J2fvgvO4hNqcrhRa6/RQvizAx0qe2EwJQAj3cI8fBVANnOX+GehPpl+rWyVeTZhS3NzXSMS0zREE7A209TKMOO505yt5XhQ2zA0zEDh07hZDtUsDDybZIIdCgvDV/R3ylFoWV3HDPfupPT2x+7+bKO57sQPtHheYd7wVVl606ufQaVuXta41flsq2DGFWTTNA8DyulXHeewL6HMDUa4c7YOdo3N8eE4tMPBM25uhcAE2FZ5bFFCHVdawea/D4oFQDlAKl3hXNemtM2wfnwpUL2+RZ4oVXyBtPyMAcqp203fmfHJu1okFMJinVq1TPGuk+sILmgJhTwKfnDHzQ+2Xu+H7M3iy3fJGABnj1j7ZMHGuZ4M1CL85pqfnKiDm/ku8niCG6036ruvrSLn6APV5SqFkoIpgA7k2ssDp4S6P9girelLmeVmYMsTitcn3UoGXL9FiUn7SBje29jXKDh8DXIbnI+fr9+45ZyOKRQsalMO6DjJzpDVntl4Yz5ugj45ta4WkqTHEGXgxDY8WUClXRVeSS/5mAUmHnmsanfks323ZgYTwgl+p7nTsk8KlTetovMuVoZdqiJjLQ5C7rEGkIa5G6UQWRqa5sMDbVbLEhgnXudNEsOTT4NW6xsDeBGuvjAFFERdCxcmnkONT/Zvgo3XyAp8rMjKRkno3UxCki+TBcu9Qido+Ws7zxbpiJOL3OI3CxU5jU/JK5+cOiYzum9Bp1UrKEA9AzeIi5RhGdTGeqxQJtb9U3zZTN9MF2A2yKV51BnPMmee5G0g51uTv3UnRss68uhcNNqA2XdfSTTnD/at79Cn94YcfMM+bKq7qRIzhBagyhJybCg4RE3tpZcLx5hZMmykFWpTxaGApkJ/V1XyEDZV0dIzBj2t2IIebDEhiIC3IotXHKhCg/sfLYeUQeTUmdi6UiEbetX2DDOJ2wFVtBGgCpoqMeLFDV1Gx2kwvBT8KgPe1AI65mZBa8fUJtdPMsi2ZrVihDSUpypeI7cyyQF4I1n3KlE0Cr+tILnjjqkWLig70Za6Tx+5/c59I1ytRwX2rVh79ftEr9fKEg6n0x6W9AxWTudegCx22qlEKhxlpg/j2UhyPdcl9MwskwDNwhB9AVq7p1l6fFmzhlch1cmqAQ7IG5GMwUQGTlosW6u48Pk7bp4d6fXIP8EyMTz0RdRYorr2pXFF6oCyDHIYZ4WZ63/0s08LDzE8P9fk6W/AYd7WiP6GpVE6mgYXOOkTDGROEcI4M/agYQGvmSkwadFm0gIQ5VTtWE2h1ocd+OReFVEYvmUeduUGjrL1/zPNVJmbmncLVYSPUmxZUre8WORQGn3up1TF49lz2uoYQ52uyS7yKWjYgN3tsoD5NkE1DVKBhHOkmKJBsKJzukV0o9N8ClBt/coUdQo8QoujJoGEUjWSIjHTBaeFVru+iL6xjIi2ANJtqf7xwvJ+DPnrmBBQVuWG7JtzR3kJZWt0AN7mUfezWMF1WyyqQeFjBymVKXWkZdnIhDZmbm8u3795d/vz99/TU2oMoD9d+Hw0uNoOf7YpUoK2jAHPHd7OgmuR73WYfWi46lKgcU1eka/cJVuinnDB9pFKVACy+op4M0CyHhLWr29HYOGV1awJz5uD6x7oxvVA2CHOddx3qeQ2tZbW6AKzOwq13VcHT69evLu9//FHGMj317O+aum6A19DhAOLcO5uxkmzt+UvDh1FFj4ceOR5TPHhkN4o5/3rTGrYHpVeO3GpN2KLtspJxzQfqrSdik+VuHat+NdQsDKrhLQV2Cno+4+Yy/eR6YwiBlzwVKjR55KKKKJ+JXKQQbGT81apP9E92d0L35JTsTDk9rmSh1IKrtQaFnts70LsEWIteU2tn+ANg1Vib8GKdCFyUI1DH8dzeItxaz4CbXSGhIfrZu/zMxA1hEuXlrtzlzggagbiY5DDKYvIGrKRyfTJXBWETNSrF/CVEfI2t485xDObN5xzmhNyt1QuVdNvrKsxpgO57ct2zKXKtqfNBoQ7aY7p6bVuRc6c7dILzFuGdWH8MmHc68l50GnR6SJt13ERbjjLtD6BI7w8QdoMgem7FTwi9KeIvg6bG4WbN9gIQ3PAxLLIg0KhClWpzswgn8DqVqGnVAktqopUm5V+dPnLLY7S2wN6Ab3FfVGjRcGCurcHed9/9G3RyrxNKVo9OyCrxOQ2R1Hyzj6Yp1NsHyHH+DZZivbX7mHnfMOKQS/V70S1a8KAJrlq1yMq2J5VAeHJkbPTuHrl59mZx93gVBg5Q2HZWVE/Cw2mLPzTk7kVsz6CLu8JIs+JMuU15igwXGsH2Our+OlmHJyVRgbrCtWWy6D1B3fw+RgfpfOhtXf8BJqPslL9WAMJepM5tJp+wnyAFDtfBlLse6+jQL+Wfmzwb7DtJsXQG9Ra+cXN40SFlt3nFBR91Is4t+u6hmfyyp1Phbj5ujywF04DiBPFBr5RdzL+ThYkJKqO2tWLmEGJdWwaz+IR9LEdn0idz7D1IwcEeQuSDMSSRqoMFVsSiwJOMonrStRoJtrfUnviIznVnidb1K3BqOfSCc2noKgsC1dpGUQHSguarPHU0XNCeJr97niN317x6Y42kdUbNKF85HoMw06JD316fa/bLC94dnqXzoFqO/fTTe+V+K03FxQ45iGTOZKBUhjtj7kJ/vzYc0x1MoiBAf43FWktltzIEyRK5DhGWw6cB4Lz4DmFZ4BgA+XsITSXu5zU9F0oS/Bl4o/NOMhaf13QIOSpeVeu0hHRzHJ0n567aSrit11drD46jvHEPrPBTftkyl01we065Nnbnel2bUMXwCHvbOxdNf5smtDggfSuOsNDcu83AFpfLOm4B0kHDEMgnOZOzDwLKOJx77Rl0UAjOX2xLMikzwJlCLvd396Ad5LWEEEnLbpQKK4mcU0Rhx0pKAyISy4BgK+YUCBb85jlDD6obymyyheHeEzrnw+2/tC+QmJbSqzCkPY+wgNHrzdbyCB3SamgxKx+WksoyFWgMUITKVXdlr8+NJdviz9DrhMPrOoYqpdxAp8+X52h8bKWH/XQ2v3zl7969Q/PrP/zhjwwLR0f92d1VhtBTp/5d2hMD9bJ+3WQb++Icqh3IBQ35vZPPxwRuywAqUa6pARS+Y8wdPgAmrnOxGhRXEnzkIgP4+e/2/M7pMUrs6wRwh80aVBtYGOY7jcEHcR8840yqzp+mfdvyG7iFx0KgyPzHsOE1oo3yew77ygBLGcpmyjxn104B7hcHQ6yi9Tzp18V1957PALHe4p00eiALnWPaFYSxXxGiTICQoL2uRr5jZyLMqSSoKjzxgB7lCPcb+6wV4hrMIe67bPZCWqdCKkS+Yepoyh/6dbwqCGiHd9gRhZRNfZ9TVeLsZKZ2jAFjWUaaV+VNp1gwP5DaigMFyKsTFZTUXVWhmSZiTxPHKDklfiIWdCj2mCPpseS/lqvpwKBfiM+3l2/kSK8wYZYcJJUrmLTgq0ybw6sDfH2Nv7Ox4PcbzM2eqUmyaB3B6J47nSq8lgUt33zzzeW77767/NM//Z9o5WajtU92SEbehVYKlx2g/Rq4s6LH81ZZ0W7vtpBEaM3sbsexL+ZW7FDv2AFVE2iEiXeF2n9Hs058JsFiaZKhwZFM/M0ekv5cBQK20uiaFQNIYby0fvyc13tO6OJeFV2VYF5njT5+ZgWqGk5ie8NLujP0mWCxq4YgT14bhfqiRllKiTl7zlXD+uhswH52eJQwX7mjh+gpTvCMUCK5DhD89uxGH75mohBcBElH63BZB1vkowtWIRvKLudBmTFenvldVtTurWlVowTdzl6RJ+3sWQbAmtP/19mZ7VhaHEG4mWaEJXODH8g39vu/im3gBmbByoz4MqPq/IMlNxLdc86/1JJL5FqHhdAAjpYcWG5URTsfsHuIbU8itQEYeDDVdia88Wrf/J15nUyrDR3oz+XuuU+cZiIPDcd22dDB/XJY8nhV8HRakFJUYzgJXdC+o7nQwgvB3uAhjmM7FNMgyp3lOKGCp2VP2Osjk1vAGaFjz8fMOXKFDnr9E55DoYjeTfddGV8PwyO3oRFOvZj5GBzLQ6qBpXxDRSN7MAq2oCNkgmUZ/IuRdfBz7UHkOCQfAVj6HZH3W0NDyY2ybMGlPEp4HSnZ13j6IzMN7gE04/3qreesScmMBO7t5Q/jpPYQI7gBUhcHaN0WGHgkEpiSmelN7PIx89FDRT3Xw7Is1yTFQw9EO+yx11y3GbCVxugObQ8pRsoVfQFlnW1hz5+zAJpmabSOozc8xe0F4zQVFyysLKXiNGG1BJly191KxDwotp5OctNGhHHKs7hGPXixdWDfrAHKDyEj+NRB8lYK/NH8NgStW+00gki+Cz29YdsMv+/8AF6SM5mH38Xi0k82DjUGvb+GSlqLxrh5yHgs5b1NzyveyWjh9ADwlz4BvfbYxYls0Eb+5j55K5XS05+RI8cg042HWExkK2vxZK5k/iRO/u6FwnofWSvX8pQTH9VAfafDRpUQusp1y489AVd88S6xoz1WHdqzbXKFQ6AeSGaUWXjf8Drl+3t9ImSQjNcL7vm1AEo43p9DtGc+hr+aitzeGFNYg7nqR/Ol2sHojNo+nizyI5roZtys1RlSmr2oFiMfq/r1vZP44YcmYBQPBIvnzJPK7AuButNCGut67AQpzrq9wq0Z1hnFaL7uLb5kyzDOUQl3eVBGYw9hTVWtBMaZm8MhNCQ0Z4gtBa0UfCpjx5Ta4JX/Y5qKwkwP+U41hzxdg3QBycsTGTZTIhTZmOlpRGjoshL7lqxY295KtAbAoErv0dD2Y2jXGxGei6Ft0D9z9rKrqmsNEZQoHiSCxBgsoh/nu45qi1AFm+FqWs1BHfcnNBtbLoi4P8OXAzAx0pq73KdpvRcCRHt/GzoWQ9BhjyHy/eZqp5iwzruPK8ccfwtgoruFHV+NBxHuXqNZ+wOHwmclnDLcykb/g3MnxL7zSQUnpusiBKHcbYfiwXH1wZqt9NO/Xq+019CGRWyF8eh6cAWMHJo96Me0TQsrg4qtudV4J90k1k3GxdSIa23J+5IYspHuv9lwLZV1zb4J8InBs4ZvoP55KMvnfaS4Js9VVfLtnGvqAc55rb0PIEQi/37V1r6PVuzb1Q/S5HyV9VeRAacsLBCF7gUYASdjoC95HR498ZIXynJ6AMTJdYdzIAnY0PrtY7eCqjSPT6Z7QPdQYgAmI1ev8wBGba4ph3NgL+WBTOnLIt1KKNihTsAZsn0FAPoIECg1s+9Mp0R+Dt3/+ONfO4T+++fP8sjTtsmOCqWeuD1arO14u+2BGzk60kJvwJgZ7JVnrfIlpcSpWVFIOkprj4x5AnH1ItzHMJdIYePxY4k8CbEGRGeSYgqGUYYR5xYrSijVOzfx03l2sfkDIvzQ2h4RvSxBGW6QHuGuqBKq68sqtYucsd3IGWEy30fYhe/mngmpWGTbQ1WHULf19WWP2yLBNKuRxkq01dH0egg66FDHfJVl1JWvY0JJFWoN01JUSbqSWa/wXOS7JNg/9ur/+Md4J9iHUqqRjFygNq+BsI/PDIgSyLVgHxe25sU+iE6d3wQXRz6YjpMipqIz+vRzQgisdClOMX7To3sKJvBvEXOFCTPkKeUBPSql4KYpc/WR/J70mGEV3j2hO0JNnkXTogsvDo/dZVHe/CPQgfctFJ2YMtJ3/QFKNwyf5DntmUPowbeaPB4ZVwpzALiTh195DtPOe9XeBWSL9m4AUvbP6mrth5wcjJ3QG23asm5hWADsAO2z/lP9h4Jcr32Nkga8oVaG1uhl1k1WI1zUpEaJsojioM2p53DRR8/ahrSaGmvNld+mn3o+ofmlW8mAD7UPHbo3Bxg/qmL0VKrC950ZNdIAXurWJPWfeW1kjD0xhOFOPSPPikKreuRBk+OR3xVEDx/ewn7GK08dgHxGrHkOdVuWjNxNDxSyF8//H1/ffvrbTy3Df/7Pz1OtKmNKe9WUEJ7Enk/Q9M7P6RI4CnxKRp4CUmuiatEzx7wLFrLRLPnXPue4JjitaPKMBjxmXqzMZW7+OSIkufcr/9CtQF3tHXm49lB39McAvB0WMg5uQ4fiE/BKntvbMh4HQx+j1pRsJ4p4opoykyedslL5hXVpZBWGIU2e4OpBPKjOU4v80j7r+7ff3j59+bRnZ7dzACqyvmV+l2Esmr5TznQPaQXsVeuQBHIsQPcqc1VJ0HEwzCZCPwG5XHg2He8ArnGs1hcvj4X7DeRYvHNTJXgQW1goaS20fKOx8ZXHMBsSOXrZhw6iqETmavS4+V/yjgz4uwWJ/51gFUXVzWA9DhRqPb9+aFyLMqp3MoZ6FgC7G7ZKqwXwXIHEnvQJC/biCVi0PXs0cIYZlL+ECRj5UcFIBzifcEKAuzRWR1EsY2/y70lVrNNz7pOmyVNqTp+7ovM8HSQVOKAsPXwDNKOBNQ1Th14M5pqepiGjx+r5ar3qDHYqrjgAivWvcLj749mzwLqRvPstQNzbGcUobYnHe7kvAZkEvpT/E6+Su5MCLoVXeklvhci63PmnrPXwYluPgAFH141zNwyMFencP9Y6xj2yxEdQwdcYJX2p88ao8Oqse/dkkmJ8Dcd99gkbrXCqxY9Qj+qj3YqAd9Ok+zYUag262et3bzortXNrJScrgaiBeqYZEKq5Uz98rZ5v8/ahAKC871u4sR78usMjtyNJnHGnl7DHeo/A0nr47PnthsFSmHdrBak/NZ9G7pHnKK+kT9NAnmlrwrtnuVxzGzAvvZE013T5R0O5I1dQZ4zWMykCIGsDw4mo0GvlYO7dwTP27C/929AQYUmiXpGb1G/QF/R4G6+j05zcnvLuh7/88FZdB375178jj1VzaODYQ9gx9FiIJpBp0Gun0Q9P2kO9xon0Al0NTjomkiOeYXwKqSriI9klo4DWWVoXUj4Mhky/hLVv2UO4s+aG52llND3WNszpzuWTV9fybIrbAO1XAaRF3unEOAsb4TFLZ/96b5vixi46CUYLv2JpebQ7ahp4F0bK/S15NFgn0ojUTsxjGlVCagr9Mg1v7/uuBq6FOqapYMiOdrJksUMKeC26hAQx7PbYzMu8Jkd1zn52b6xoA/Nnc4FEUdk6QC+UYlLfoWzCN1ZuE6KTAa0U6unyxIVHqXPtKLVw4qXzkCb3r0NwIrgSXFhtCByAXDJ5Nk1ESaaCTgbqNSP3KYTFLTgAdnUvHrD6Xe9PZSroIIZ1F65juana4vkAx3rG124yrDyzLgbxkS9zOHPkaTV5ncb1GR69cpySftqairneQKL+vVVJK5xYgwQrqsDb0KzadqwQuJWuhm2BE8zT47GLGwC0FZT2KNmja5JwLo0XwsehtffC1nKXjVsJnMmvSorOPRhL8cELPXyFcGowKfCOQM08wwFRnPF4GRMDwi43fHouejw+T5F95viuJ2X4ytOWD1YwWlN91nMfz5pAi969ApRiB8mYzRGhhYIfMWuoP8zLBgcy2s2/oWwSZFYfuVZQXZ/wnRueMpYIp8FV3/BAtuCu01y6GEM8NMrc3vzhYXximnDkQoX3rT/foomUH9UQvNoMwbt5dmx74lhjj1ltwpHXCWZ9SoFPWkAWzrsaaCkXtiFiyypC/JYv6RUBZDukX3w2ZzkbwNx00gq5KSNyevDuI2TGu8h+2vvg9dtnrrUomlkBtbrpFFrrTDgNJbw9GttZMZuy64XuYz1S5rFX8qxdgvOtCqq+vn2cNaCVxBU5iRw9wnn13O7nafnDaQAY9prftvLYkOkJFKhqKePe6mODheahbiXSR2VKxvKD9yzlB0btLdd27U5wzHXKdbWUDm9fGwfvPmnFoElzKx3+RSkzdIEAh0h4jMMj00dS5mg/nKPaaUTr6es5tgixt7npn/0LIDd9AxPoaf9qvfTuWbEjdKw0HBsdxigyDFZHJP2K7Ld4TNMsjyonV2xOZ8//n3//Rx/Rdf88WXipPPLvl5txLVtAZ7hy7stXOpdpl2Dd+/WZziy8mcNVYDKPxmuDFTPWholGls9p8QxYsLDoDbFARtAx3ju/66kY+2bq+9+qiHkN1zCOul6h6wVy9V2ePytVJEVyexRSeWV+ggjVQbsGv3pKguIDeF6WTu4v69JAs8OF1V7iDDu0pyK8kk/08WIN+aIUFBq2xx2CPiM3SYfHvQOITto+QK4ZePf60o4dhgOEOAesAaRd6s2EOqpMS2qvp8w6n8rwbOnnmuRaLDQyEAIMFwi/+Gpo058DloeeJmfozBO0CH3ZNzkFFMZfAb7rB700WCEsNx4W9ZOa+8aa3gP9ht5YpyhdUxhTTWYbwD54qXqJiaN47aen30vGoUZS7+zWR23hLzg4xQ9JSb4nNid5s5VKhF0mNG/+yv1njVp52ZA7+ACZw7FLF5NUbys1hV5enUtosRKhabJWAMo77golVZjY+YhRnUlCk1qJmNd8soi84DL2DrnvkB00tNXVYVzaa8F9yOQv4Wk912IV1vCiw7AY5nv96Vw42uE8ACye17TnhHrUXRZztLfj+sm9f/ru0AnR1Ng1LRAg8FohafcogzZHzx65ZvYjuQWPjAb2x8Z3VDq/Uq08aMiDHXvWyWarrX12q9IxUMjHFd80JYYRqueud405cR2FBbl2C74T6ErGztle1umSpvZW4bx4CLW+vheaXRAGHzU92Oi5nQbb4JkcTrZQbVYoOsHLtzrTYzwKIjx2p+OMEdu5kE5XirC09uoEiIC/XM8XItWXG1p9ItRhxCs36lD6kROS4OdWTmV9l4LQvestMRw53ZyEi5yDxnMZow76EIK+v1PMXs0G5dX64+37j9+/ffr905RQ38RIT58GewFqJ2/DoIeNJ4P4RP9WGnfOU1gOY0s+eDFRcgXkKoTTLGK3O79HcNSxOt2xXt7HJ1A9oCZyxdLFPWt55QI2U/wJkEs66XCSzw7s8dpizB5k3xKGT0AugRj7OrlohB16f18N3nyemLVn8mIYd0GH9+g+FaIt3XeYskvwNqRQqx208TT+Q+E1INq9qe9eafV077/Qufmg33XxYApVytUJxQMAhHV2Pjn+F373WuUY/vx6eT1llesYHqzYVcYCsxQpbN5dVEO30VLhcvEr67qG2H7WUzGIpsK1+tH3OAnhPRilnLQoxWBPMWuT59Z6UZIOk36r9P+XX399+1xnKLqCW2Tmg+WvMCqeoBa0FChhKBrEVgOO9Qpb3YzRcnqbVv4BPCkg0HVad9G9bGNKJORz6rlQOOSH9YqUpW/vlubrSAfXmPYK1L1/qMPG3T+svu+8JvW8k5w6ab6BlltXfLG8fpFXPjHkSK1o7wc1hFKKmh+eDXk/FNJfWH4/G1r0rPwc39fy02vn47qQw/PMqHC/AUnTAPKVtiSJEqcZ/nqbaf+U/AvIHDrp5d3yFoErZMVlmIb+xeNjYrigYb/Ra8Ye80ycJAvc0hhU/GG9R5xlurSilUle0fq9torSNRTJ7Zx0fRQ/BoiDv0XZROnsOTb/3fLspIMF/+hwmiQzbnVCyBzOuy2PPNeiF+OXOekBY3+PG+S56jBhWVl3ftgwq1JnAM7MAMAM0MbxM7tg7zYeXdMvOXIrCHRjCnQE27pGU7ieFvtNoAiwBnKThMig1kM1C0ozvAsg5kaVb0JCCma+0b2e+15K2e6b7mHTIYRXy6tFBu7ZfNG0D9jx1nzqeoTOLfRRbPWYIxw6SeSbh8Eaj8C3d6OODKnn1P3kzx3DsvD67Dy9YrOjMvKi6hRONDpk3D2GKPLofSBZ2Mua1yaovJnnZuQn4AJ98BxobZRUeGJ4Xu919KrL3LGk1RTo4z1x2H4Ym7nhFaJJZff8UlVk8Wnfz1nPJVSLAamwxZvZIQ/ODNWX2XW/e7dH8m0Cf9b0RfgB3iwuXgDqIbi1akm/N99m5WryZvL7/fkIoUjehYb6Wrq2pwLtZpo+rQDw6I4BtXbludUeyPMGzY8At7LPvJNHmhhAbZD4pk0yxns1akY84V2Nytj/AcyH/rzm0BSgms78lS+Z8iuVSP+dzXldUCMjs1pJ70kxJy2cgj0r71A42S5ITcjXW3zIJUXQ7Vveg1pG/nzdtgqN9drheuZn7l4gQzdPLr3cTY8G5ND+FmMKtCPbMCxpocO9kp0+9/ODw7JTQU1z1036/pYcuvUYffwEDJRnPPz1LuM596DX0A8/NIx70vU8zA+0dCEa4YdJ5fdD9lkHYOX5pWv8tyrqDZ5aCG2LLXLPRq/WtxPWx7A38Mvcb0cJ8LYJGKpYhDy3ygHryJc9l4qk4RdbYJHRunuNdw23CIIUmrpP+ZZfWq+REz5gphdz95d1E3+reIN0kE5jqarPPiFjvYupS3luhlgFqtBxonPRut6xPzJMD90ZodcTE9HTMGlftPTh7XsZVl3QU70zte59DjdRBdM7odnlXUCjPaxa3GNMyJr/Ai1cLMj0Zb8h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2" name="AutoShape 4" descr="data:image/png;base64,iVBORw0KGgoAAAANSUhEUgAAAnIAAANDCAYAAAApf/IpAAAgAElEQVR4XpR9CXYdSY4kF+XVOitr67n/RXreSCTnAWYGGOAeVLX6VadE/h/hDsdiWP31v//6+9fn5+fL6+vry9fry8vn11f+Pf7v5fPl5fUV/47PfPF38d/48/r29vL1+Ym/v77mf/Hz+P1Xfv7l5S2fxa/UZ+Ivep7+Hv9+f3/Pn39+fr28vb1hXfllvjPWkk/5enn9esVaX+NZeHS/B+vVO+JZWnd+8O0197rXEUv3db2+vuXe4798w7GmfByfH0/8DFI0OfC8+FH+EvTc7xUNscZ+wNfrV1Ay1xDv8D/xvPjk2JfO4PWVa4qzib0HHWMfH/m8LxCR9AON97r83/psrEN/5pniLOJcgq6x7sETcaZxvm/vyTP+O1+/fr7fXbxV/DBIYWvCe+OZfub6WfFufMYYpj4bPzeePnieZ+fr97MUffbvz33p3MiDwc8pcvHfOK/eX8hCfD9OPyj8+fX58pV8Dz4KPngznvI173XU2aUU2Zl/UlaNz8Gwwbvvxa/6vvMj5BX8eaNL/HzTJXjh8/Ud+iV1xefL+3voitifyUfuGbSJv/0iLeJ7pV9e8b0XntvcP2RG9IznvIXsGx8PmSJdf/76f/m5t9fQR/6JELrWRTr7fP0H9MCU7fj3Z+rEXO+X9BDO7+vlo3Rl6lnJ78tbak7tpfUgnoeD18Zc4YzFDrmADIO3QM/Wf/EvnRPOsPVu6dhaXXw1eGK+q58bRxFrbB6V/nB64ffNkXeJNv1GuscGQp8dOp0P2Py/dZv2qrWkzXn5xJrJe9f1Qr3Vnz4TrHHaDdFPH8e5N41lM0UAyABojc+mXQuaf4FfXbbwnHivvgOau57R+lr3tY7u803OBTtRb7qO3LLrv3OZ1nv1s22r/HsuH06zj48P0CfkfemMreOcX4d0XvS+3uf8EvwjG13ynT9K5GO04JqWznWb5TKq/UMWQoaDZyALYJ74b5xvnBV4RrSSDhXW0s973dIdbYOLlv/+219fuZAAIq8vLyImwFd/AXo0GArK/S2YLZU8GBZ/f6PG/Hx5excjBzdSaS2w8MQ8OhjDhqVYkoDx7mB4AiRsFIopdWWuewKJAXYIWrfiEOBK6EmmvhtCV0AtQFgbALErrHoWYe1UZvhsAxcxEX7+GUagnjcBIuxs73MbSzBCK5Bgos/PX8ZQbZBuyg5KpRWS1vjxQYWxfpd0F6gOobiAizROVDiuOJzerhT2Gpxn9PcbePL9bEEPEO/KpM6DgOj23QEAzeFox6MdB63rCURpPXrmUGYOrsxxEpALXZDHbvRNHlgGJnknlE+KC87xM86NeycFuJR4qIx3rY6GBL8LpQSHqYHyNmS3/T7SMuXEjZ2MEAx0GYR0KukYQvOQf6EU4WiFPoI+2Gc9QUkraErowQf1/QKKUu32ZCe2/5gKmoQzHRD6NbkidbrWhDP61Y7om+vMAOcAqHAiGyi0LtN+BQYE/Fr/+BmVs5lqSg7wE80GKYtPkupAGIN2WJPkCqC+7YJ0XINcf/rmmxuP+c9kgPNkjIe2Dvud/I01yHQVbRpEB7BIkJRHaGdBo3+jVOmU0u20k2m4+5yl27EPmM+UdX3mFUBuA8W0w/Xldgolp6kT6jxkIzqYMeUiIwyDlgKFTkPX59suuC5vHa0lOlh1/VIovmxFghiyl4OcDIDwq9tW+ForKLWDTgZSgXU8eNFyE8EheW7u7GTQJ3XuG/8LO3Zzm7A+6I3kli86Cbl+6VLqtFuEa+EB8ELjgq+vcP76T/J9ROTKoLR8XnlTIOnxQIln5UFndI/RpWZePHp7GNcXBhPL6aQHhoMOYja6CYU33WYQ6dishJ5g68lLkJ5WlEOM6cKpZ6eBdGDCCFlC2wJZAMVSzFso9zozilmRn68E1wEYEEGEJXdmLtFQpNSjo+WBN3iZn5+e3ncKVpHC3K8UdR0DAGcJOCMoQcNYfymEDGhMkL3f6QDHIxw0BwcQvfGOR4j8eQJBOtOhkBQ1fdLM9nMZKpcFdxaeQE0pOTpB4h9oh5eXDztD8E/vOmUpnaYROKho7wZN+3OiSSpIeov5NEahZ4RkgrbbGT0ZyienwJ+RvGwOmCL/DQYgvymDpuxCARPKUjc00ILcNtCsdaxICqIRHZW6gn6BVgutPzkHtS9GMOvEyjA3Y0V0czgFEZGj4pfOSN5Kw4VshhuUQOzlX/8vInLSXQ4it46cn9lC4KB7rqnlqzRLR/pfPiq69Pryg2fWZ1Ty8GDQQhfOdc4oosvv1tMAq51NSn6yzEzr2Nd0cILmB+/Gz7ktl+98VnmtTSv//gQ7cDicd329WOv7iGx/fobehBy6vdQ6GK4YzwQIfGMwvW2gwEVrE4FGAI20TwSPzp+bvnt/36lKRaWwTxdjRhtdrgW80rkRaDKblUBaGbgGtnKkHejfIrVuA9KRtyBDnwMAENwn8QJ2iJgJs5UKcNDuJ9AfthdOsbKa0EketW05cZnb9gMOHJ7lMqDzGjgsInLJ7IEaF6PvQ/L0xGbq/GwGZF4zRRJM6EBmRtfOdOCVYd4QkoR3/pbGJ/8wIidA9L6AnIjmm8ceI1AN7foWwGilhf2g0tjB/fQs6UwXUklsZeTGsZRJhFKXh7Tf14eqAwQLKTLqXs8OXeustmekaKUQfcWTy+A1ur8pxQlUpYyg3JJ+b1KOit6SaTNCglUJyCUtkk9aIBzU7veLrkotzvC0e6Fki0va9QBaASxTaZ3RgVSCK9LQa+j0w22dOrsN8G6KDgENRLqmHL1lWn7zr96ntaWD9G7eNVPs++w9OixDUEqOGcL2hzqi4mDIeTtlYqX39/4amPZv/Azspy9fGR0sMzlScWVMqBIr8px6TWlVWohPetQPViWkPtfAUDkMZkSmZ2T9yShtuj4C2Jc2hp238ShZRyDK8FBIMsHMqJae/1brbRrNsog8HerZLkNRuu0GKm6RFt/31km+VwARi17QOJVZ2uuNUgGCkfhMpKn7+2dUXDLkdsPxncC+64ynM9NnnF83QDnt2xlfCR718x/GPETYnPhbZsD5HbI007B+RgCtHYGF7QCvS4cOoPkSugzgUCCswCl1wny/aN6RP6wHESMX7bmuSSnnCafp+hT/2TzfugQQ1P+4Tg0bXbFmRc4sm6XvxZoF5G58MGhlEbpc8ztovVPBKGgQ356RUO1961PhiuDv4PN0DL5QboEzRMYGZ9XOyQagWhMiq+IHOX/4fjxP6Vft+1Wp1Uyb8iWOXuehQfEG0ygFK+HLB5ZxCCODKIyeJYG6KXo9Q6CnBDUDbfTemJLI34UysbQfIhUNlLA5AIoSQkYx/HCVwpGBukUJdbBFsEoxKVrYHmJGzUa4FaleLAchgIgw+OHdFU4L85Pwaz0370N7dgOquosGcs762IsiNr3XM7UKZc40O6NDODdXCF3LN5Sn04Lh4wlk9OhJo67r6Zob0LDB3FYo+7md6ulo1ubNUMqsthqe+eZPF35/zzaCTkeQrOXhpihRW0hvLoWfQkVvMIBcPiN9pgbDUSxzSzOFWKQrZGmFMmzpefYfALqOXohe+q8DgL0P56QNcm7KVJ9XPW6KL9d50KiAHIwgdFsDOehGT5PMlH7uit/JmqKj9tZX7/TYIBsA8qneF9Dc0s4sadiyON5GbFkyRe+7gVwDODcgm6+kv5Ax6Siuf64jkO1Eqw6ZCqqW5vppgnDXBwAZ0hvgb5VxgHYpJ6+wF/nnqzlu00X/djDkfFsAZcnQrHu6RGPJV/G5sFku89/xatop6jf35LW+eI4CCE9nvGU8ydHBoNIxkC0YbtlAvEeGe/Ji2ee0g+7QNmiKtelfWnNLvCJbsNMABZ1Rkb5zXu20/AnANh3xfZfDfhJ4weUXz6t9R7iZUdOBH+JbKwAgLCH+11ucf/3ZsrV8YUeK6c1WXb5F38THvkenxcRHkAHnZSQeQOcbeN124SZvHsDAXmGrh6z8n7//I5sdUiAneGYRpBtlP4QZVYEZUJ0KU4mrwWAT3AnvAlZAjoWfUBYoOgSQq/JMhoTfEXykQWvFhDVGtDG1udX4OJNsJVlKgwXHIvZU+RCyzTS0K0MploG3Gix/1gQAEswuxmTWrRghFIzSydvw/fz58+WPP/4Y9WlieNBPUQhFQzpVtRVPPVvpLEvpZrTHWLM9zRRj1CzFD7OWg4LNTd9AjO9j0kYKoZVZf1Yp2pkS2bSNf28g97SGV6ZX9plvkDt5oR0O/7kbolska4AcpTiZckW6DTKVslHsAMAAwIc/XggMJUrnAqXSneaygmw1yig6iO9QXhhZR8QKsozPYT03+tZa5GC1cG9SHf9GQ4/eBf5RKkZJCpUTvLwigtxy91wP4vTNfahNqtIg4Sl2hOTm3bcMNLcLFLkBTxB1aSDCWrsSpA8N+8wGs/weamdqb6huXbRSREXRYY+soH55Zz7IIUaz5o9+37284lw3eA/LmilP8M+Rw869txPf24FOavl1vm3WOeU6dQqL0m/BBJyz1gh4nQ1WkglLj91k1fk4G8SSa1rXay8ZDWJToNurZ2aHPHu0G6AO2asGBOB4NDkgMhIpdnzVgCr5CvW+DYz0nKyOJrDuvQvAgd/081vW5wZy89RXJuNJb58AB5QBWPpeh8SekuJWghPlOL6fjSVu69D+5loaOOqsdgAn64hVi8ySqFyPNZP4s/v5M4Dh9FV5BJ7TpUVTh3TGw5/fcqg0q6J7ounnS0bk8p8qMKQ4SgGVYkniU5GUQuz4Tv7GLHsrFAje7m69GdLbz+qd9DQlqKj1NDACd3QUZWtPWVfESAcrjGigpOZkrMw4qnNXAajRgdWesgM5GdwiKBVx7au6TKdihwrE2qEUeCCKKA5B5ZoZQcErsO4ArKo/gwLt+r2uj9JBgXZS5vg9hNuFNddjkc1iWultWVwzWPks8wi3kG3wqWcOcDIEx3jPci0Cj3fjNSNgZRwsmlW8zQeAhxXZbV7QK3ed57PSLnNQ6bJWXiIcIpj9pxiNgsSC2WwqInEt2mLNdQBXBhbEQygaPj3o5BiXH0UenEhUCgXkUrly7QJCAnX1HkVe2vfMkzOfRLSETBC4oD1eT+d7+HuCWTRcJJeT3aWQke7P5z2BzBEFcdAisCyQ6tHLCYBrR57WpbEJAAjWcefo5I5qDtOZEMCKJt0ZT6MNlJn1qJJyRd36B9IHXff3rEcJ8PnCWPfHhwPUszO+OLnwctToxXdmA4ZYtKPkvf/gIcg4+EMqw3Unfi6gaoaEjylHg3YozlqgoA0mQU2LH85FvM7muJvcqqGkdQLLW8jbqVvXF+vc5GXJ4aLITSDRe5O+0rpkN7KMR7VkaiDMfzfdVCebQJi2Qg5K0XDLJ9fdWZlNgdYRANgT2LtDOs+oz6z5xPe5Kea8up0UOlRidDJ46lzWFpZTa8vXep4AZam0S6OlZxtk8z6y/lu1leBDZe687emUsa5rb36UjqcjoHNYJVYONJ2+tz3hDGdjSpLsX3/+LWvkwBidokEGjSmLKvikIlAkygiK7IUOsVaMv6QgnQfnRI6/e32RPLyO9FwK5BUtWITRcxGcdiYVYtZPaQBzFMlH1XQFLbK7klonalUkdNhHe4oivIfcJVBTwTx45hVBocKu9Ii8cxv3kXEL0inTTOl35XYz1BpNEZSdWJd7rIfoVlSi0yVPAEvFnC40uccVYQRzB3XCm3xb4wwkobPl2j1l1ExR2NNidTRurl8GE4KyBcEF6aayBIJOQYnuT0WDJLYCt10vofPdz05WH3RFN/X2HhXh0ueHwtfIj/DUkwQ8nwjbmDdbRrCiZFY3Rh75iAdUX5AKpmGgdHaqtWhjOz1hX9uHjZ9IcKb2skzhatwEUkSKDr0mWJXigY7o89J5K+IYqSJ6m2wAkP6YaWAhQ3TlNoibKfk6p2qaEviz6B/1XAEQ1nGavzBS08Ij8d/o3paiL0/YzP3mw3SsFN8BOjeAM53I3BOd0zwvOlleZ1uy8uTJLAa9GWR3lMGnebClwG/GczuvLn9bBvRZvFupxdBN0GtwcBrkKRqwaefvbEezLEitF9Fq/HMa2yiSATD2n7fhxHlMWcW64mdhH7IsJp9McCFlW2dO3RFyyvrL1m+9d9+bgJPqWeN3W1+Mc7buTayYfGSjatKO05H2d93qgouCxvD6jqetnXc8KukAnZobFDKHZ/OHs6WfRewlS0bUKMAAx+YFB5u7tGgDLNdft+fEWgq4shTFeWfw3XIV8Tx3UNwR6UCT17jfbEbpqcsvxQvOF17mUunVisjxIbXZUGhvUfPVbb/yDj9fkFf3A5LPmIWKqRAinE0QomLs/Q7zwiDUby+/fkU7PoSnPN0lfM58U1FMsKdU8T7MBiTRHRb7VErJ23rbC8o+lvhcAl6mmVaoXuvoegd4Ut8pPT8kKBGKgilmjVJx5graxv8w3guAKUDb//2f/3n54/3HAZo3czu/iNYb1GhtH9G0ooiVecxJC4K5Q1moe48AGO9H1GKEbcdCwsabN0cgJ+UwbRU972+8rH3mnVrttOQNyAkwfPzyuWh4n39eyuR7RTKFvOkkQzmfqTOWYOc4IM5ny/PIQtpZgOtKH+NGoMQjIhrfVd1rp1/Ix1YMPZSpAdHbeuT9VxSQ0YiPlw/W6fUMvIwKszi3ZJZC2cZgRl+SxlkDIoPL2iE6MYo8SoaD75NeSofY+kv2Ym03sMORK1pbGdWVjr4p3+YFyK2AsBRuKeeUBToFr18vKU98/jQsKmyGDGCcSr9Znx2GhWNaNg/6PvbvngxJGxOk86D3JQ2uCynFqoFbOlz7d3qI9opsKIUduh58ADnBd6AjZF9wnHJSuiyko/GrfgzEg6YZ+gH49ItpzAZwPB9md5xPPGKm9Kc6CVGn3Qfksp3OdjbgmRO+xva43q0gAKOVWLtFKD2wxdpW5x1/1pZZ/dv1xO0z8TOvudo6QXRxEKF1yhkIUO7p+u1kH/rEwGM+n3X6qTc4bzTl3bo+B+Yg/z/Zd9+TB4ludZglF1nqgOaE5s3ODpTjyDItfWbjEL1b9Wz+fqfDreSmdOXiGT/Dlh3yuY8faWFGaZMaCqJuyD23F3q4nW6wLkbLo49DN0C4Cb+ZbG/ke0V6r09KQvosM80BghZF7REVSEbjMnIBpaBxHx1uJ4NyD1UzdB0CmVRsvrh0UrqSaU9HkYqdbtsRxY6gvf2Bdn4xXkTk0BFqRdcGwraReQJ4Q8kwxF/FN97gQDDg51zvyDUwLcDoXBuhno03BMgMnGq4vjM8v/udG70G768JcBJ/qOZSdTM8OYTyW5FuADcN8FzFBIcdAfaaFKwFkafT0DbvhKGItcLwfb6oi9H5Z5xhyWW8LYacArT6evV3BwrTeM3Iue9Hw6mr+cRGBsRgW9RftlHGu6KBxGTCcsJboYqSnzSq2JsBnMR8qL90I/G780j5Hlke/YO1MCs67YrWaf07fhuGig0W+A7T5BwK7BSeMtgRIIxdIcR5OsNLUTj4FjpBZN/d8ofTxoIgYI/IDODdOZi5UvZeW5s7vaZ4XOZchtzQuX7H311Odu015hcicowIHo6rB9TreQlgObi1OK5oFyM5UMi4AwRZ7/b+owIPN73YPxN/v7+E85KAS8NlAwBz1FLWdBmgvOmT7ThseumdYcf0d8bTWYJzyVIZk7qddT5um3NmyfQ7D9Rs0Nn6YjqqExyDR26A2/XNkLUcC9bd+B1BRMlQyr7V3cvWuG7fvL3ld/Oh20R99haJbPxz4o39zqaX5MRt+AzubFrA2ela19Zt7ZyoZGqsUxE5MZUeHG3NpUQ9pJgAzxuEVV+iGhoYQKVsdBgY3tubiM+M+WLmBXeXTXPl3rCI7sbwYJBE+XhGHqDV0QCaBnqLyEV4yXOOTngEeF6DWM2pqlEIlkpLdVSFoF6f1TUH2+BMxpfBEogQw+i/6obp/UQeFbRmh1hGbcA8rtxcMd0Y3WT/+GsJdnm3Xosk+vTXSnm8watHExLGDkhRXTukLKydtGRE4qZQ+jmnIlIt4NM+S4lxyZ6G2VEQJ8b3yv2y/4d0V6+raSc+09zFigQQzYLHSaBKvc+oQ65P4CHJggHflSRLeWNnWseISlbdiPi+R5NHdcix7nVwyy2izPR4RZrFBvgB8DQjUK6gGeXDpyYvR2R8R3VxNg9cTED0HY8//e7R4BjI3yBZA5fr9gVwfQ4yRjSTuzJvW7oDAEUKC/MWb+fixshLOpAWBc06uo/dZebBOubzZ7UGpcWdiAJMQwpKJ8Z3nTee5EN7u9VdaQ1Y9NzrBE5YQz8DjpDvYa6yn4hZoKq/PJ0UPIP1WUk0L5uxUpyiFWQLnmDXZZPKGDMhW7bqU89oVgMxyG8X2Ws/CWJtcz4EXrbP7aWDN9eB8fetEx0IOU/pbOO/Ar2DvhVJQ4Bjf7c/23Lp4PFxLXlUsxyFWk6H1E1rK5rn+3aZvPG870uf3XIs2vY5hJ3tnQGg7rrOWTPYTSxnNkdPukfMUX8aDig0gt9wBfneoLlq5PTgPNw2uwZm8Mg2DjOsXGMbVIcgwy3ddEnltCLBszyH/51iyEeuNJ8+PxB7MkYbvPxMgS8IeCLgj6wC66n36RmwTo7hcdV3JIgrw9TP9jU5LZU26P00dR0kdhQPykSeTKcc1AjRnjbqkrr2DqmsfpILjzPk089dWOce8K8tFHPNsz4sZxMxetLhdhXz9ky2eueqT9CwTXjLfUWUzt0dj/8NOHUlkpQucMKTSmR3GQx6Ic7NufiOhs2zHu0j3VhTUuksjqYQSAE3ImKCMz+NfCp9pqTzXSyITk/2/cfLxy9FnmE3JQtb4TuvSNlvmcv+CkNPyCA2CGnDDLCG9UoJFLzkxxyUgoNTC/F6OnIfdAT0GKOZKPjOb68a3GFcDMTc9Mre75ZlKXXQgtFkdV3yy9KakNuOtgpE6EYA774XD8/3MeLDLe1zFj8Y9sHYEzxkAMWWWTL6kuGtB7BPlUCIx2SEmubiiW3At052WbjvY6Jvlyd/9s2xn+comZ0NXpJ1yIt48NQ9AnIiIQAqOl2xpviuxmlhV4gOzi5FpYU7egM9rn1tMCs5hqzSPTnkGrJQa0mxOCP5Tt8NGG/8Ld7YtPUz3Pb5ptvcQdfvO2o6ddX+/gYjuDaz9YXKSBKMj4apeSWg6yjfq9ss0Vp02qlOfe+7ZynNL5vc4A8g+YwWtuO2edtlftuRakpRhiWv9ZN6PTu585x2jVwrF9ZAadpzvjlNnNSGJRAxDTk6UyO0HRvKriLrEnJlOBhYk5yrg9Jh5J11toJw414MypRgPE0C9+uXZuX4E1CLkt6yu/XpHWW7bX7YiZ1q42OGzsfvDTxqrxL+yWiqzVP0E9T98YPz6JKp0bVYALQ6SAPGwZN2embC2D172+ohOOt3Ysyb0hUNBn9QySlC0oz9IPIseN7eNwgMYBDPSPDGIc8DeKUkKX03i/v1uSfP/0m5aUh0fj8WQa9LOtr3tEGAd7o9RQ79/FvQYRxGZIlDI4fAjzBTcALuNvZ1yCvE93wCvN3XyFZ6+TUFBuyYngCOA2bJcHxtxOSpfBVdKx7J0Qkd+UFwDIAu6UU94fdbyvHBJ+MWF3d82G2bWr0jMt/VgSV9xsQ8j5YDLbnTVPKp2LbVWdUZWwq7AwPYlwAA5IUDtKtIvsFs0puO5Gk8qHsh2cYrFBRztbHe1h+tZzwKQF1mQG6cN6MLFWFohUNyzCiiA/8nudoaYIPGDfqctyQz8TN01vZM0pYPjzA1gMV3df9oZ4BaT7Y+n0BlP0M0FdjskQ8CcYrK9LNj+qude81l5R2uEIYjCJFrlhPmo5JuEdmseep7yBUV9TIF1993ucZeVbOIz6NcwYMpw3YpyijHl45bcmqSiAPONb91oANy6ar5Eo/4GhX0Cv0PubDr3uz7GSTIu53lu+Basx2dFN85z2K1coR19WCvUU123akMHtB5z+kFiFxX5pFlH1g7NeWIHvJ9phcBVNWu7HqDQDCDC1ELjzOSLXbblEBOmxQRbsWz6ihMQ/vx8fIjoiQ7uCSxvzQnOHMNotrl9WIcCWsNQCUhXPA2+n0Ec7rbLtKPfI5qjvQ83aXnHlYDg7MOQQYf7/TA9zISPCy9ZzOTK7s8eBv/4WkEbxvPdxZA1h1AbX6ShoVJO2qq/Sjtguf3/ZlO2/4snutKYu6h61Vc+ULAWokqqibmvimM3Fca1YiQwv0A8ACNCeEqZaTwslL4+/ylnFSnsg2OFGCuqYJJMnjzTF2hbb5ovp7KSifi7500lvjMqEQAlMEvxSThcMx6NwfxCVcsQjAVvPPwHMZZsjZmPtI5yG5TzrFSSpddsDhLKBgBxFgDhp5Cu2oCuYNxAae60gYIvtN87For/ud1OgU+k28VHep6GpelAYYz3OK3HkxaYD3cLxsxxIsbRD2BXf+5AxSBqgK9ftRW5jHWbv/wj489nQM/LcRK+o8xKRMMazBvAm6OZkrQzEgUdIjgb9fCyW9LnmdNgtuMfQbPegOfbF0CuUdtsq7xwjBh3U07DbLOXw11S4by6QDNLUteh+crleGE0UyajEa+drq2Ee2z1l4AIOO8o2Ncugdrx2deLT/XusScs9yK6hE7gFBlSK3S7w08ZoOdZ6THO+La7+iB1LdoZY4mQFDGHMuaAZi1xuzitc+Iat71rIH5Tt9td55AKPQNN286AU0lPei7T1afbyek7NLLy8sva3qZtoE2LQc+e1mUsFY7SCDHHK1DK1C8xygRdaUAITqr7Sh5GZ/4CDWurUel5xrYbiyRqVVn6+iGCIILrefvOH6kjOVSQk58PWt6OyfAkXEMJpDZ3IeamWIbnjfFr9NL24vYQERMPBCsmNJSeiKOG9L9Tgl6REdUdL0/U3tbkTn/nCv/XFemcz16oUgbFYClcjQYoztab4oMykyAt2irgbNMD4idnhDIet8AACAASURBVIyU1uwGqunYoyQiZaR9t3fSdQTb2El4XEBxHzW6cPUsH9WhInv8bnrd9/W3l631C1S659bn3oJUI6dHVOw0AKDFEKEyUHtNW/jG73WEVSszJ8CNGA29PewJe9z81NHCTo35Wfu5bvmtMD49bTiB3VWI2o2MdbPGjSA8bzPw9DmaSvagXDnrGVGOz1cEuelYPEa5kGHOxOsl4u1g8diPpVYFIErhevcZAWXqvqNBgt9wY2XrGODbIgfJ34qrqVDfJny4HKSqzShlCWfJgdYNENUNIAVwdVZrnqDAfu2bJEa0EB5fHO/7+2tODIC+QHordJxHjXP0UkVkGkTLaWiZBc/tc9rAoniWA37lXApQKUjhdmHaFY0Gan3RMiHDu+cG4jTmWrwTHLwuh7f34JEQqyK4RM3S7TzqEfHc7OJeBsOd0e0Ea79bX5YtNv3k9k3nfQJT6WScbUVhGUmbIBYL1X6mXQPgiZSzO5C1NWKEVmtnSvDOH6A98IcHItjwEr+LKK2D7ajD1vWdRls5klPmlVmcblqfSYDSGTltoAebiuglQwvf8HnaKDYQTQcXkYMag2XXj+WOqQ9dp8BePdcCH0BOh+Wbj+f2GIOXcR/lQaTFpP7PzWhas64bGl/luIX9uG2w4t9u+LcC2cbT95fPrlqfNvp4p6IKd5AU0RFMmm4AE2vxS3yH8mV0btB1KQE52lrzTfHJdHa0Vijf19/G3S9CzueNbSoU3V6LT7cXbQW2XPB8Cr0DhDqPmocWBPYpYPeopUjegMXrqqh8V4rsG1arlPMTyLp/9+59TwXW3xTgkbLUb/zcpuFxENLGIM+bhfAqSr+tzx2N/n2pylHMfOOdSoHoyx2KvCRCNt83bZKmldqE0ccQTVz2DrkWfLFokE8xBmanAEY5gEBD12aBJzTmAc8VkNt0rS0tmQLONjW9gTl/lbvjrQA41xOc34ycv1e65/Y5Pc2fKlF0Z0aaJ/d6AYqCWM2TSA/f/miQrPwM54n4e45uyXur4RhVrwQhhz/zOE+j6ekIYD3b+XuqS3ride3xdrYuc9tZ7TtLndFF2e304Ocz64HIxwDJi4fAZnjWBvFZO2riA7nFD97YmOM00zPcln1nt/xz44xW1OzKFPVDB6vPEW7Vfi7RpX6NZ2BQctKAm+50Z/OAR2f3utqmC1AreKGzAa3rGXGXe9E9RoPhiScwBF/rdwdNW3XakgRQy+NhuRjxQDmdiOTyzVaz3I960hcdhDhPiJJTtHS8s6PM/u26a/XGkBWVW4XNAhN60I3ptidwA3GDp8ZVREy1iEEuURE3atto6eD0zkmMSTzo+QewZj8u4clmBxg10Az1G/E/RTNd8Wyj/qTgsjyLNk9013NL6KHZCrG7trjXCXWKsM/IvTDk3P1s/J3f0Q2GADV6EUDTMzSE+C2HZSoFA8B48zYHrTh6qWY1MS2O6Ih34oEDDwM4xjR0Ld0+j72v5lUW2sMlG177/o4Dic3/N348lZenIDmQOkkmwDS/oTU6uNZ7bu/3My3ZrpEYG/QrelESbX3qchSgtHCOqF+TEsPVH58v728/2BkrdOT1fPR0qXAzVfPOOhiNJmL6SQY0121zaJI3L8bKz2KDCpiCLlwXLU7jP+9xdXkSnZXe2jLyaChG+rBjW/k8eWI2F3AoZpnKY/QIeKTO3B2mqVCrNvBJ9+bPQ46zKYng1Qr8GwCzMprRuIy6alD1b8po3K4c2QG+axtgbcOzQg7ctnxNHdtRdfx88aABqX5vzz9rx49gTlEQK2uo8TsE0OK/WiMdAgAbRW5Ys5qbm8Dbv+82a9sKp5PT4xYRu9nkrTs20PDIqn/fsAvqwarWmXGBcUMNTk/v2nb6tlfne40wcjnlE3GVWRgbS0tmeRBV0VnGQgdlXRU69nZz/AyFFzaIEgxemICvdHODX3uJ/TXA99E6s8yHjqmNwEo1moOce4Oio0fk3BaVDdDNDjvE78oq61k0WVyDKi0StoHTUEirVup/A7LmAZ+1amIYN2hutG9/3wY1IgkYtbLb7dXB1dEqdVLis+VP5yNFLxk7rS3+6wrMhdPXl4LJkPw2FHlwGslhCnS4fSxWlWfZhZ/TO57hdIt6bcKU0Z7RtElz1X50/UABOWPQaehORVbPrBma7SGH8L6/v83L0nNLs2Ns84q8bN0q4OfiZ6W1Ka2Ds8WFxKOANT3P9ta2QtIzXY62wXHeP0ByDVE+6X3ujR5wRsHasLtivoE7/B68qlEn+3MT1HcPNGiCuh+NOUk88kkeYi3d2HPiua6nGvIofi+jFoPLOkUCkKE0SKfq8Mg2hBukaD/jv6umTMrRZRRC3KkLN0BbTncG4AkonfJtJ6l5eAZst75yTnB+6agtOnudhxkftYg0z/t2TyTKizjyIerRMG8vHanVJTczFN08sR0G34PoNGuQmgY30K3fzvKK1sGuT7dcQAblcHSNUV9V2A1A87veQKVZdR2RQwpx8hxq+bq5SHy/I0/SI2lCsyM4vsOxEiuA4O+4ORpa8w3E+c+cv8XjHhy4nZm+v3Wjy4jbJUi2oCprtZcddFDq+nLLhfOB7GqVd1SkrXkAvm6n1WMkkejuUV8BqhPgsbmA5xd6LTJReYYViMNVWNRg+b600Iy2qATh0OMEsfo5SiKnXgFNWxfjE0zHxz/Y4+BnARqBJ/18S8+pRk4v3gYq/211bClIKJQoBaIH6yVSLC4sW2m6wt/fuxFnP8uV12Z6Z8rb9w4FUNfEINqlOxEjYqCi7GowKHn2GpCu1/Laq82w3zFw0ocMuo2rv1t0A43gnegs2slvgLbpjDo0REw8PSAFeavZcYEU3VVbAQU1FZ2vEXvuIn3XXRM0ACBko0OlOhQWV/pIaYx4YYdLUUvRilYKvZ8/fzcNiGq6GA6t+hh1VXJv6fZNA9aKrcTdZnPdHQ/nAVfMx5nzl08/B1mx7yxM55Rz0R4yYGtQ/eUSCD+r4qm69xd7h3x3SjyG/2JdiLLB6F6aglbhOAAkzzTOumr9QL+sI4mShawTQxQo92dMo9lqLv/O45vf88nexLCi/IO+dO0HGFVXvSJVbMKRPjvk61IXm+/gc0q/8hwqfUoOLt4cUGwdmkoVVmNMysG4Au2m/TTnrBgMyTFLQUGe4gxwLdUGJ3BoWv9tWgyg8BBZbHugiK/Wg+YanMuZGpuzRzs3JulF1/AJvFB267Lu9bAllexAPKP9vicBfkV6WycSbGgr5LV2uOP9BkhWRLJpMlOS1xq0Uh6z0N8BpfTTdi4d2MTft9O6dc4NYMrL0pDwbsBTgrXn/vnz9t/3ngXgbras7DzxFtaFGtunodcaji8eBp5BOcHmWz2/Rqnxdhmdb/xXtBOQg97bTVfixpjiAUp1Byx4OwMztJup5WxPOSuTdaPCMlhD8078fOCef//t71+FPL/JsWPjiFaEVpICcmPkamMaS96yYAa9Uws8hJVqwEbwu3m4GoD1XGu1FbuM0VbQNzWndaf3lOlOxW07KgDGB4LH52fUq75Tw1tnlKVvhpiRPHjHMIwOCLPhw2oAat1yINZgQmG7b+r06xEOonc6aQMtp6PCy6KB1xQ1EN9pwgm4HLDLYWg8JrDpYI4BHoGGCOJUl+RU3lKeoMEUAGy+01PFX8l0yXGYK6gB1uktEajkTB+d94iZHPzgMwxprozlIOxygqZha+BZJqY8RRgj8AdmHz7V1YGfNIMvptDT4bDEacuvQBu83TkSBB4lzho9mF0Po+fPK/vcuI1zVi2gGSKMKgJQ1v/BV+QdrQa+dmp1GNgh0DwnHi7UFyMIfeC1Jx49lDvTYcPIxD+geUsWB2BZtVKuF1Nu+P4cH2PgRqMk4jNyGpMnFiAcOk33QB98vc9NYL8yfO3wcBHEbKR9BzsREP16+fH+I6cU5F7FAw81Sa6XYl+SdmyFHNPBm/sQZ3auj7TuSn+lQc3DYVZEmXxGVPDTBrXIZMsJpPQbQPXMxtaZt9qu/IxiGUyTVwsDAwHJLkra8LxiTTvKeiuJOfTiJXKHe7atqaIYmLrJVIjrbelr6R3xMN7ZdarTlnc9r/+8LnxS6TXnmLbOmg70trdbdt0J3bJV/C+nyLqCKbQltxqJkpXHH2jGmEBccyrJk4rEpT0N2cOYJ/FwDopnRz7oBC0xb36agRGsF3PxugxFUgAbo6vFJSeoVaV/HjiA61C2SNmljWMSGP77b/8gkAvPC6H1e72Vsv1M6zzUre3Dkhn9WF2G/jlNq4aufKsZVVXSoxyL6nJKQCaYcwGYjIj6KuWo9++2Vw09zxk1pixlnPB9dY5doj1sm6fKKN+6SdbFtN1uz3ZpKj22jh2exhDy1cKcv6PK1DBFF6rtaf2ODmLGAvCrtqOgNvJ7A9C24AiI22eSPjJnoDVortoCnNXTetUNBAH29F8XHitiqHU14PQUOkARbjxIyWGIG+FKN6gRVo/7YruLWiBV529F1DZnrOkPZXCrExJfgWZ67r6C6IxqplPFYIrXH0pJ580a1gHcaWYCsXUVWZKzUkjkpHW22s/WETfZ29EBGB4bI6CHyRhWPmUWi/u6vGvV6TYjyei5rDVZ5ErPyrWp1jXPtqVBEbTk6KJHR0ludXo3vSd9Vs8II8TxEzrpdgr6fG8G7+aEnjRXrhRPSJoo/e6ya3WYKOdoR8f5MwxJzi600Q9PwKPWbDWNBWCrtxkyICewdYZGYXAttb4ZQdN5J1+n7oNOEVBTBOolamorei4+sDEzdqYNcqTvJ/Vv5y9Qm2dYJSRdZ6rxSrjblSNJ1B3dkDZfdNNx+1y3Y9+0ptMlJTAi1+c+/Gw75euR9Dascw2ExtaNffA7Zfi21niWD3XXvj26Kv5+tuGyEwRSlCVE11Q/Ld3CAb3p6M80dqX71cxCh14jVDxtq7UoFiDHHiV0K3t3wUPBZmj4Z82/ZpVmyJjNRQSmisoddK3ruqA7pNvF66U//vVnRORwmFGLpEvrJRzObLUx8xafEP4+GKqKeTG6PChTFBlK1DTsutuUdRuw3EPpblTfhrMVr4dpR/HrmqavZ+GwOyIkplf9lwMcj0Tl2mvOlR9JjwvAT58jU3rGUKg0xl4HkEIQwMOuXhHwyMTUUlZ+HptZ9E6dtRvOoEOHkfd8td32f87Ua2+iaYP3hYBp9pkrirtJFO8VXbJeIKJm3xWyi9bOCwJenhrq2UDytCUw8qfU4CPA0N3JXYNUEa8YgGh/UkYycthG8RDEY34VHtDy1V6x1iaa1NVblMvk12w2CSBiJQDFd92ww7fUGALwjbxN49XX8CD7hg0HIC1zbRQkMy0TipPcGnAoFQJyl5SsDG7MrxTm0hrOuiR6s5qAH6OzOTcq3tSyBWABcDlnaMW/XAa1R48xezrbz6Q+SwU+0zEdvW8Q0Shyy60bNq3nO1n2q7jyu5z75/yoZoV4XlxPiKkBJ2iNoaygbTtdmtqvRIUb7uRVTxFZerhnjclBE/BxRxgRRLCg9E6fS6xF9EgQp/2FMS+nhFFIBFRwVZ2VBrhuu4EHnYnrQn3HZTY/VxFKlB8hskxeYmNO3V3LulRYFslm653bmW7w3jqpzwpDtT3i6A6feSdkgL0/T6sWrykaXsGKBiLxGNlBrecGyJxmdWZmk0TfqR92VsV1oHQRcEr8+fnz18t7DM83J6X1Eus8mZ53Rx50nc5LOShLZk0DVhhWzarZ9c3adaVjnb+gwMNBUL0dziPWG+o5HEI5i2BV/B44sSParntk2zcWe/3Xn//gQGCmMUYI2gycawJjCme2GzO6ItImYw7Mr2x9h8LVwvUKKYOOyClCJm9uKl7fVADRpMlbXILsJHBlxQiMCoUp7PXp7MiUwp0GlKxlzQ3TaEtpN7k0f2vn0dugbaPoXpr/PRWvTTmX96B3lfEMPmDoWYySSog/lxC5IbmdE+iIaBnOjsWfBP74HdJte6r2VnoddZMQTSWjmXg35erOgp676zx8T/4MV35u8B28+mca6BO00PMPowaFydQiU61+X6iPaBDYD52BmiOCBh6W1ngo0qgdC2dgNHOQ60iyyS+uZOkgyGPMQ4vJVahxS0eQkfGStZyxhroNzW1qmVYOTY5H96s7XzrtNy+WzCsymBeNnx3BbURQT1Z7FJjlz961kRUtm2voiBw04+lggPeZyE2aT8/d6/Lis3Em8W5x7Tayrh63PDs4+11Eaxu2/Vy91+k/jReNBcF8pacpxJLZDChkmkJAdgJMNyiKYgzgubqrdX664F3fx3WkiMhk+rzKQDaYkU6OgnIatJXqcz0gvpKOGjozuqoJBiWHWN9ZOyf6qste73a6u6wm7k8YgGYo1aGGvCbQZLqzvk+6J3V57aOi/VOX9SgL1ItqrBZs3ROI37rOn9n628Fy64txnsqGMRCBs9I5zO/4OzeQv/GrPiM9K37dcrLP1P/tMuR7DEcklFvyqEoYBJZ144wFnsTLs5vZrDW7RmNOXR5Z9gfgPMBjPdHAdZQDuaHzwj4aUbImMXBPzG4kcMtzoMCkpbC6OgVqYBM0ft2pTNuAiFy+erUMY8Fb6TpxPTohkKHPO7gSw4AyDDVqLTnOwyImwsqpXwA+FLWEIcZVHDfFibXhN1HDJgMKGRI5IdAwoMTlx5CcaRw3kMDz5qiK3s4M4bsA+kBbCEN4mNO43kLeN1qmwl9Kw8/q9vcUpAJlZ6rhZpzxM+wOgujRvoqNmN6a4H8o2NzzjE5i/In4b9ZZxXdBP/9M8wpZmO/GIlvgWnHfjOfeqzaQ6d20cghlqOT+PdOqvFUgxU6OD+s4jcdAewJg0g4lE6L5pZaJC0jFkfUZM825I/d9vq5stb4dOTVp4YPK96uaJcSa9B7UwVGrsCZRwEe8cFPELgeQE+MXjbhYEQTXKVeAVIu6p8d6d6YXMlwCvnID3gYB+00Rejt5tp7JFI7AiO95Gxf/3Uz1Nh12lM//vWXl6fluGEVj0NDnMrQjKvoK1Mhq5L/zKzRaJklKCd50n2o78+tr5I8/iRRmFipoHGtC9EzG2G3DLS0nYAudbulyB/smHH31UlKGwLEzB4cjU00s4JXzurjJczXvsRoV9GyLtJGOHilKPsNBjL1v3r3J1CVrZwJ9j2LNMx8ftxrflpcTCDcYblkAidomwIbpuzfZ3Xig9ey8Tsv5eOuN7bQ4kKzf1VbUyQ8soI5Uz2aBxh3plWy3XsMq89kIDq9gRjs95LLrKEesbUYz8ebQrbNeMvmcgE6VirEuzdhN3g/7M+NGhc9e//lff8lZMN0l5Kn/9sa2B+AH4+wyFJ5kqnOcgzfG4mg8szA5rtbJT7IWCKiHBqc9OhcGZGdmfVWV3hAbS7GDyfBIN/b73wJ+k1Fx91mnHqaw3OnSIAb0aXApxvFIUzPWHXRpLMx/IrS1HoQ7xow0/U5K1WmBPRdrFdi/KRx9/wRvW5E0PxUNstbrjArgk0gRTS+7dsS0oEQK3hPouR0RwDJ1WjpATi5LRgF/bSAcQG6cl9V6OV8Muvgg5GPeF+uFaro6d2ps0c8SFbjnAofq7jPgxnUJAGfXVMlDO0WqMELZbf/x7EccffA4osAhi/crscR/4mGn3Tj5FNluob+CtiVG+zMOLMZHLUKUILSiktBhooFHzLEfROw2LzwB/buUOz/foz47qvUdrRzApTKPaGBciUjjctMLFBOAOToMO11cuhuFO80XL4hG+jnuM/V9+/p8TfgMywcu5whOA7jaPLLlbb/P6Ze2wQEkFTwqdT5f3l4gq3BGlFGQQzFT6L3+WYPaOmRvxJ2kdgaSXvx/SZ/tq10a1tyW6i0+vglngIc6WNq2NesuvZuazUjfOVo3Pi7ZYlc6GEJNFQ3Cye2MyrTz/Z3M7PO96czNS/4dpdUlB+LPfA4uSz/0dtd2y6WY9lY0GCUSlXZ1pxZBJZhOuSqcz1NRjqboONfsola9dUzBEL26RKzqrisKBV7UahHMYn3tAnJ6F4Acx6oUsFkekwv5k2LdhzgENYblVkgSV1uVouhxUdWQkHG3RE/RGcqhuxlK4i4ehqbimbP2KUOZmn81A3nVSrwRPhgKDOzRyt77jIKIPv2cFr4pMCr8Vxhde+poqAM5CaL+u73329UpsTJngvh7h5MTrVR6aAhD1D5klFJnA6OvmVKgyen93Yy2G9utrK7GW8XWmeabFBPgzdEkcY6s02ol52NgwB8N0JGWgLCXqq20Zac1k2possFfaeR4julA8MwIRuYkeDdMeACiV9ajlpE+izhewHSsMzIFk6YCsSzkJe+3vGGkQUcioASy27ACDOLjjqDEcEsZiK3UG8wpes3ShsE5lv78TcjAAamiPzcwsMHUua57qQee1XWtWI7VU11SuVD7qF8RkJMh8bUJAJa+skUNg2rv0D5c9vxnvq82njSPKuIekS7KtFKU677O3D3rMCFA94hsy2Kn+fP9THe7IdXePEOwipNzwVvvg+chk5mSov5JMIoQb3WDb93ReqNl9dStvL6J2aIuJNd3cLWYYukwgD4nrp3FeQWUO2rSdav8xeYM5tsYpWdoAcNqFUlPb9EjxBGBeW5ocZ0Zz57AtahQ9XA1Ly/qP1eULw2/TOUD7/tZ6+nStWpIgu7nKAyVkkRFlN1o4BHvG5D7Ts63TGw77PpA9WiHrdZIOBzIijZ2s4y/a9skD1xkaUCmPufZ6RIAYBC3M1iAmpj82Rh6rruDqbvCxjI/n8POZa94ZpIbcinc7Gxi9CkLzcPFGX/9159fbbztAyvlqRcOBluatgkvL4gRkbevF9yD3gBIjPT5ERtDdKvTjDKAIVy4uPvz81cVcMfeQpdpLXquo/ZYSwgqgJEZMA/DqxiaiFmX+koBjzlcEx8zPdu3OtyA7EmrSjZQCQLhP6VKbkrMDUoeOvkKYGVG2gBiOxqRn7GQiytSz8rsOr9X1mtsw6V139JDO7LorOIpEq0Bn2/gI89nG/NIgynFB0d8NqZM5dBh/2l0EMnCz5SOpYNJTz4No8oN0tuFZ1WCV3xkXX/Jk4ic5H7CG4PtAlCkAUY7O/6A73W7BrQIeAlfRGdq/EOjQzrCoC7zLCS32rdYJ2qSAM6x1MV7uSTxBn4v9gD/MxZe5QwR2l9AnrP1XK43AKAeIt20l1vUvHWPAyDR23nPDY+AVqnXUnpzjpW+4ynPnXKXDLuzsd97A3mtL7qG1GU3eFTO5K9fP4djhWO2rjb9nTrJjdmxFkaRi/6lY5fbrrNfY4q2bOVSWC8oWni0AhHruJpQ4xg6ulBRbM6AKznJrAVOp7r+1otxHyVkp/knBoF3c43LHT7jnc3ZmsKndjlOBTiyGx0OvZw0fLgDCi0j/fOUY9ZXRhzBS/ZiBT1IXndaQ85rfVZ3hmPGzSRu9PeZuh3Js486vFek1LKLmCUbsE2IO0K3TFsnw+8A0e1MyQ2JtHm+dIh1SrrcYT/o9HV78S2/mv4UPTYPPoF7ORT67w00btqhDEsNZrsHoIFafYZp1ADgqu30iRouExuEnrQhwFOjGwFb6nzKOOosFdWlzFIJo5lHDhxxRnz2IsO5ln/+9Vd2rYqw9fffoHqP8rhySyw7vEmmsxjNEQOVYOZAvzlcUr+LhgUYKxqySq9NIezICphKHYVisA2oNrP0+3xGWNeGdUpN0ZIzpeWC4MyZYKumqq9wkyW1Bqha3n0e/p6FU5EnABnV/PGkR2fUBiBusMqwSQ2W0cdeo0tQDSSbkfc+Jx9Mo+/02cqlv8dwmDH9wZfkgfZQfBUdecIz26DN8+mmGZUu90wgA8P0wJXSve93jm9QBFMgU0CuA+WgS/Rexn/RiND7zuaEcjBgGGBvFB1or1+yhHA9PoZZZIxaWHgePM5huwKSdin1k0xozyf/IcJYCtkuco+f+XVWgy9GGpPzmjJVhq1q/WX4TJc0XTZQsRiUzWDT2qeCF3juZ0hnTFndJmZGILezM9YbRlU6lfow16BOawNuOtWhMzlG6FwBfuJ02LG3zCPw3ePMLM3vRsj1MQ6zuy7zOTZyQhRLA75qf4Yhk5PDM0WKs53IU1d6cb8i2rOcxOkzQYgi1qoPtJQYS2bCfkRRvFSC1+IJsLgOwrtIxxxcHcEGlGp4zrQuDFly1rTwUgb8NM/HB3WvQ3bdCJ55efl8I5CLb+chqDlJjUMdsS1Qz/Tz8Ty7GeDJ5ojHZHcyQGJpfXmhKoUJYm0b6zZGa1KgZeuU0mNqMFjBFsmly9gGbQ48m79az+uRV6wjG81BwaxOYFawBx/quTe6+XP7SGMCh11PKXWeZUTdIHh/bsdc8Ptu8BQd/J0F5LYRzvTnJcWqKM8ff/xhoxFKxM3LmfU46Gbq6JCYBQkoeUYdtdNioTAbaCqq4ZvfCs+Z1w9f73Tgd1P2T8+rkAW9wULWa77OUMouAPx7eag0YEF7dSmJSXx/3xmwjrSYh0aP1c90r0l73LRwJnVQLDoOhV1gcgLU/S43HDt657SewrZBLxVresj7tt95YgmQDAz7PvrnEg58t3VHR+q+46sykgNkjd3kP/IMwovmr8rIEmrneioQiVwoQGDvH1ESRdYuQM5nDYWMceREgAlPu2h4cj7bhnc6vXa09EnxAZgqIoNI4lZwW+EAlOpskLa5KkBdV2bkvAHN4kWD7PcZb+8jEq0bMfb5bh6fvDnTYne5YQOUAWScI6OdGoYsfTFcDZPkh6i5+MnBR+oOLjTe5IPaB82i3liRgJVuc+P/+YWu/3wXXlj/bp2EtLTW47zKFrniX1+DGq1OXdT1bK5fngynUrfgHclPAzk5cE57TNbHGers0NSkaJrXJHWk7ouRadgoNCEpkid7MGynxq/YLQBO93fKntNc8ic973wHKVM0nrcYFNDse7LdbmxZGedrI1z0nhud+9Chw6rcacmkJkt4KZLrceeNsS+zmf6ZGKjYsAAAIABJREFUJzl3G3KTU5fHfoYCM1aPZvzs+4eexizR4muBbgVSWCqA96tu3Er0dgAmzsmaBQedo2s1Z5hiYLGD3f5cZ1Gwp27U3Lrr9Z9/+xs5GP8R06VCqGhfK+l4YLz8x48Y77GL5j2KpUVAcX+9zS4RLSTHj5SuQETFEbVy8CKu6xZPme6Dvinpm5Lw5zqDwMBidEP+yRBpN0doFIGEcAvFTcntNaXgvjMyo0kPu5D3YSOPhi1jwm10pGRc0G8CdVvbFsLbM7T/HbG5rc8V3i0dqzs8z0phi+7lnZ4yjohy8IA8ANfC+DCfbZ91799r7rqm7aZIeo8AKEihIQyu54M+Sp/1ANE1ak4sVvwPxaJVsWv3Mg6g9o7qGUZrumZuxK6yE5dBPr/lYB3+VqyH0lBDEpsKdu3iTc5KTqiMUs+sO1DrPTbXzfnKeWobrjR4Eem0uVolgy8/eCbURbrMcDlZeiYiNtbB6Fk8c0gPHmfUq/m8QZxA7IjuVwSVaTcqt++MmZ9FKXyCLrFLvnV1k85uTDzFMxYFNtT4oI49RuUynVrPfOi6VjmCLdLlZl/t2OdNOWPww22A6wzsVzdjWOMNrzO68anz4uBLliNQtdtX2ylRmDt4C5FOFbpb7atFQMsYV4RONZ2ZeIZsL57butj1RvJh3HEsDZfjS3DYTpfic+odp/lNlv1nW760HgcdGJSOP86bkGF1X05HB98/M337jJ7W/kSX2/fvP2v8Ib14s2dpgz3bZTbf06pp/y2r6OvON51JAiS9R7lQY6xwONu9b8wzs3fpmr38/Pn/eBdsSu1x9skzcdfqcThEp2pB30T1XLt3keBzqonAbJdU4FlEfpm/onqLK2M6oAOVnhS5onQuBKfXdxbm3hjAvSd0HrFwt6KT8FKpovMRrhAlYPEcRS+91mMb+d8x5ndK/ebVqetSufRNm/JGHzpXRWeta0ezPKWuzzwpDn/W3oev/Sa0j3TJekkr/qwOqzU7bClYAQkX5huPIG2hYufmu1jPPb090ydoaOjVt3IvtQYpuaZXzJHJZyDiAOaX8UAHt4Pd5tnWKLtjN8/9lYW3HPibqvbhaqnb2epnSYc0TLpzNTVWbdqNgBSlIord8DHPa3xnRPu4fePX27kVkHPi1yZmHeUeN7J5LdSfN9UMmTAg6jTKz3AI7TYYishpnl3Jy65xy2fMmWHbgfC1DCNtm9ixbC8NcLlzXaCvowYVAETRXPBfN5qkX8ISAJ1vcqSAHhcADKgsDNPolZXoTlxwes8X3GNu9Nx29E5aT5rHec9Gha234CiZfA1eaWJmRCXkJcVQgFM24bnuqhwXPur2/pNP2sY5j4woUS6ZAEkAflw3dmrO/R7Zpvivr8sH/Y6nAH0WgIzvqaYw7sbGvxvIQU+q2ajlVzwie7m/N+RsOSN6vtdsuvzt1K7i26DjzNBsHCE5aF3dALQi0gvIOU7w/NB8Nh14NTfo4oME5MFTM9otngH9eoRaRzgxBN9lrejxz//6kwOBO7rmSnUrTQmu18BsRkGqu6f2o2C7Jwwd4NVq9MRk8SNcX6VQ+IwKboXmNSsbNDi40vOdGDeBgnLxkLJGh/CQLWCi97mAaH3OrO5pgq5dHP24hks3nD97G5Oks9UrtdB0KDhVktUjJAPRq91nr8/uu3VvBsXp7DTZn9Xn3Mi34jg7V4eA2xDnpKGiK3atz3zfrG1KR+PrZ/In1ghexX+fU7Y38NDvWVPoaQz55KzPSboqzB4R/HFn6za9MGyDJlXMbd2vup4siqHLeKrYet5MkMqBEbAtD06HbQZujoR410GZJv1LrjaP5nMyCvLRTR/ZGNJKs4arru7oMuTfRFcF5Krk3erQFIbUvk+lb5TmGQWQ2/yMf0PwlQ1wRyl5inf/3vglQJL/gdwxAqyruy6dqTcD53K6z2zrhFyLRT+lk/b3wKNdizP0mt2+AyDXna/FIxwhtHXZDYxqTzqLz6/gd9kgFtxYhCmlM66/loNM8TjfZQEA1WNWR7PkTDwXzUC/AETGLajtnEdqNZ3ZBD2dPZl63Qy/OZAwzHL0EKHyc3P95/vwGj7oOEz9L35kIyJsVNPEn6HPujz6ud95u2nnZ+/P0vO0N6W5nUcF5PDZdhadL5948Ga7ta/AHFHS5bV2fg5bTpTSwPdbL+53bLoJUCkAkzIeolGBKewEOhUp++IsYhmcrZp1QIj4fFxVmvS0iJxnp8QT4HM1dH5lnXrcaBG/d6xTujGA3FYuff0Qi6arWL8/qRdOhpGzoNTS7ELcBYdOUB2IL1Lzy3w6uRYOlYoLbtPscY1q8dbhSPBbgFoJPwGKYg4l7pJCDTAUNVZEw4VlM6sbD/x9Gu3bgMqrgj20tbcjt/cJ70P0p+Lhe50mYFbzWhlUGYoxC8cxsdxTKzcl4YZ7G7F9zlsxtFJZs9psz5APpTAZNodFkTo77l1VWl6OD9aB7jNElPACrQ9gtUsK+NtaRe+rzxDPkIce9Q78XaW40xXpKB9Ub0Y0xp/WBPixtaaDv6LOS44x7qrNVG6+v9/rRnMqOZUGqF/fRrN8k+4BfRhtIbu04iGATBnsoc29L9IlOtN5ybePSbk5X847bkzimTkwUzOzBIBMcSYoutSraj1bATr9D0BQtwv4WXOepQ6CETSXf9TNCp92eglnSh62aEOuuZXGIeXOn/7LTRt9zqRhPkt8yoU4oJAzk0vMZqKOVJW+renzbFogL2YKWmOKwNnpDqnZI+hRYFeiwavqBOKbJ7Tkmxwiuvf2jvKFtA3VtU6RYQd6TUAIuTP+VWer9EDJ9zqm0ldVQqAoGDvrS3YbHDg9uZrrWR71H6Z/bl/ItWRqk44/dVYAyzLcbBJyG+clSQ6aVCu4eSnPXBE6ixSJt3Mda60AODirejftsqZkNmtPJwafF8AyjWHpS7cbGhXzI67kYp2f1rZ1RnER+ewapB+OL+/2tiXumjs1QCgbQQRdsmJSnK/vtS97Lz2QItaRwimP+o7+66OUOso97GqkVl1Zb0Y7GfRkt40oHTA0UWcO3Y25QOED5xdR6jvJAxwvaSnMeG8XX+65K2ActWtL2Ddz7vU69BKWkLF2JXcYgodImg7ZgWH8TMy5W+7jd2dKT0JAVcSuxS00ArFSLBIeeUkzGvLJO8StaJ2jHMR7vfYO7+d1a+ktdARDAraVRfMSZp9dOIleq/alz4h3GEGrMD4MTj53ROSkmf0d1j38jp8LhNV601OKK4Lcq8/TGc0HCtt34bOiq3NwJ6J++D6MXUccjuaA3AdruC68k7xmUZUEJXm9UuwVBkv7AEifUYLmjRkh6IiBlzL0yfhzgPunYhJ/oki+0GjJ7Ab1Ll//SUlERWzoqP2ycTreoek8tx0F12H39PiZjehUdgPx5JmKIW4exe4FXLDvmXZ3+UT9U38gOfbStXcRklbR1IM6lVibANT+njQGdAI20SnyXesMR0K68UYzvUcAoM6VkbpyYC3lFnOzElQo+sXo38GrD3NC8S7qAEWjRwoOzs1tdFE5I6MGG9odzvTkeYGfvKpqyH98nuCloVR9efOedC+55TjOm3z4zzztp2fLXmZ9WtUywjltGTxnCeZzNVyYjmBFzLL8iVknzbRaOsXXpb8n2eRUkf+iilE19mDRDii0XOiWDpejDhy5PEtXQ45bpzuQccK6k+OZp5I/Bi2GPDJ1rBKCm9z52Xqzw9M6XNeVTuboHtl/vxZRDoaDwEm71r+R2fD1v/7rT9zsgFQoLjP3hXkOXRtRLn0vFARfA2iNIk7g+LE85EmgaSiKYUwhpHDx7kY9Xgem5Fgxu+YxMR8yQAz+wfk+59FtpL8BqtNJf3ckv+lxYyopjPi+Xz7s6/fP9M8BRHDF3GRuf68YSPdpFrC4cOq+uzXfZemsmgN1GY9yEyTnnTbaPZxT67wpO82WkrfXyr7fBKWk8P2OpN2HQQYb6JJwAa0C4blfRjSl8Ku4vbidRcutnCKEHuuYaTYBI1M+LC9AwGPWlchB9VSEOwe4fgnfic98fIbiBe92ETkBst060dLu8+lI8WxMF/iEdfczc0dgA0kpWvEj+B6HEbMhBTRhIGeNylBAZkG3PG1lHmsLIKefC5x4zY3z4ZZffW+XFTidC/R5RM7TjWZK9vN9PqBo5yDIASWowtwTBOGAyE8guOjkqUfqMmhyw3pKMZMwOEfMTsw01ctX3nudERSm7xofrq5Oq51raTDTqgiZ+U/jTDWGxMsa8mV4T82HzGr+U34ARGjA2IVbej8bVLbD1WlHkFrdge0YYh+n0wPQqGuTuoFJTpzGqQjsbv23+dB1nds0l4Xk71+/zi5GdjUqM4ISjb63dvAhuQjNFXJY53gQ8GHbWWCY6HDHj994f3atjUwl/Z8OS81nU4MVu5gNJOnO0A3kIrvgukVigPX2WUx72U6i1pUpbwYQxGdtJ/B51w2yhRnVtQNKncoI2V7rPjdqziRU6TzTb+f37w5dOxbYb+sJNVSKDn0zhOsp7MsacP715z++hC51cbR7IAIR8cUNUjbzajEinhsFz/uLON89zwnoXnl0y/76+HW0QxdIzKgKVjY8yTTgFNsVOlZLuN7pBPM93g7VwakDKmf0FrRZ/yWHXPtz5r4pJacrmLI9/s3I2yg6LTZwlt7VvW6lpM1QFIhl5ECh5ONZa/RHPCuELUAq1gRlequdKPoyepU1BVFMW9PiqVHWPXmtcFR8HFG1eNe7jfboWo0MkxeAsBRn1i3MSK7OJIClorhe2O903oZXtCnaZy2bUm+taMSrflWUP5fc3NcNBZDLKAKM14+6SB7RuR4iTLWTxO6BqQCwmF/38cHxPja13g2N85UXoRddVt5iKxtFIt0xmcbd10jjyQuioeDNsaNh1XnD63eDBV7zP3CO+icbWLWj493KbY3y/QRyuWeOdNlrq4gondlD/9CoxPtL2begVQF7GSKLZOyImECGNlb0vKS/Tj7C3sqQ2E2rTWsYE3XV6awLtBsNBF5bD3SL73LJORQefKgByRkNS+8K2nlHYHWDis4QQK5r6OK9ritvunvK4TTAW7/rXMUXGj/id4rqGrJMeNK50hpuzrrzytbT/n7ZSLcpWU4w9FV/IxtjUpcyukW2DX0e5ZhbN4PuKnNYXaYx4oiP1qy7ehOb/nJdqaQZfbZuz7Jd/Gzumbb4jOhGF3lrbemiHox+Nn30TTrfR+S0Z6eh01gOZpQ0yN7E395VQmQA1XlxyjuAcG4vgymQF/GAbqHAvvGezdd4Xon90FHVFMUbSfCe6WSDzzoj9fqvP//JZgfV8XQRftUwyBMzj8cZUsLjP7spzK38XIkWURd4EJAcn+X1L/v7uY51BVUB0Yh42fR7F9j0MIiw3RjfwI//Pv5+Szts5YB16jAFYty4dOG99nRTMMMA2tU3bQ/InOEhsCuyDMMyuENhVcJ5elpO+30+8rZcOex3DYV0DEVm11jJJdYO7xA1ASUII9Wyk1sm9AQxSH3jblDV0JWAj2gFuoPceGbKqTqVe+5h1rmV8F5SUTyE4g+GRTa4ezzXmCZu96TeDMLXJ42gdTtmurYKz1lIu7rxUi7S4HDOmTkyvd7ZEVVgo/isx774Hr5VmGxGQdS0FSdtwSUxRYXFujEZneL7uOqPc5eSVzyZSxqUw2HpHKXj3LAN/j9mWvV4jaSDjSvJNJKBtXwm9zaBy+2kz5/VmipFpvTjmcQe8r9SvCmrENI2UKPhw95NXkgQVEBB0SpFAhiNsxo3B6Dat8B0GrGQDysKD3AWBeIQBdR5oV8PUCzpqsjSAu3Yq83qUkam7p4SB3xfEuC68X5TD5joNqQ3dTED/eBhOYM0zkw/ZwCRBtvlYfOb1uI/d5259S3kpBtiNkgZ3FSDsEHtZMsLC7Y+EhghCIlUHZ0MH7uhc8bVhT3Y+QaYfb2pv5XrO5w9jAPqqNK9s7SX31mcPJORHt4lVOemfa3aj4IWoAJkZ2dUtl319UDUOiDRZTM9Gw68MB3L5gFvZgMvg0yIOmvEFvQUxiF1Vi2LKGYtKyJydwVza9vdSlwK8T9TW6fQPTH1ExFLcbKbaAuOA4yt1H99Yvhe18pleCmvCNt/XGni0Lr+yd+5GXp/L74Lg4QQqV9DpXd2zR3e4ylWivK4sHy/s4WTShzxymNI6+PZ5V2dnWarUQNHYwYiVnU2ZtBu539fpxVT180JEiWhH6iE/P9er2bn8MxvEvTuQNXw2lKEQIsUnh5smj9R2piKC3Z6dvx+x+vgT6uNsrEcm48mfTQOYYKeBkCMpFRKztRK1TJqTlHTD5/qCMzkAUZDsPHB44fyQ/HFSMn4s5StqUgt02OIDnY01GXSI+TDgVpgqWgwACzLImoRKn5v/kxjkqNSGqT+9uyoONUHlO8mMHaauNIfe1rd4P6dDWbFDxVZ4+JST9hw35tO8RPO3xMwQWgst2kbLr1VF8nLp1cXTad5MPy2dV6yiIHxGjTta04Hu2uisBbcjPDjLeaOCsCBJysGxDElilpoUC9ANP5E05VPSvjuHJ9+53RMIOH3DS859bOhqsC9l3VtX1y/x3kzcinuZOeRnM6fO0tO3yGj2PxIk/ZnocdSnVkUG3XDp02bdHG9x7mTGn7s0TzdZkG2SuBjgMGBqByD13fI4l4BwNsEJIpK4b8zNT6BMG1DngBrGr+5c33quU7XQlbApwKm4+53s2k3+xVf87o2vGfqTukd/M7sJfff6eMZNa1z7a1aQAN2SA5DjolOXEFs8t9//eMrlZK8yqyhYEGpjOlFMTiYKaYnEX4XpXpSaLfv3YwoxWl49LWe5Yn4fXCHQlTk4uH6miSswsf0vCE0s6bCjZAz0NynvIpZG4XDQ9oOTNL3o4JFmHIoVH73+wEgdG4sek5a9NjBXM+qp0uwTlxTDEhggAGI+J88F1fut3OcAoS9OX1qAjiL+2Hl+R61cbP2K70v1co4D5Z3jNlozwpetEKHZo3LKDooptP1ddgTaJk0ZRoqzufpnLXnVjxqbqDXu+qO3UCN06QXUnLMTkEoT3hl7nXJ4CeNV52POx5Tgc/6IC8BkCJx5dzGRkDuNJMAOz63a6b8cXSuTOlnLGDeQKPByDYa2n/83OcwqREDtFXRO2o8Y+xHyJXvayv6fJ4X5rOxw4HczTg8GeBnPXDST9QRDoDB+xhp/gEI+cGNPSoKwxoq39M0uOJ7GqEwjMjfwfSgiwR/v3j5kAvE1RQd6T30s5sHkQJMuyJNIjlj1Ek1cUiqdLQCZ0I9Jh1Qa+J6SVKwWevAzc/z3xGNBCBIGficYAkOgMo6aCzfJg8NfkGf1KCXfq+yEk/7N10ZmfIbBbQ/nUEADzlrU2HgDD6UlhYhevDsTR8j+qM7SNvWVy8TmyjcufN5cTp7BBnmnnN6BHVlRfB4xrLF0qszTtC2CbX63am57UwNgbfpDN/Jm9t92Ek2PcquLR73ujrHNjdgt5+dYNYyl15KEd8faddcdNeDOqaC7YOMVUkPHeluzlFz3OfL67//hrtWU0G6gGSodnp3jpCf6tv2Yvbm9Qz91+voJlFwNFJGsWEZbB2Gng3hRzpR6NoFRajYESyeTWF+uYc/s7M+IO/2Fpi+FQ0mULlEBAqEEA5ZyqMG/EWePT1lXa7eIMQZeYDRrLlCtEiXKCdreFophIr8AuMHuvZzOhVDgttoDN5scUlJx2e/C0UXAFMYnMXM6OCUkVCNATr4Us2z68z3qT63Ym7WmkFg4tbSVe/B8FBfGzOHKKahzGG2jLYlWHMN2cotfVVGVBHZcs+6621cNkqp+GiUYb/j/XTW0ijyaqWs4zy90jr/crDMctmtAwAA8/sfkTHJ+UMaJGxG+o4prsYbTIPzCdppphbeqaaTrjMr3lCHn4MkpUfoshenM7KkurcBXvh9GLQ2HiV7lNUq2kYgoy+o/sYZvStrrArnbYQy5Z/8mFdEzTuatfeKMKXnOWvtHkjfzumlRORYJw1SAya8J3VgeurghXQOXZeK9wh8gt6odeOg5+TC1JD5/72JI7+StVl2s4KxoxOrWJylHnIaIJcb+De9c8wIm9li0sjNRmQsWSNtEsW3vswMCx1bGMoZFVFEp2Q29QGjW4pCaoZo5mv0/Z6H2hFFZD5mlObknQA4uIwd78H2+nMJLghuVTPY5jh00CWbhdMx0I1n7i5cgAE6gsXP6qi3Zqea0bmcViuqlw7INfLnbvMVFIobVqSvE+4Zvhg6NNWfku2d5sTZdIhz16ttnPFdnaTbT+kL6RHHGI5N3MF9AnCSYbf/ktF4lkBc/yxs5sfLazTHZXKj9bUyibHtfrefedvpeHbMlJOeyb3nQOD0PkRQMEewmF8hsRWPb/rmtfnPWtGc6UkR0gmA79LbMs9tpzNEwE1IJzD+rkn0qNTQ2vM9EXm5CEmu51KfkKvqAOZh9Lb30HSbnioOGcpW74pPSCHge52DF50cMGgKe+5wDSus8QBVb6QhhDjb3DrDsn4+SsnifR4cX4BvRVM2fyQP0bN3eis644KY74rCe4sCjH3m3DU/t/gCzUSF12deg75M1bW4UkDqs+9cxEX1rViVcMK6KHx58N4y/5y6/h0/RiTAI2tIWBKMMnvZQKhrsHQag3+/SwW8hAf49fIal/oxvSk58yL1zbNb8eE7WCOiMN7FN0/+4P+KaE7Dj6Ljjti6IpYBaEftbEDZipy2IBcjiBDfHxz8kHL0HWy+vAJ0RUppaUdUYo1+AS/I1tI4WWR86kmmTxjxRwf1Q75OUQUDaBW1oUbpaupIJVW8LwGu5FCp8PTZ2QmdUNnAa7XJWL3cAFcEd6ofvNmKm43YdNe/R20yI2XphIreic169I4DgzSEFanh8GzjAjkdaWhDLggXMA6v+QXf1M8APBF9FOiAHFSnrR0TAgCdzkge4OYqapp26DWbc7LJsIAcVvRqY3bwHjlSE/wlTVDANhpY3M5Bl2NGp/hJpT7lHLNj3We2dgZDzh/lP0lAO7IqXeN5IcuxL+nB+HiOJFmTJnTezuNRV+fOoT6j8+/14jcCTMNerHEnN36EbcX/EJDxKQSnk+L2d7/rtH34iWS/z0ZXOL5xWlZHvR3I3YChnB/XjW4HEJGjDTP8C8ATXsS+i8wMR5q25Y2KuHtz8AhmtEBEnEJ6Ki4n3BTae9E5o6cl+PmenKjMw5cHUEWuqMHYa3cgp2JeDBwGAPN5cndm2V6UtGMrJRxy00UGvITAFLkrw5Tf0UTd0csUJg3wzCunMHIAoe5mHnAbu3xtrhtGXTgzNojTGiI6KmE9ztxrW0pAuD58+BTAVGRdMzDABL/Ta2pAFQqqu50iOtIGC52azU8Fjl7h0eDA3dAKOHcED3Demy8W/b6ZefVovKyDOmUoDIiUTw0PbsWSSt7GUxwgxiJULugAh/DQtcwSfrpKe41PIFRADtF+REw88rQVTD8XhsYVcckKJ++77GzgMnnejNiD9sx1KEVoQC5PjbKkv3+3d5e/2znWvDaBstfXvOd1z4LLz0nBAi0N05d0sfKCNn4ADbd3w2zP+po8D0a147eaL4bmLxqmxGceXpxlD0M75sc4NNtw3bi2C9YKfKA6vYu+Sn71+yy1djqZACNT78sIJrgkoMooBKNvDjYnz7yyyP4GgLusYAB2k8cCEnTk83TAMHLtLT3MnxJ441Ny0rCn6IYUgMIw61k5ho5+RgYqihWpbssu1U0xfXPIYW+gylq02FqStKlRLtBmcORDflvHQ5ZDL0YtIzsiNS6J59wOCb4PFumxOaKpgFzZBTYn4jG9SH1+ADntgPXkt8/0R5YuLvDUZ+9gx6lj6sBSl7JzM63rmEPyeQNben7jmh53o71jdNs7Yt4m3zJbWi/+2w0Qks2999rfv/7+969jEKU4guHNrUz8ZZ0+mMP8dIgdTp8KRBtz4LIXqc/ISMSznuqhGv1q8za7qor5SQ4Dp4noTb0NxrHLgpXvl1KUkn0yZi5ofvhen5CeV6aFu+h8A9Wbp1ECYTVxhzGsUQ0M8VSd25wm3c/vIn1FtSG4oYTzjSm4+tkWSp137nVFMnOPkfaOkDLvLRSoH953Z0cyIlB0kx7NTXp0RooBSnbenQgDWXsobz4+Z92odj+mHIAh/DJoLNIVMOx2+ItKre+cAAb0BGiVcGKEQf978/1NGSXf3oyjRWjkxQvwCygDPFAJPyhWyXwrrK5lFFi+K8lFj+qW7fMs0LeurDooyTTXlJ8JYAbfF0Ut9Wof6KiI7kreb/SSg9YVx6fMUXG+75j7/AbsvOrJ5u/ihg/I1QRtgC9zrME2glsG23mT0wQZiP+TvA0A48D2soYq7qeDledgKXKtx3V4NQttNiAUcgdNH3kqy5/GUlEnZnUS/I6uIqvlxZP9XW4fNEw1fiYAHBMN9gV9FdnlqB5E5FALJz2k8y89yjmVFfFROYTAIMdc7LNLF7uyT9EhgvQ19CmAVf6dMwAP+UxytI1FhIcROHWNVyQZqA+l8T0Op/lLoFWzyjAs2LF2vf/SHSvdJNqkM6O6ucq1SY7llsjn1liNWL8aBJ/rkzegOiX69hNFFhvwNa/Y+0nPWwDq6b1bjhHabgc0SPH+4wcAf93dy+Hbn50lEhj0lPJN/rW713/+9Veef0aFWFRKHV9pqRuKvildHZwz6d5wGpFRI/Y8LHQze29u1iSUYVjjQAYoosfiwEjr1UDVg1AmHBm4snC372vvx5X7UJxuVJQxe2i4eKKvaJJ0tDs93ahKsUKwoSa9pVzrxQDXe/qmwbrmp7FINAel0hOy9Le/P9UAlT/232mEjMbl7DIw9+8iugI+WepSmgTfnYoHm5ydT0o7tGLPZ2QkSOnMS+0JI4ZdnBwC1iei8SZYD5Ve1db0GJ+PX+Hhdv1lnAv2E6H1poGDqlMR4L0I/ysSOWsCnccym4pkAAAgAElEQVTk6OCzctMZVTRjegMdfoYneGI9Y+ZDu+h7y6gDBiiheQbFVwZUfqd8t/F/opFOw2VkK+Et/ykhDvJtMa4PXLcVICQP6h2PIGYBufFcgSm7uxRLsIYbruk7PVycqBpCOl2pJ6y4XdurCLBdvZUGeNXv7ubHimxammzo3xUV0ZpVO6Wzaf0CgOJuvp4X/OO1Si4HuqKrjstAkHccN690ZO/gc6VRCUpqbVR1yOK2kfV5ir53rUWg7CvqoWJG2XK4Nr+nXWMdWYFiL8Sv+ZOI0vi9xtXxTAJq7QClBL8InNqQKUALOLnMDmXkXkZJGQlEGFEXO9OYZYuZTfhOhoPyUTZT5xl2dAVMGYDCUBqLcG6e9xuEnLccPG77e1sbHHHIGbY9szH7edqv+DfOKWbaernX7T0IYEwQnP9OBWypbtJDen7vQXzmus112es//oYrulQlp8GhdaYmmBslbiWuB/tiXAFqo66YNyBygrkQl8FXR2NGUmYUEEaSRns1P7cpy1XbqAVCHfOIJfzwJN4wkoIeq0cgfT9aiwv2DclvRVbdfl8IaVeBslK3l7b4ojtD3zd6xjq8WVJz8ro24JZ6oAkxWiT4GMrd0sJBn2LUjijgbkBdF6T34Ht5PJJaKhjNd9LgYOcrv0WklLLPSdPl81S2p5EHkIDnrRQpFCJq4xRO5/rr9oUwauERungKQLo3CSXZShz1LAn2+HwoyE5rxY0MZ8RxRmS2A+TGbUdXtAefcl5ylxPwNZJFMRb3Eykva16Y3u8gUWnoGlhJ4rhz5spFQE48vffk8rHBmp7p+uMq70V8RoLtuPb7NjBzMOuf1Z6d5kNpWm1cAijSIQeLa0QK14HfvaE5gGlzf9ZU/p2GVkp/cJ8BTl9jvpMjOuBjnZ2bdRe1ImrF1yiWzQowDpjN1GwahUsTUUQNrIFJdXGn3PXKNy9tvbm/u8FRNy1Bbus+2918VJ1cEkjpKkQ//Iq5HNtAhzRTXR8kyC1KWcPA9RlEscC/fE7V5cF5iU/++vkT4IXNRsm/F6ch6UN6o4SHTTqaBapxGyQc6tuQ5ZB5KGeiIqY9JcEH/Hf0tLsiO8vBWlh4lhVwQT1tR0QZzmcXMgMFrgS5zi5lya4jOt6vqT708bK1jFz29Wpq2mhbfTqXDChYTdy+6WHK1yzdaTmcteiyPzedkLJGh9wda9ctT99TNi7pQh8318esoHSd2ySvK7zZhOLDf/8jxo98lBBXPUVRAJvcoMSNbQiE15htQXRlvJU+Oo+Uu7daIebIES2ksVVouwqvp7KA16eoDLoZy8DSmKI+i2me/KU+1YY0npNgNKMpYGD3GPuZzZDTEHXUagJivK//0OvOH/xIwYg7K/UsMbvK2Hy11ULtNW/o2mANGkPt3Dfa/1Wf06k8edgVxs/uX5b5snQF+XxFUhEsKANPxaqaoVy7UjFN/S785KgMp4s8sABOTVtGoMAc5HedkUqRYSTBiyqzUepFSkkpGDyDppbdXnyuzpeR6XwllZeAXKaE5fUKizIliogHW9pZ0QOeZSqmAI9qlbrEHDUrK6220qYle+E1U1rSga+RBV7Tx32WcpulBo46mxMV+p/PGSAORGFtFsZDuPLyz0peNzjb0ZWJkbuhxWeiHcpLKUBFFy3ylLLN8k7trd0IMonWrdoe1pOCb0UHRiZ4bopSjT2rKJsyNxyCHZWCaWaxPDmccul0U9SKbgZrmWDIhv7dGQ0+MvbwzsvkI+Lrui8lZYEIj9qiXp5hINUyr9FBKi+Jhe1aOYHsG0jdIFj/bn4gcDFQjHN3mYX0OuibAFDOSiC0qa37phOmt2vOmpy4eDS7PxGmIi/wOVbC0mti/W3am4SXlkJrm4nIaqkwnikDrt7JDc+uuqQ1Wgd7pH1k1BHGO37e+iRpyvNNe8FmXQEwPEP0FChDA0enifHpocu5q57DPJ0E3f/cst6Zg+JZ6kbJGFizI6Tp+JPnkPlwzdDpYTgNXaPeY06WWY0nZG0l9CqcKGb+zAqYgHzDV61PpYsq42UBjw3k9GwBrdYdVbCAtnqNlbFawzirdLxoV5IiDA4IW/nzk0ei2SF+6O24eqnCrlX8WDufajIIiggEvQTz1F2ZbMVPa2Bt16Mrnfl7pn2N6W9EqmaK7DLUvCKZ7gZWDgxrOwau9PsyRnX9UX96fm96BR6yBUO2Z9F0VfSnGfqTs+z8Mtz4LWy1IoKoaSiDyt/1c+HNpVI1xYDfQ3S42rGZbNyIWglTgEMh+xgNheDjmdEwAK4DkDFlgUaZNh7yOkkR+KzDUOxoBIDQYFi7NB5z4RA1k7L0zyc8ypctCE7BqZ8OJd3vCyCHS83BQ+/sDEtZWawAJSevFb+UzFSEeHRSNa1ziaiwFhKde7Z5QiDH2g/B5x6m2YpjLnZ7i1g3Ooz9GW5sc8/rVhfscfK+v9NlfUtOgZ5LhAk8TwW3zk6XzJdnjkWQ4GQ+hHzheGhEDqPqA8xwUXCSWDZQ5qVZL54hildWgK+MlFle2UU+VdQLYmm0gfnmOsVSdLhY/+QlBmVIN+H479sE9zovfSZHFKDGSGel0T44G4KNFDPQSvvMyDVFR9184k+ABNQ86c8G7g/LPuoA+/t41nYswE+sFqRjP2z8eJG+3bp+AAINAMZkFtKkzyJv/ZGejSxDRtHAS7cIi4CmxLb7XXfT3NIWKqmoJisBMpaZlK5vJ1DAIdYk7ZM6nuCT8dODvg34QNy0DkHHzFDALrXupIPep9oAb3hc+3Tl/FDuLLDgNkT8BHACHvLHigO8hKUcYdmtCia0cyob66sSwP9P+DI/Q/t1c0xdp0mOnjJt07E4azR9jUqlO7mrVrQiNy5jvufmX32/5sgdx3MMoG2GnPll3NmoiIRfDbW96auAVwEt89QWDeqZYme3q4i6DzCHCaY70r8pL0q6dBcWJ2N3lMlRL9rDkZKT14knK1R81vhJAQzvkQoBHsUubKaQsTvSfw8Fa15QAgqF7zF8sSJWdY0U9u9rT5nvnqV1FBgIekQwFVlQSojFsW2I2e1r4xhQcE1PSB41DTIaZ6V24uETrIV359HImRxetVaIDVVHHgBTGy0UftqQUwNSo7nFC4kFlBRdM6CRWItnh9EHZYYUEzSeY6foS7Th3+ZtdRE6Vh2zhexzB386j0lxOg+tkTorIrRlpISfBl1dpT7U1xVYp2Nmqi0+s5Xarebx6f0Uuq59FIBb0T6tJXhH89BSRtLzZuOK2nKND8QR6aSSplUaoYieDV0Wfw7v2houFDHL31NP5TtMrxTdpHTIpVJHLf+1gAHNtwfvxrD0qaKHAmnFirODcJwFZ2UKeCASHM4XDGqM7BBLl5HVTAQuNVLHSfdw2C9RZNf3twjFcA6pC/JzBDV+zvX9qsdECpjYCms95AR6OXR58WzxA6f5a8SI8D88S9BhXCvFruy6faaBeTkSJT94b/9pGXWdhIgUx01R38qmoPHAInLGU+5UKbqYP5NTmrdmOGAnLOIA2oqEcfaYpzZpyvB9RpnxM/JH0enMGuCMfIbiRHwbULlO0fn2urtcBb+TTlPQQxkPZu2QFhoNHsIE24nc9lb2W/orLgGOV2oKhT6/1yh58tKWeIbbWd+jr2dgoTTZc8RP7EX3vW5AWUGqmqyh+bElsS+v//oTNXJ6UW9C93vJw2ljop4vKVN9H0riu2s2GiyV7kmjaXnwrLkKg45C11+/fpZXdCOMM3D8Pr7je9nKI363AWZ8RochRSoB83/ru4iykR1quG0L8lQi2rPJud0kwbBUKpKqKZAhU9g1laZCw2gbT4OUSkHh5psQAYRWXfJrFJ3qrLt+pNSQ1bu18sDwXKpIFsj2u5omAIqY7I0z8AYLPADMixEuAGJhmivFwogbFE+K2TLyOlvNdAp9U/41XlFKnEp/RXUEJGugKcEkeCI5KGvpwvi7IXTwp4SE6BbzvsCbjG4IAHLe2gHc03ggmplGMwfs9sXX20C5cXdl4vWaW36dnyU3UlxSFDCi3TP41I06HJJlMFxZx/O0pq3sxP1byfratgJ1eQcfR5Fwd2BmcktAq1KKUMqSJdSjcC6myT6VXjloya80x7TtPFMW46uG0EAU41o1cuTlvTtQJT95Li9MlezosIhSF5nzBxhqNhNMBih11kUTA43b+JTW4TkXL2WzlG4MwM0LGvZaOvP1M+VZZRWid9bbXoCcn5dpu2OEiuvk5BcDcv49pMN4xRsbNuodCpbfnBbWUVfkh2lH2a3G+tTZNR4j5rd1BC55mEmHswbNbQ3kvvfVBrbsnCK0DBjcR/Ig4uZysN+rbmboHkTlmPyginUQ2dREgxXss2o5P35Z9741eGncUk9omMEH8Z10XvPcaft3OQWt5gK+Xe6EZ+NmE/G5bLo3ctUaODrGHcrWMbQxjOa6TL7YJQBqZITN5wo1Y450CdoF0NLJKrgDs4afHme1HI2ihUIOKkGqEURz2Lk/D3+X/es11p4E5LSQNg5gFRhqpYrwgE8uXMavDAMLZt03cUYWsvTNq8OnANavHjaK53bUxg3aEyCToHuRoK9hAzs31tuDGNGuQ1lOYXUwWOH4Mb28DYIiT6CfFIBN3reMURoLu4lAA8H6XDrF5UqwBaZ2j/rB6tZx2qJOq4uIZzpBNFWxsAMIP8v8XKbZ6aVRw7RhmEAu6U2tmp1R6Rn5eBGA+kh7APRc6rKYYhCvdBQP0EvVdC5omPjPOhKyV/Km+rpWaUCu09LESiFD8BWdsZgLjWLfHjElglVxI/qYiktFzlQe3/H4ptM+eylBnY//u84zorZvP/KrOosuNp4KzeXGQWN9dwxsNf5hCMiNk77voMOVrIM9B4QpBzQBW8cI0Of5rwgZGgFmujajdKubUFG7rQdij66Ec89aB68KC15L/llNU8lXSo97TRQ/10C0I0zp6NDNcVq7/tS53kC29OQo/DbDJRD7QWOZo5S4qYSzWU+r+l3WMrFRKc+JkRDpJue9TTvISBfE65wnWEFBF84dtWd5XLojl5EvdU7G554mDeQz6Jzp3fVOJk+VCMD7NC6JEa5y0AmIGLHfdszpX3teY0k8ku1yks8aczvBTYrWDn67gHStReeGMXQtEf73knVFjjM4QD1r0bQJrjUo/8wezX10BHHrH+dL/Q70sKYHObwD8Cig0RHArXuuOod1j/3exg1gbQ3+ZzQs+Ew6gQk8BaGqaoAgsXiVIN9tyaTbTKu7fpO+bt3bqWX4hooYB2uwslH2ZV0U4KOvSpdGjdzde4bhhBA2spWxpppnCVL5pkw54LcTAfdRD2GnoiswODpaVOIE6XLQtRmn32fhRmPuJJuNsNjMvgUtDzWLMLlTU8JSANwl5PIS+alkZgFSgosBFDo6dewphV0CrqutUNPkf5BumIy7a6k0s8YSmxUVk+K8AXC9R4+Pjilnxi1UnXZkR6s6sqyLNtmURbwgHs4ZA857FeKTWU8gABr/jaFKSAEUUPEIKXNeKcR2fhGrowwPWo4aP6buaj2MjsIIIrpY/J3EkTfaKWCf/+TygBQR9pmPSkfcSxcUqZvA9sbzW842YPv+O5Gm8OvpYLzFz66k9nv8d8mlds65MwE4Rbnsypr93L1GV4CDzy8p5z4fyskCcpIKlxgBol3rqEhFvtOiYoMnKWsCQ7lVgkI0Uk36KWHJmK25pdQr3OB3sve7M9303EAZAttlC9nDWWWZTCnWdWZerrk63xm1jPf5mft5i6f3uYmnWp+sUpWMGBJYSTdkWpVylRFRr4iyVGABAmk9lyW8EZlDKBpF10E36JMPSiQAbTcO5JnatXkOUDrlNUGUnpsF9zfnU/bAI/nU9P1604NyHJxJoPQJ+U8nd8tUnlkV13Pfa20l45wAoK77DRKf5Pfg/d2UQ3pvUKN6TdDW0uJ2rlKWZUrBdPrxiGLmXs1ROvQZHW3wMP4f6lJ7vmRyxYqKy5mPZ98jgCfm8bXcMQIXUe+KgdZ0IngXsOteaQ2o17aFr//919+/fjEKJuOmD7fXBKaRAANHtGLAAeLKKYSme0M3ZO4/i7XUlHROuTexID/egZxq0ZppIxr0zg6VjuxhrAcg0e2PCFyHw87XHD+BraNYtO66ROrXwdPN+ISgh9fbLNdpX0XtXHjSCxYoVMqvhiLCQ2VBBz1J/UwcSQXGtIMDPqTNcE59c4PcT9Vt2PtlnM0j7Oto5ue0v4KSWUgbl36HjMhLQbpSwFSpTQlvYjuzrNN4NhDLPSl8IFEukMX9iIb9zxRK8VmN2snvC5iiC9SjKpVmyYgOHlZDV6lkgid+1GgJAkoOGc4R82aILB+Pux0JAir1nQpiN4GcTsI27FvGWm4bbEqheKTazxNArGtFJFv4nhwqrUWF0gbglC4wAcszZBd0K28onzKiHMtyA439HcEgaSb8dyhrDh5WFMflMTuQLTUpPSYwI3o6kOsuvbIXfKn+QzBjKfF6J0F5lxBADtBUoXJ1ZDqCx3BbQdNStJgz3U6Z27rsiQ9MhaUGcH3b4ct4f49ZKr1k8+Jif3Lr1US0o04SzeXX1nmVflt8gkvrHRARQEn50vhKmUIOdSer15cixlb1XjbzEEAuGo3cze2IXDU7FAiQHZOebOCw9/FkpNXV6fyK82CjATckevUZWofmchxFuuDprFuMaPDDUPkis5rReIevzxGsIIqAk9K7Nn/Q9cDN2S5+8eg1G4m+c1I2D+vf8b4qN2G0CnvU9WeUKWZLNr8h9RrXhHkXrjA6I844xKnz6cCno86Fp35gFyluTGFQyFTDXb/OzJbrbem2CqIRyOW+vdxlZUOdPq3jXuKuVQwElopEagUXEudDU4AARkKhR1pVd9T54Sncl7Yr+b5z/ZuJ622qEbJOlyrcZ15balOGBmG1UIIeGYKhyU4c3v7gs3MKwiVQAnE9z78jkqAH0oDutQ/mElgyr8OJfAguvY2M8q1Qsoxm320K4zm8aF6hAgYgFJFXlrFgNBmA4drgtqAYqimnUwc/AZAMSfzXa62QVekGg5tSzu/mGgXrVHvTAqDvbeO9hTj2GnURoDu99QKYUITZpH2JhubsozIMM4wN3gSfprLgkGM0hNCoymLkAE5c/VWRnKRB8x/GOsg7kijlaMtuLxGoMSOh+xgLeFkB7I02N6doC7aUhb6/aXNTBJJt8BbArUewBbaDXnm1Gb1mpWGThorAr8i1CuTrzAVyky0EZmf8OIaHwjyprAPKGxwF/vY6QvAcOoFxRr8oY7g1pSL5miyRz9IoCmoYXRy/UsTOq5um4nUpxwSMPGfJ4GfkvXhpuaIz+B41Lmcb+sQMTGDgRfZ+sfbq3N+Afp9tAV2CN89ouHENp0I6UZQpveF7UorUzhpGzgrVW+HUKCjnW615ZFe+dH2j7p9mhD5HQMFpmNkYFb7rZRp/i/pWpQ7DmZRzIvuGtHEm22tkVpKbadx0dSsS1FcdbjlKUGsyXSvhEGzwChxXGXnwEm1LOjNalZyoqUMUMExdo+vXwOp4dnz8E8N2NcYL9leBD9RIY6Bv1Ioyy8auyLccKA8EEXuZAN8sx8SxWTMtIDKGE/Mr0gd1d3bqUJSO+J8d0QRvkCZKN7KZCfqlo7OOE1LXL9lQbazsOKW86+4YdB+LSoAzy0Ly3NVla5F3ZWSSDvF/t2j8KhNy5zLW4yVKySnijYrqBwbrRkvR7gakX//9t79/ueGuMCfD0K8B4mR8Xl9ffn58vPzxR9fVtMHhJbrJSO5tgLE8EuDGxr0BX8cNvUIB0jNNQwrWALPyn3UHZIM2ALlQ9E2UYkQLwzqhkhEMlUO3dt6+pxxgDRJWPyy9Q7/v2g0ArY6AdgoNClVATkw9U20l/tbllI0GHxhAuRlmM4DvQ3/XBGooHyibNlwUg9QdPgzz3jgC0M0zyc33jQSbji7Ye91FU2ZdKsKYDhHP0kbPD4Cu2rlxNgRv0IvcJcYMFJh+67SrXLKkUf6cZ81aGK0dY3psSjeBzecLHCBQk//7xhjfDLNk5yYbLjt+dd13IC5pxA3fjBOYuWs9as+kIzxSpLx2rSQ2ygJ6gTQcOH/VM77opwwlqHdlIT1jty078pABtGdxQSdFsvPr42eletOwi0cScby8vP7A/ZbU0c6C1jk4Ha4bsIaSZ7ElB0Okg0gjnxH5j+AB6J/buagyJiPGjOTB/N/LDAqcURftAuutN51+ONvzjBxgho5sHQBjM4vbO1IC+QwQ0BekT3mOJo+eiwn2OOuuFLXa9cp5zu9NF//+hP7quF+OadWhKdVmes2ujpNdaZAFQqWY0EXeslnnYyUXyQoZWZw06u8CfOkeXOD5pdsZFUWzlTI/ADiKjKsBROAuxkCJ76rBzGqKwXcR5ODpKLJVJS3sULXD83Nyvi05qJB12wnZHr0vgj54zmeO+NiAXPLeXZ/UlTzGHe0tXXpz3OueWulpXidXe0J2RJFkVi0N8KoMTMtMy4p4T3SRbMe/E9Cnze6oefx9BkHafuy635se1rPOINOEw3VO0ewgBonDrvSiqsErD8+MvHmsLlhI0wTO6s6V6Yk04CmFbd1aG1ykEGtYsKyujGLG9yUAVscXnZ92cP1MgkwqsnFbgIfh9Xx6wXksNi9pEDwUmDH+NrTDOiwQKLo1YzLiQAC3jcYdmE3vJYrl48/7D1wiL153YVDx869fv9bVWERKFrQTg8CjFXieV424YDmQdSBXjqm5PtuguTFyuhUdMoLS9SbptzJqE80boCe+2VHDeT6VCUd8xDrMoNyV7ttCVevh2ABE8Mwg7IOWrsy6vCnYSDWbjF2+67TR2fk8MCkZX2cq/eX97bNxHhKY2wNiS0nxrDDRoweVwmgjB57PY1Ag12xyIhnEZ1hErvWp5jSbSwiscHKSvvKAXWXlY/KQGW0QnUdzAX7YVb11GABTUFAYJ8Sz2FGCPm9GC7eMmxEpxSlHt/iSjppFrnyo8I1lXOaNEvXRDQ6kQ6TjboZXX04ZzPvaCdBtoG8CFc0IzBd35CSeuYGXAxoZ7KNmt87krC/b68bRA7ZvkJqOdFSvrdpISF+Gz+cfw3EtRxqai47EpnPXst5kqgELeEYoasbMlA+bTv62Zbu2W7pyljlABvy9KWtVciJXUIPSNcWg53eSvRm9a0dA+gGpfU4TsIYQnCnOYdsaP/+yCZfzcD6MnWC+YjdLRoGj+MxtRcpr2Xl3XowW0gwLwPnhO++Ix5KnMhqITljMHqWTlB3b+EfpqRwijJ8ZKLIIZwcknBYVmeXUhy3fW0b1b3W+6hpH1/037PSd3ngcP6I6uk6R4TFIH/SgyRZsFrATdN0J+8zwLuCtgNoQ6mdJ9BRYdaE0QPTih/JeIKVo3a0iwgrHwDA8DcLFovg+vCcZgp7zbSacF0HeFMRNUNwo70NupjyPEaSmgTKtNqJh/NrtPJxxAG5u70AUVA0FnirY6x5rtcnykRp48q5uzDnOX8osGwJsgQIR5AV8ZwKyGpcwuhODT8s17debh7l5MZyUt/ce/6JzvRkY38+nXaFWtK448p3W7uQ4fTfAPAy/j8/Yjo9a6cW33iFF+fCzg936yoHPqVAs1ZQyIBDkx7EQkbpCHciJbngX0gZpWJaj40DGFabWgRJdeME7XzPOhGmjWmYF0HBzi4DKPglEYST2WF9+nmNMRKsChK2cmO1SVyB/wRo9339FBvgR1xvfrc11ygZVm0fq93me3U3uAeWkDaNKmGu0gPeKMjitSpf52CD7AIo9uv6vcJY9Mz9+AXIQ5wApXaJTBlHx7TGCBG8rPSCLnMEJRNlxN/XZlHScvxXKy5E95C95hOMo+NpMTyIvPqKap6T3T5T67GDK7Hze7926SeQrgBJvRhurOeuYDgCdAQCMMU3zhhalWW/v9D243Zgy3UoAqpr/tll8+eMAPKZT2mGYQG6/czsV+r3rQq0H4HAGO5SmFHDMwdfUjamDeBtERQXWwWl3+V/TqYoHxzoUwb6d+X9CV9d3rVaeu4dLH0TX6iZEyRZIUXU+8JDae3KmUvG/rhYpIrOAOoCCjLm+t5XCNPYewetP4tDpjI1ws6S6BxTQRDAdOz0w1ZSlPciJBXPshRNxrJM3PTwx82a+2JNfnF7eT5mKBqt+0FGH0FdldezPz8oZe6D+dafjBo8uAC1EjLCobnF1/eyz2vQ5hGkAOYtdXsCiKwPnjQKfWasIJfyDA5r7uiirn/NIQA4ePh2BXPeX6tts7tE3QM4n4rs3Ca8NReL4K4EPldjXm6WXFZ1hDU4phQWStnLq8zkJp7VUbZa8TUbCpFj8bLq4diIv3KcIwBLpSXnvCVa8TspTptWOPwdzFo2U5r95CMZQ06GQxjlT0Yr0qb+x6mRqKx0vSSfLr5qj8kXt3znaYIAi3XRzqXGJN4zoJ5i3dhNgr8oyFghChKVTUeDFyuuPOp/fKf0N9pRlEL9sh1Kz2nKf+4otM6x+j67rF0WVPIVfuswL/AyUR8QVqe1ZO1jGBxeejkjQYQDZeJZAZaTrZ7kGMIOatuAowObobFAegT+EPcuxvzpRdeWjoktgtow48fuQHckPQGN+xhwn13F+Ru1gp/Rlgb5mqDX9lUHgs5PN2z7qwpvkTa3DwbJH3/wqsQTJSmfAEO6GwLYdnfXQXsQTN8cDwBRYAYBJJVcwx7lWa6QBHSTZAMLx/d8FRm760p/Vjl2n16VvGuujkxlXWLYsn13tanDsEgHZKw+UbAdf75upZ6z8ZpsPG2Of036dt5Kf/vlff36VgJiSKZYvAQGrataYsib6L+KRLUy1QCU7/WonCaSBBidECb5SPGvI8FRyQt37AmOFibmT1vF0FOyYWGz7RFivO3NCDuClTjXL1Tuj6m48DDtsRpXXEiTJaF8ov7zrVSmFvjNWhlmC5P/2dLHfmLCZyhWlGy+cn3tUfdebM91CBtQAACAASURBVOIN9J/KNyp/uj7Mk5wp2jqSLahMe4Fu3S2ZmbtQcBoOSqGvNOoCQ3kudRExtAbWjRe/vfYkdK0dZ0mnBS4XY+xU/Zcol57p3cQybrm2t/NO0nrfAgQ3vhrgfIEPB2lb4ciZcv7coA5KjOe9wMQ+z1wHo1G5P3a+Ya+8oGp52L1PgsKRB7M6llUkHLxRN7GZM5FKnQ/NDlQzOcG2iI7TuL1ywC3lrGiberjTvU+GyOMpfgbiisIDfHAB0bxCqeMxW1amvE2+8jIN1O/sgv5pPLZcay9PBmXfnwl8w8ihzVlQLagbUHcmdn2P641yLFQjlsLWhnHTQ2tGsbg77q2H8taTlc7GvxlZMhuSmQNFXZOJNNQ+Z0JXXS1YX4OI29nT+mUH8rzs5hfpXRXzK+oUNImfDTBgOk7fy3UTVOkaSQGem17V57sZCzoKqkop427Io8bijD06DGKsaj4DwFU0XNfLxXreaSOdTxtoIICCvT6clTs0ugfW5vRpj9kdTqAnsAZegIR5adBVFxl+OByW+gKoMYHcjA7XFYySNwfezAQp6p6sDEPSjR4rsiy6+VlOrNKlNY41tl7Y/y7gud4nfk18EjVyYkTRAF/sS+kyvIzQQ8rlRsr6vLrY5uIZ8vb8O+vSxODx34ha6bl9eAJpIl6PAGmiNWDTOnDOSjlKtZoJFVNnkwpSq3Wn4OacBzTcYNPrLuaXt/FEuDs8rh6/AO8eUR1kiz666DmLsaBwwOhixPbQFL3GoXb+H8LQNyH42W7mamY3BZoMq/qB9n7FPPsZ+XwqAsxtc1oIMPB5qpOyoZjJg9mhBg3oHZEVTeCtDehgBPDkpy2aAd7NgnMGPEBXFnGnEpEiUgmYPafSs7qUvvrCa0MuWLi4WWtO9NaeaIDZQYemSc8IN15lu/7oBjXlWCZx1ag4KMuztN+7bLvxT2okIOoakQYDAEaoz0FaJvld9KwRFoiG0hQexfx4PhT0jIYQxFAxkgJFqhXgKX5ILUSQDjUt4Ab0lLF4AqD8Tcp2p9IKIFYksceoSLHqMnhqwHy3aoyQBoYO1A560QCgyRsGkLUXnbdStNBKHJOx0u1sKsQr+MybzKbDY3dWpmyq61JNBVypD0AulqSeTxAselokvfPLtVvrbu2IS9Jel5TzykAA74bESRcZQcXE1AWrUTw6zyybUYMc5FZTFAqo8jAdwOIM4Skiy6IIT/BAO3TS3RwEkDwcI7jij+xAOWQvUbTeKTqB3zw/1pYVkFcwI0tRPEUqisPWoN5X3ZEgBs6XziR1bw5wTxlCKZP1dXUUk/xOXI66bdlvl4fSgWq8If9ZvTmGHzTwLhDHFCV+ragg7QMzbQ34LE2m1GaqUPECa+m1Nms2zNFh5nBjK91FemuGyXPqaityO86rg0ytn2XTaKp6vwpimTzpM64LJPna79j3irCJz7bN1J4c+Ll8OxD0/YsnsS85IKTRY2rVkaenqPqcqWD9B0WeMqxy9hVF7fk5NMQr0qEolhYtS1gM5MwE0bN3gVmE7lufIt26haXNKgRNBPJrxjY67u/MsKgbSf9M/b3wAyIH6P5Eu32ANyT72Il5XstutJYxE896PMbor4hScd5ZPIo9I3ytv1/Xbtf7OJPd9ymhMUNbUiU6m2Izujtjq86vmDfnx0kB0ptmMmUWMQvQqg5jetxBcM1qK0sJ6gIAStEqwsSlpgNDVi/hknc8ok1F8FZ6FQskNwtMmugMQb5MkxdYk7r38yrwYPeGSgnezrXNK9czgKFFR0QXa9rQ7mBg6OCVUZspy3Rksp42SAtA5YpaiZwR4SrM31E7vPOmTmkEmWnydHDum4vVfDjNMcTvYFAF3PRZRSgEFFM+qMRUdyMA6Td3xL5QPI0nCbhlwwsBc0p41hxyRxk1bkjvRiFpZ14AzhjPV23ulr9cA5+dRsR1K2umEkheBFciOoxLgkLeTCEet+iYP0dZBqXh8WofP771gUeEYYw60oPvYg+k1V406+ruOsjfJd4BwHM9LZqm1oy7C3k7ACJP1JfpaNM5SwPKCGFGpjV5IPMoHTyo2r3ZyRirittr7rqWHKcUZEXQHGvAiAggiJ+SNIyOz9Ro24OS23KAQFDRIx1dd96xSkoe1pZdp0kPlLmgCYRjyqwOuQCQ0CVf7hK8AVCfowdg5ulebSz97I4JYM01M3R0SZcCpxwpR4MILWrkIB+pF2zdDr5i7T9//nz5448/VtPceWnBk73cjpnv9JZOVoaoxc86sQPIomu1FbAfrh4u4f4O1BSjUHl00Z+PqOgrmXxQom9C7zjB2ETndgSrs6qtYxU1FlDp0Rn7nT3stwGd79/rAHA4MqkOpMzLumiYT/U8cxwBY+SojWB0og++uzQRGbExCjVfSwW+XZdRa6Y3Ws8zxXBVfg8/TEO2blzwjzqDKzWZZ0OjVkavalWgGDu6aPQuA8dIkCKCbnpIQ6XSKspSYErCGkqHRsDG39RA34f9YogrgnbAWxwnEJG2umpJYxkwWsGF8jnUPzhupLHv3pjq78D3VR92aw5Y6cnb1mAoVcOn7qyehVUyzhRlKd2Iblidk9vTjOOUob0X5IoP5ByJHx1MIm5itXHpYQdPd1PV3tPQRVqDA2qzYWiOaI0BTDRr8drQgTa5z6rbMTOjlBGjAEhzYQF5jzGjZG0GIRV5xprxVR41oxNe0qJzkrwYwTfQU8hBP0edfetyLI3EUSTTDJsbGfHxcKZWnWz+ruJGwpWzjslnkQF39u/1jngv1AOBvaWMXJ/k3xml3tep7cJ8p82jnWKtLdFJZRBKkzNlryhon6F1c7JkBOsR0AG/NvuBu3Of27ZaY4joj7VLfhTVRZZG9jjXkp/zW5+bL0+Q09msEUVUFBaMywfg77vWDXRET1Howbfai24Ziv3hM6r/xL5bJp6wxQYyTitvGNi68QCATIFq/EelaLm/77rFJelbN+rsdC7ak0Qx3hGlTD5N4AmYzTNuDLPxktbwZD8m5li8sYHcfmkzz2SYmyF3huvvYesoYlSnmFIK0yMoADIQNH7qgrmZrZVRjxfQz8LDS6b4mBfa7rVOZlOateuqSlHWNUqc75OrQ6QBKRPodJt/3hGvDAHLG4PpAnjEz+a1HNv9dIp7NY1fKt9zvZQyGMqNc9BceW9v4f8z9uY/kmbZddiLiMysvfd1ejTkkJZpCLQB/eK/wJwZbvL/6F8NeAFsGJIgCwYMWZYISTQtSvKIFGfrnumZ7pneqqsqMzKNe88595734otqFjjsqsyI73vvvrucu74TQ6GC1GUOnK9mTstb2Mo/NMUAfKq2QNx8eTOUWnvVE/0LDCvtd4A3WlHjThliTggUVNaw6N7LaW3zP9AcyzZ9uj9xcfhhRK3inFr4Jgco+YzGde6EQtRL+1rp3v+WwuRzCOIEHPz7WcuxGI3kTuvOFB1iTX3LxTwrDDa1r6yJTet7aYhFm4xi2GBQmK7FqcKztK4CcXyGzIi6i9O4qxZvAQHUBBU1XxV6QiIaTjlwaU9qoGinPCWvfvLrzzhj+3T9efsHC7VrbAf4N695iplq9ASyM5AgpUym/s37ptQZXDpTNV+RnvO6sTLkMZKrL7KvHBL5LM/INpY0Jx8nDKjZdp1ReIk4TOny1eC5XEpHg0d4WgFqN65cyqUaePXIofOw6/3Tv3edlfR5vntp1prsSkZX51mi/l19tvSiHMCq50L2JPV1po5lwxC5bEePESs+ENEeurl2T+yWvZXM5juibMMGyAPs8F1LfbEDYDV4wO6yU5fDgHNAdg2oPgWaToM6X6XeYzZaNvMcc11oQVPEusfbJE3DtlEfeUpU9C5+P8N8W+cYekiz2fT9uIcbJQYW6CnHifPxlqyfItsd8oGekJxsga/4WUT2JV2uf7wW3nXdln0trGCRbX3nNFjUxIEYz124iBxT70dEzom2Et0JXwpy8aC2hKGfabNkzEvp72jqE4VfKa2l0FkHpzSg/l3oHS50MpmvM6/pWPL4JwJrYLEVSYfNt3nt9PdVSzir0lKGyfbs5JuNW1RBwOC9PK07e25YF4Wx7wCu8Lu8nKTVS4CcFKCfte8ZKQTt95QaddYJWxxQIo60JcitZGbjX/Sfrimx2jkNGk4pVFodKqXJDg8zrtWqGVlmCD1sPu1TCTzjQfFZ6G94d7qUHXR3IV4pUzVb5pnD0M7F3a7UXInM1/igBkzDZv1s9d4JuHMP59LmOQ3eptPPCjZmvG2koUjDXAMQaqX7IjWVSoqOTRv2ntmnNec6NThYRlEDuPUObqrBgurfNMNuMUKaTr8AV30/HldpU0VR43qszbQ42nMqFWvnHNjKaZcRIxRkIa2ZpcUafMwuShxwpViTxwvFtkOLOI4MygxUsqNQjoWvx4xUnqdH4fj3jKZ0wdCJADuNnA8kJ+vvHfQqAqmznUBC7rtf5yBNsiGnROMovJlirYlysIh1us3oDEZHf2WbFTkD32FI8wxkXXbcAK8yhVpm6SPVYkmmlUrt+Xly7JM+WTvMtbBDVFFLB6pbDlmtt9LD0H/OvmVTEtUo2MD3ohCveLDqSzeiruKBeh6jXsGz8+zJu3ET0xWsxs/PSE1Jrp9mwNk8fUpn2cOGWyvAKj5kne70jDhfA3e4N10MA1068SMvFcAzHeI1/ypr5ryjd7qDNNkUK1HTz30fTq9Vp888CWFyPsHvGSALIHdqmreF72Wf89/NTClpVjSqw/3NAGstwam36AywCppqVcSArXigWWcftVfaSqPAeP7ynKe0CpgaCqhOjATSXh1iz+dmYfwyfoDfcibBGjS3qhka3/XavE7r6roncK+SBeuS7PNLOkf7XofPrkII2jD6yfdoT1U3sShJEJWhfHoRk8B7Fa/nbqphBRHPpD8BqxS5n21MEq/1clCOgO6Wg+ICGc/2SJxqiXKd8cHbMIZ8+katjYO68rCMDhPv5DDptbZz5nkpfqwRstODdWZJFL+ujtaWQillItDqtbCL5wruNYVHQ5DxZNkF0qSiR+k0zDzLPHulmjJmndHRrtfKPSh1R0AiKwVe6YYUaRSdX35XadBKf6vWhk0aAjVVQ4uIAQDrYtRj0zV3S1mFlltM3e8Kto66cTBzRgcpg8ErihYX8VHMn3/UAZjAUU4C16N6KJ0Bv6LLz1NUslaLc8O6/WMqNJBIrXF+NBghoq1oZsuyNW0Qj/n3VVt4wmPSuJbKdoPk/Edlm2td54pJH60GvmRUCuCcjM0iQj4W+KNTms/A/6thyRtlCpJtyJmVseAAyN6IRGK0YUiqSmGUUgcRI4JUaooJDP27oy5zqdMEpFWflszPJrR4sKVKUXZCDE0QBh5lt7f4yAIy6zmWHtWEmHQ+G5dDXhllpK3CK1BzkNxvyEJ72AKsbttbRM7DkhM7TGWEDBe5lGnyNgl91Zay4NpDEAv1mRD80nlcTOENvwt9w8b5OYlnNK5HukrgUwEoL3fZOoP4fMsk75LnWUpG8lzV7HDOC3mpd7AIy/pPAQ+lV5SG1LsUzRSxV7QpOfGwaS/e3pZekg6+vaWeON4FlOVlKMVRwAQHqcNtYWONFOdD1WGx5qw9LqXKnAFRGFotzIVC8BnVieUh615bCiTWmZqeYeNWgXl33tIG7oIH5aRaNO2pzHJ+dFWQ8bM1bb2ep9cRCiBnqJ+dLKilao+1FBNvrEim5fVOxdg212gS4jrPBZjacEmoYHRGclMF3+DpblwCvhEhbMq2g+tQGJ4SwAehzdJgA3rHWtwg4RjmGjqcu1rZ+WYDoDAUkYrxtDn2UkDO0meSpdX5gH2aDYKfp4/ycH5YzxyAEvyi92eKgQZQhfsB5Ark8yYOPEu1Qp0aSNeqirP5qXiPedaILMHbB90JDhVVUJRJAI17PanzYXEcRaIj3ipmrku1ZQCkz0NutyOuirxLhrKGKMEA0qEJalVkyUyBaCE562YI/EajEDJdUndcE7zq5g4ZYFtqUpilA2k8lO5Ts3ULFYyr1fC1zPQZuAxOztbKGAby3YmZ0v4GFFQRIYABQCMvAEBSf/LnS9etgD446vSKNrB714H6ctu2wSFQ3ZQDCGhHb9aRbM4b1/WTaWAJcMvJKGClrtVwVDSzkppjN1/bB80BeYhGCBl2D0YIQFKdCH0CcLCOuGur6HikE4AFCpgAyEUKmPJcpUKnTiR4g2eSDhZlfgF/GD8E0Ep/ip2/CtZvBy4A3jsb50BPWYTJ/m/oszy/vKHBRyD1uYhXJiCsH2ZvRwRLunkDn6O91dmyg9pxUOMa0GcOSsz7JbyowPRWlHnlVdfpDvTQdIPRWRAdC4B9U9eqBMSF9Ry4W3/ewIwFkTlDDfPRQACNtcBWJiCXByRflimlqknoQtJObak+q9pDuWFdxDwjfAd0SvNpr7kOeokOcN1YnmYqPNXK8DkJ7saw9lgXRpSkgfNtmeigqfGnZSgV4djFwNnqsBGYqVCL0RNGKS48X1NtjfY7VXXK+KrL4yXw5fVAU5woUOvuCrHKcyxQ0czXESScvQAZgNN8Xj2ZvIVHvu9MuAb0Gl+91h7IG1r3WVBXhpO6LH5+q6ihUiK6E5F+LgCbIlXkTwFmRpuSyauzlEosWYX84sXHijKxLD9TkTQ0awGv6FXAwjSDV1SuCiOH1+psyO/OD+4NIlvTtBc+KVbIoFDDXxhFRLsw+kXgDQANkV/u3OtbzLZLHmdlyZEb5I+s2eEeBDglv6AsR1EUoGYBvV5O+ie/JbpFjWwmObPuVV2i3tmNs8D7NHYaijVp4KCEwB0/duFGpK5qJVMNKHooR895fQYU+temLs6mCzModuWgTkjGHClh11dWxrCCq34pSy00RLWBgEfqMArDsqtWyxq/Uq1fajhzZpKfbYjwyxwSp4rStapVc3tCC0Nw7o0Fp6Uf7hiWsUTTfEVXySnVQexAE1thWh0oiqKvqHOfq4YKA0JoXS61p00TB55tRv/UwKRom7I2DBYKQVQRAacwOd1O9H3BDsJbQ+EFAutWlq7bChpEeYFUWqZi80pDyBIG40ctKWUp8hKKaLLiMHUOgyZIUFO75x3GszaT3YF+6Q3DicePmoWJJdysKK1MQJQd2oymw99BJ28/p2382rC34hetRw5zdvym0wVexz26LXcuz7Gvvn/WFxzfiXvuZ/uYNPvjP/he1sidHmYf9arcV+UhQ/my1E7e/pJADpzk71yfl5u4uxvXR9wJCkq2F+YgrH5vXZkKsSoC6Wh/BQibB8AJ/UK9q9LcUp4O8lYh8Xc6LcEgODQ9szwrXcK+tpsnbwGR3w3rmrSLzvFcpGng3ILu7u05+NKa9Hv/rCKOYEwxFRmJdRibe+e4Ca95WemidcXPIfCnjF3ezsZg0RB43EYjkND3MnpETXTWWevfk+PgA2fN24byRkdiRgkSyGGsQn7fip5zH/B/S3E77/n+J8GdInImd+qik8Khcjr3HIrJlA49B+T0WW/TX5so1veo9sgVUJxbGKCuK9EZQs6TEtzfzIPQkR6wAj2V6QMNVw82e/ZY55TpTa9XYh2QHCdcF50H116zp1EVsSBbKz0M56QtnuRNCl3rVNQI8+3Q0FU8ZuMLzvEflHuf0KRXmLbCXi16xUPxM3D5dh7XkPA0sOZU5LZlZFE1UPxa9JYjYbPqJpNyLvplvmiCE8euPA/pnqxXy6aPvitYe9F6S86WlGefa+441x+8HEY9wD3Si11Kgh02gHOeKABOfdyzIPVo6luFV0CtuupvMsi5xw20xHPryBm0RUXGCeRku/BMQhlGu6XnpAYEHvN8raGLsTC+kfqI8wFhE09HTpWeXUB9lS1JJ9LpqghyRRyZiWGUMMG3xrkUMMTKA8hBXhiNlKGWM2ng9Eb3sXMIuWRpy6ave3C529KZkhUPbgSwTncKxa8lz8BzRflpAsAUfTH5TH6s8iA2f+QzEFxa+c7t4aozsLfWZ9pP0SFudpACOQm7L7t343+OMCuh+3NC7i1cAgBrOFmesN/xmMKZgyfXDkd5c/Rwpy4pJBpybtvsKE/Rv21g1qh+JWoaiqWIcQUzq6J1YXMAoe+Vckt+ccBUfTK887SnlU83OGzcd4hUJxTLbPRwKr5mB5sOyHOfFNY6ywKZHVWVUPRncP3L7Bm1Vl9pnkqKd7I6fbjSokmDNj2rgX7cyzjR3Zj0HPiu55EeMPv4AzsP5Z+eGpkomihAQERRnE/jd5OipQHVeyblog47vltrL5WhKCZrP3z+mH+2nskGguJN28eWvJYhqL3iUymhS1oW50O6uLJ3687fN1+Jz6zOrvbKe5ttYXnu9e/5waWkSffT/QgE6gYIgG0Z/H4sh/BqD4qs8azr8cu4lvKCmfbT8xq2w/CWYjU+ctloQy4dYs0gy3dgSND5KZ5AgKcdYdHaAcKmQcvU3RE8zb3jKrblJo3UswAGeKdCLMXytZb1DFZWKH5RKs8cHNFE31l9FFkJB3Lz++bMS54b6w2jcWxtinP95rJTeqGADgDaFLVf0ryln6zxQD/L/Ux671RA2iDva6Yg7HoA2uXqsROZOvXmcg+R1tfwbc6+E89CzmdELRvWGS0s3HVvAovo8iK/wJZqJIxCZT3SqOhajmnPmXSah6lChO4CGMiCOy5XZNZSIr6F4p8lc3OqFxauMZ2LZaqet2sa6YrmF+m/o8FJmLicRzmJHSyZbBedfIG2bARiCpoJb8jSUq++ZZdhP5rWykJhgHVE5L4PIAcPxdVFV5gVcU25r0Bmjby4QW0PodWek1cbcUCXiN/SA/IiX3pQPpV8+iA98orAnubtV/DgNDlh7o079FbDurVOB65VBzBNtgYo8Wtp6sLnqidQ/U180uqobGjvqYLFtSoS3vi9FNX6WY+AULcQzCzpj7g6Z6O+rXhlkjqP0jC+bAal6Fu3Ikh2G9AqdLPSuWtQ1Ck2gwbsYbtWzHl4rstY22NUHxa0BzjWmjUEFv9Gqrv9NoirOgbbAJwqY1dgesa6boH91SjVuVIheHpLBuJvw59ag8cxYAR4v+jSNgSQT2NPhbgVjdQ+MHfLdMCSXigQtKYhjUlhTBTJRloV6TsAOcgPQ31APQ3RlqaGEzmxg/MTEr11rdF6ywCew/eLJkuUdRtI9HzAthoKacGD16bcEVg7bV3Xmo/BiDwdEYE/p6Uipat80Dh2iZTkVxHWmXLn5Ks+pUjWwvarzvWnbgG82eAtTWxeepAqpueiSQeE4GLeGd9kqVKYPkbs9Ou0QeiuypsmzOg2OLK6Oo9GngEY2FenI7Mkg+9TanWiw/ocgfolhYrImTXZmH513is9ozP2lHYBuc6aQZ7UQc2bleQg2TiOojFfsOVM4Fko0fCIHCZpQ2aLGozOa73eaFGgWZkKo9GWblx13zxeinPvANngwPoerGkHA/XOj2wBC7WsYEN0xPj4tnXzwPqXnZHLF74vSnbt/+6Pf9Bdq5NALpPFnQFWY78Fglbwg6gY2HjbG5iRaXwOQSYqfxaIN1pd1XB8dA2lJ9cQpDZ4S0/DCj0VZt8KkWq9pwDnND28ZXh9lXrvGvFyBkDgZ/aMTgy4RnPkpcdkLN4UUYxvDKVbEjYolq34MhL678pUuIkCdESULVIYR9YsNOOKiQXCN/kCMSyoM3l68pKWYZklFKy3in9Pd8rm4Vh6zTq6+rs9S0yNB7m/Dadkiz55pgz1yyOFl8ZOPxqAorsBuUpnxc9McaYTav8+l/5MHqXxgexud7PFGsuRMmMi6Vlh43oumUWwDxXwymdxZhnV23y1GOdFFV9Q7S+d2S2zUSPTQE6F2q2WpAPaQXElvOqNSWlX2KoH/WaykzWNqq+RLLXhEbjEeJJyJr1ub6115UyuVcGuYf8ZeMw8D37pGmCtZwJlkBLYuGqZnmvtVt1QQI6OcOntVuBwQsSnC3gpGVBafwMQbPHKun6XJQB+IZA5E7AF5oC/EdZyR6QNOOii6BWVCS9mFwAWhV1WAczKnZAMihZEj6l/q0Zbeg/RMskx1mfZJY9Sc/M5a87GxqScsltdspm0oYOButJZC6mmSjKSwQ11CdJf2Vk08ZxzPQMMvGMTSNf7dROLysQ6Wt5yxbUu6dhzwF58ByAX3+XgVd6okOe9P7DmQmlwLAhOzQyUvkm+Wu84uBKY7JIcPyOOx9PGSkKD56NMQDrIT2nFOi4LwD1sZtGhlz0AmNMzN2K3OCNdf8cSkRbl/kYBuVPgxQ6oMwi0lL0ZFwEVVy5goK5RWT32syAwMZiAAzpmusi7jcEEyiy1Bj3ZJtJBgx+cLrPHOsKAnNajrEpJQqB366Di52szgRP9BLhseFu6AqYOPzs+vb5NM6ocuMZhz8BI7631sPJ4MhTGRK0k5069ou9d3IXrTQ8BADHocjW2aXtkIBajjgaE+ZaBosuSWm0whsJ5P+t6p0XxYBYJAjSnjO93IO4ztVZlUM/V1UyQyqmI3VOp65mC2+ndG+PUz23gsBSNrpCaVXgPJtbP18jexPv6kK+ba1EnrRTMpISoC3ItBAuqC9RdmQkislN1jlTm3ivyEfyBNH7LBQfCqtmh0oQsj+AVWWji6GqxVQG70XG9o59DP9p4EkVnmJLujto2YDh3GSkYFjWTxB4OO3UbCoA1AMmmVNO6NDUd6VkO0vVhG7nTkUurA6U1+j5XfSJdljVSQUNP01jkuJa0EbXNa5cEnlKJmYHwiI2BjOSRjaiO6xGErk0/hC7jM9whc/1Reot/UXq89WGDJ3XvV4qMwClSdj7g9ZzRdXqrMQMAza4Lizo2yn8CR9b05T4501JNed5hKE05nymGCLsOvjwcxjHuea07i2XbBAL3I1LgGQlidEj1cMkX2fHgI1HaZq77FoO6jRM/xpqiFhNzWHVuPacOkbR+YjoMNoRczq3zREXd+L0ELDvYsiNSGQkHEhgqhavavU4lhQAAIABJREFUOXPaM/DBaJj4C6lZ1JafA46tEuds1JZ9ah5kloEATFfPKQigiNzEO2rOWOpGmx94x3oyKu1Tdtqara2msNmeSmenDrFh2/FzBYRSB2REzkKUSkTkxqjp6gscaojiZgjUVu2VM1orXoUBOyon4dw+jF12U+lZqWgivF11NGD4XK9CjVmfxPTkpGQoPDnTqUMWWVWX3iKLYxkt0NaLBkw7gxxUJNnN5qMCZm/BU80egVuVVu2drsAJOAwwyhEm+ZxFmoqJo4A1U3vquoPfCYZTK3rT3oXcBcEjO/JcEfIHFKmUrECzjCHD4vmsYGyrdpq7+HBuntptIMcW9hzjwQ7bKk3ruzonGiaQU4TLauTMq8+90sNPnq3gudKubtBVEzcLVHniBGkSsPS6FY6v+WczkJPQC4jlKZiBdJBXhtoMa9OnvWidWRuZTqFJqSqaocgGjFRHEvO9C5ATOMMpQemmocpBt53Oyt9zdi2e4YXkSFfkdzkfTSMWUtdwRpvOTZdee7LsBCRYVMp/VwqV+8jJ9VTwWXOURmBOr4N2c5NB3sMJRkEUlDyS3vA0KsPPTjoSp6Z9TDRuZTLLYp5v61DUW5purNq0OUST4lzRKp05gXHsNbp/yoLN3as5bZ83U7gB9yhTyQaqCFpsCCJkSBXTU9SJ3gsJ0a2q4sXKduf5cyC0bqgwZVTnqWg95cDBj4PFyYawQ/4Ql6+7grO02SQbMgWK9hTdGkwh3Qr+qWgtR2dECUzqb4uCy2mKU1O2owx6ykI7Q/CdyEPxBd3iUHwQvCYHh53SNjgbY4BYmJ8AgQ4NI1dzFqlTciuQgzqydC8ta8msLC1ZMW1yyDv5SUY1m88iw5NNSBAIL0NJ8nKMEujJ6Fs+h/cQK3YrB1wD1KfzbHkWABUWmWsj+0tu4wRKG5sIByjsBjrKOZSTIzywhVfQXQu7VWxUgRIGsrJGhQZzibym/FdzTo9nKvmJhzK7INsj3k+yRrPDiaK39FAfcnsE68Tm04VDjEro16iMe3kb6SKBj5wrJYmksYCqbUURBbzRjq0LvMWQAIBK5cwzcmcvyTlE0KV/hq6rlDL+EEja0zDJRMyv65DFWAv/nXgPrbiooKkUSiGwwLE9EK0HlIAeWGfF+SgUfH4N2W+tqxgbh1dKWUC30tz5G3iCBRSZep2eK3BXahUNKeW91RVHa/H26Tmshv3E0K8bIh0bjBeXTmC4AdE8A28LcLsxMWk9SXnqd7HPmivXQjLVYfiyBbTaWMKQZlSCXDiltfTzRYbciNUVVXaeK8dr6EXVjgjc6dzoPB0QaqxuOzhW7O6qGVqQz4qQ5XdZe8JGEEQzmLYlb3pJpXRcGgqvOUnk6dF9sWjzj0fbpYNWINdnh7XKGCuClLLremepxXG9Vme9UYc5AU7tI25JUfiHUw/VUAN8ht2busO/0yPHyBZ3vPXZ4h0HPqzOluGtZyv6qHRtTBSIc9AYF9Unxc+ZUUmdp/PPRfACdfGKaomWJhHIX68516uonNftnSl1wOQLpsstDHoqnziJuCJNTV74gTXIWRMCzC7nTILAGxqE/MWIr5feiAcm+aXN07MaPMip1lRvEsDq40qf0rnCeWvsgHR8xVbgWEWqt5LW8/qTPosaxRZn2+y2cN6THLO2eykXGU2L+mjZZrwE76PTk9FFrsyH9PLtUywiHur3CvO8Jxlbzv10zb1R89d5NNvnKn0agp7DuZNPpQn5VauPy/OwKPSkQw9sGjpGuZHqCSnHk+4wu5xHS83OPaMaMYJXYILJVqr2dmM7Cej+9Ad/qGq/s4xcyooby6LPKm6ev3bO4Eqpbhngc0Y5InKu3CiqgnLS4lmPGswAL6CjKwHkIExM9RkTzzVyvYdVQAHQkoWNMW6rZV/7SuVKIsez470XFxjeJ0Vcn9WT7JBXL1MrglfVKSs8S+F5hZUpoAuwmgyJPrKM8XBDuQXkFKHxSCe+051QWDs9tAUxFj01yHepT1Q0yj2mSTkuCtY98JWn9D0/w1Pw1d1uxde4sCX/uRpp99o23x3ftDqYLSFy4ywFsuGQdfhj4QswEP6f5Dj5Qkbb+OmcEOc1TfUYiHxHwvAtAblkEVsgQBckIPYCReORhRsW9abVnFPt9aAuIq7tWGpBXm/+rmb1rVSar9k6t9eVL9bUaslhirZpRjmcotXGyIOVH1aZLp5ashztGMlJIlXVkbzRiHHapQzeBQBBzVAZriS9HVwYekY+c83S2VJn+Xsa49xnp1dzZWmXSRsDl9RmBiAIgha5l+7pOWF9WtpXpSQttXsiu7YlgfRVDksnQoLLkcgatqwxsrEwxjR+ls5L4HFmAPDwiaddz/h51zPKBhGYK+qm9W2kpH0CAYWxQT2ddYBizuWsSJWcpFka8hYh32sv9PxAYM59XAoopF2w+iUo04qCDlFFtjN/g2oNqzfFVYrWbEhH1fX0lv7GMbSOPv8ZLDej/cIEAtj2jEK5Ap8JipEFKlukBkF9P35H0Olp9Nwk95RlMhbBXWu6t+yJ81O8/5iDoQkE64YZOlXL7RKptzO1+v3vdyn7ckgr4XKGMwGL192szCxBE1HEADosCYq3eK8Hk9Oaee8ZJhpDSMuglSGxmgkW1a7rzvcxPbQpeLMMNMOMkfUJ4J85deSzl3K/Dm6Xy7vFhA5WVlqYnOVfcZAK66PrtD/ToVcBEKTB9BnNUTqF79744J4NcELPAsp/lofJ+yMnOi0t7Sg8WCgpRWbpqaWGS+l70cMfIKCS9FhSmFmrEOcTabSpcWVegj8X+83kc34IkZj4mdd1bc9UjHlXsQbvrL6+vq67c/UepL+b7itA3WjHmRasi6a1vi0+0TNXpboqw6pjklJQClgjRqyYPOU6Z/khbZIcv+e9lBzSiblncq48W83xLOQhEhe04s9UXqB94Xdm8aiQRL/ZmJBE5iFLp7g8r7QWf3u924k3bw1Yro+qUP0kDd8RwfTSdatJzhZsL9zXku/UbCxFoQh8VKZyjv8RzBSQQC1s3GcrUZfzmJGSIy4xT3lBiV83lmlt9jydN0C6AzlGKNRNaPwDAD8Xok8OozmuHp0Qr1KV1p5UluD1Tlq3znZLBmZ6MZrCaG1di8TGsZTzpX5pdbA9DTkBvI1mEF/PpENL7qFjZMRPnUnsbNqDR0/VXKUmCKpVpE7RRauTnkojBLhNDZ/wlUA9a+JyHSnrYeei7lnOGqPqBsLWfRdYZ42Y7hL3sitNi0uXifMM/Tyy/GEp4te5O3Bf9eGJXl3uWMbw4ZYdP6euFURKNwblo8u5gy75eUY1q3zlpAGKtXe6jSVnaoKiyAg2qFvPu+RB1/2Rd29ubnIdFxeXuLGCteG5l9gjTctM+zvUyAHpw5D7FUOTQFU6hG3YJsxbgrzFvO5JCcz5gmaLNsbucBixMaQGEfpXGEFT5idwxD34AaqGT8BwPdz4vorN2wGVJLDWhxEnqsal14w/VVEvweTkDW0Y9lOjg+eIebuuTmVNvIeRmhCKR/NUFDOhcsgBkk3N6Sy808qGbKqAX9866aRkU4HODRmX9pDS+7Hhps64uvxdNVMS5PzMVipGkaMNx2Lai915udJzBXD+b40sSYXDSKEu0vaaTzc+DokVRUxHhUpQ+xUQ2wQVBmKn9dg+KwrCg/A7ID1qpfetyg5MdNrdijtFO2rcozomqYMO4CiNklG8jFGgub4sE6Sp9FplJ8i2KIbk3vVMyuE6GGrD2/TVARDNKYvmx9OUa8mSZQ+cf0rGLN1f+uHUB6qlTEo47ypltCD1UxsPAUNFOl33FPDnMOWXlT4I/GQ0Ll8xR5C7OSHzbVO5hdaqFKWaD5xvEuQYCE0WMse0aDaBj7msY3UiaEWTHnUO4XQxAnoCdMXvLgtWIy3izwZZEaJOMGq/pX92uFTc9ZHbNfGPnn9it5jeVJODOyRn18QJAg5opPNOgBUfIodyXUem2lijCSCHkRaqQfZOygRjiqoRGKzys+ol50kNM2+a0KGrAfmzoz4BZNWLBygysKju/KKVOm6beCw1mR1or6Geol8bUcHlwofSPUhTzhMgyvHCsMxOC0/ROiyuwH4yDwHvhmMH5uqMRtEvsQWoKt0tXSiZcN4Eb5DmrBGP4ckK0Khzt89Un405cjZ+JMXhpFZAwXRte/beVsbcYpRSJidh2cWI2D8R3u+4uuEGkL+w1lT4UN2tq5Cp48fBZAnXCQTphfR+ECNOpUePyVevkHGeKQc7vkyBrIpFod6TOgbr9CvlyA69vYEyV2DerbtSGJh9NrRJB4enNmkdzNzRtj5LGRR5lnNEruhGT7PWpwgGQ9hnOzYpSB4B0zMnZW7OhyvBlyro6nTtOr+XKbikj1rIM+03cnp8/NGoFc/QqdPu5Jl0hsS6BcyW1BIAphp0uuPKv1cKOGTWorXJ31bLkWuwO0yTdmpnNz4GyOqIe4V8St1JkVlhsCIF0mTy7q3+qDRg4/42Xe0vTWmg81oBBeHau2TRlW7xpyLKKhTaAGaT7oJ4txzQIau1WDRQ4yLyvR79WLxll0k4Su34KMrfad/T0ROzfsHXdTUQIut9F2uBZBoV7WUGWPr+lPtjR/as8/AvtjRYukgRmwTrCxCPfwpgVETVa98qstSOBtyDWa9KvrV2B86gOZ+uiBU751eQBx0r2zgzgH/W3zedGaMyisjkoyxNuq5zMrBkDH/Plq0EmVFfVn3XG6ncPkdFgUQDOA+KhmEN5+Zm8re08StAihrYaoRIAI79pi41MKIaJj/jjDi7Eqyg7lLnapmUjJxOV5O1MK2OwapLC2RZVNzlZQXOM0C3weNJ935vPvdMvatsimhSOthKD7zJL56VdqKQXOG0Cpw5DihbaxFK4IrWuRrWnV3+CrvHYx3I5Xf0rjxUDhksocZR7WPSv0dzVN8xh6EILjeTJGdbhstYB1u4kkyQSZQ81efgsm39UYpgPdRu754VlryHdT6WH9IEkswrLSHN4uH+463sq/A6wJh/1w0J8dwy5kpPVQeqK8G57qiULwN0L1McMiuyL5GucUHUSAI90w+jwME0HHexamImu45NESxXqVsz1BRfPK8ouSpGabeUpZ/ZSocEugSYKzh0ozEJf3pWbYhVLxYTv33OLaPxlV6V0AMsqzKANUtSAJaO8rWKpyb+W0B2Rs/EehqoaRExNAbNnnT+i5q5oz18iNZiX+l4L9Zd/M0jh05oCSqAWpZ0Krkrh8jr7Fxe9fdNcK3o15qaWuz1ZJBNf67K1+mNVG/r3WlN0jFevrFGB9Wpu6T6FZGbRxtB0ypVDSdxu5ZLx4WDJvQxhyx+Wt2PAjdLHZY3iGE04MwTGr1SgNCcuwIvax0f918NJmLEk2AAI2dK61oaN0eIEJT+bXhA97Nm8pI1Y/pe60yU0qhRAwiYunJZW+qOjfSpfp6099osMNBmzdzMWyhT0J23MtLZUauSjhQcZFbifDD1A2OwkIXqeu8W8dBdjMjltlQOA2eznYUZtDVtWYy/EYyAXFPL0dbiusw4oX6eA2x3RstW0Hli6EMxWC0tPybZTil4iZPlOmDVB2s2Yo0yb+kR6eGgoUB+U003c6nOV7V8HfjYxAJBUo7WScxG2appBlzIBE7jHqNlzqDogtp+lkVkAJY8URkVd+nxu90ff+97d0rfQOczApfMizQKmAveaqmSSVHw9+y00GalFPK1U/fGqkjMNXdplrHN79NjTmVJr7wuqZ4HXGqWUhOdIyJcd5VSKd4v5toCBiuoOPk3CAOga5YVIWKZQqVH2bmpyjpr/Qazdm0LWrm7uSHm7RRDW70NmFj1fPSl3XukUUWAjV4Wqtap8OCJCKTJ/ms9ivIVEPXZRSXkILBsxHo3ZypFpSO5Bjf6qCsgtFujt1Qw+QYzQjX+wObqbAGAWZGFdNgwZXvettfF2hSBNiwa55R/1b5hZGucA/ntBJDauUh4neeSZ8zgrEAOJCBPMLgyX+0jGdYU9Q0lzOt8UsaJzOTFdnjfo4G4uSDr5NhtJeOUEUGmFXuOWayP6dYT8NUz1LR/7cnFXz9b5VGGEGkm6gWeSfK2GQZJHpQofrE6bQXelWJVJArHXP66P6N4zK0Az2WNxDcQXncHwzE7D5ARKHM9XOkhKUJ850jwl7xQj2ZdTulq53z7lDkRK9hvPEZ6xWfVWagiekYZ4j8F5PhMybRr9eRPmXTVelUtC/IBNcxWtW05OwyD5PF78mPQWTMPNWON95HmO2j40NUJu4UxHTP9tG53sFSTMjtxM+j1z6y65pzukWxFuVA6Cxb50SmrNEVjpFIXJcjrOaLx7piTp3oup0nKCwcZY+fxP3psNcYJ/JDv1Fw/ZQo43ksy6TTQeI14b9afUaZzTBSxQo0Gm67EZK6nHNlI44MXoLNixo1F/qzWzXXxOZs8OWJnZsqt8pjyRkySAYupbpvYgkJQ9k916zUhgp+TDaj0PWqkpeLdX6LIMBiG75fsmGpQk2acvQyqWBe6QiZQa40auT/43l2i7urSwRVE9ceG6k6G9kQn4XDWcHsebg5RbGPiqUksbJ4x1zrpJVdQ1RT/6IzR/XRqimjEP+fItz2pBBd/i84kMbiHpIvZLSC158w1FTwqHRLgIUAoGAupyH4vVc7iMTaIY61c+K8bXZJ4jubMETD6McrTyhEGBOTeTDJQK6jfFaCra8C6oBhA45gqcl1L0wZKswVtG6xrfw0i2rCdmj0v/D79re/LlVD8XMXUniZWrZEDJX1vNq5hyOQ8qBzMR6/Y/YgBcC2q5XzlDk4pdjeoS9r+ZA0bQCFNeHUxn9IO8jgDJ/j9UPRp5ChLopOMhIMrdWulodhoLqkL6ouHAORkTvy0/DLzteHJ+QkF/MgKOB23gF0NM6a+yR3ye7pho/Qao2p6t/4LoCoYY6CHP2penkMIL3ccygdtler1g9Ojup5HqdcpjGGRjJQuAyYO1/T3jlDAnq90rO/U/LK+FUORBYyagtHPPzY0OvmDNVEFmC267PwzyyMW33KHhFSMV3Hdn3xqYDboXPrFhh1L79XZkeelr/VMN/ozPzKaRXCl89z6vH7n//V1ac/6rmxLko5zFV0mMh0tJ9x4Vnoxv4/+BnZzo8ELNb1z41bSU2cZY24I3kQH149Fm1wMI5iK927YQrf9vjdfp/beTR66Rxh8jWbJaJgS2Gl747TWM10vu31wneGyJ720nsd6nvlvc4YnoBfja6ym0s9ZTXHineR51carLtnst4Bbfd6CWVuyuPKW8y/oQ529OPlJ9//2D//ozoFMHnZ1SlhhCFcDNLi4ofpdRShowOGuTTVlq6HU4qBkZ4MTFwFjbUxCWAEnDpblBbZJJTkbkKAuxNXpyjQZrl/SL2JKNxrrgawHWgojhUjATFccJezhOhRN2WZkUiI/i+iHBgrGntuwuTLC3wkO+Z5TgILJ4mIQKEV+L7sy7YknAKCnfOf3NAzTa2C8XoEOwKo8Ks2xpHYmAHnmd+cUsQOeVZGevp+Ogzz1jevQ3Ojg2SES0ordrYvfdRcfjgAmLcsANtKAazpgXfup8M7gdQUNAHJQGR0JNUBn7etOP8iUhoni3GOqO5RoK+DFr+iIKUGF1puRSHm6pFkNxzTgtxxt8eLW2abyl4O5UZvq56QOs/qOVb5Autt5UXRp1UVV37UU3FeVAMXD5cplUCBjdW7mqKCDxeUuc0Y2So9Qr7kOmhyAElhHgy3Ezfvk31OFAcrwKwm7WU8Z38WEAr9P10fWUHdV+2zlAetM/XUnfG53Q2fkPj0BG0tBuWwghzOsM2d8D/IAB7b2W+O5OkV5Zuu11ipj2LAD575bDsCG8+1nOJ0ff6GRRems1KDXOVace4vzUO2ad0mnTHUhUfIFI3L53yrmn1fvAALfKSPKs16ij/z6lhyWHNB5ir3E/6KbP4ZypwU0+6DiHZh61DBMcq/rCKdAQ48zcnmfARYWKTqvcnhqB08DAuIjHeVaBy9cpMxi6hlO1mBahpYVkV+dBcxBy+e6llW2Zx29Bp46WrjqyxwIDOXdaRQZw1LSk/adwnXFJRiR2/NU6toXXZNjXrWj656w3nnoOnybi5ZrsgQCXizjdWZNZeA61z0rya5/QJ2EAJ1Hj07f6sRPutGrKWIQr8kjEoCr68DOdPzq+xPgU0NzGslExhPTTqBUNzCYR+piDINid5PSK0kwkgrb5tJZfgqAeR5p4p1zq8LGyXTkb/49wM4KSGrv7tGYQLugfhOgc/5dlXDqj1T8So8qCsLp+BsNObFWpYZ6ebqdYr5NJJyPbzIa55Q8Dlb/Dzyo9O36zKSBpf205zTA7jxVCmoGRQ78VjnHOBfW9E3FxFrTaYeoGihUCJ0mNBR7sqwXPC9z5pYznvh1cRImXl+idLmHBSVWqz7ro6CMTZ4t+LaemvMn/GADGWcO2HXoCjLLO5/SoBbpUsqCz5aBPXmvumKZQhOP9JK6+w/GF7/psTGKbkJKsz7LbrIAHallCsQVDkY9WY97PZ04pIaRMxkO0TX1w9LBuDrNaZeM1ogcNyBPAJSH00AuZZVjdFQXqGafeFRPKOgTL6CtlKNFFbca21Ye3ZLnYq21e5TP9nS0bL1KFup5qn+NfSvlKP7gCxSkqKG2BBi6Tm/iY43hUhmKwDqJrDj9qmvPgY0EoXmtJfSUZ6pyL6bLMyBDoAnO83l/+Alyzl3KcKKXXlKb6Gt2kFf8tuj1ST5JU8gvll0lPiaPOQrE1kcYjLhoRvIwYSMjnBzW70OEVwdQGYeUT5YUnbOLs3xj3p3vYfcPfvADwZ05raZ6hxMCyFuXwRES5qwkIuO8Hw7UPaP2ml1hVLbrZjS0ct7gDLROldns9YpJVgCmFQiIbTHsdHCLYWmPaTZsmENJxsylCny1qPh+XDnNQkRkX10swTo98wz77gibInJZ56gaBitqRfBtA2DB5UN9V6LPAAOKzijKh0nilepiSs6FTWsJJjvsL3n88/mjtqWLuh14OKOfo0mdmdUHrkMXnS5bzBfBfSyOCohXoMmh2Qqtr8+BN8sUkXyxVJQ9i8nXqjWtxmpVVn7PpXfsYnhqp9589lJ6h6tgy4LHedu4ik7VbUVu+LO8lgq1RigFwBnmCkj3unmkmgN0WwPXqNE0kZIu4yuVsPDEVpjuG7TGyvslB/KGKxHh8sGgtQ4//9vAx3lu4j+7e/TcslYFPOuSllNPC+HsvU3Kn+7NXu2J54oZyVg75Fa+7zWp0H+tTaaelFPA41eHfw68xyITjCM1iPM9Gzngd1I+NoI7RVc2zOEI+oNrxKI0fTXX0R21uXwB5AAmDGwLXSTQ6y7dc05gOgFKIxuQWz/v5+zRdegC0EYNGTrN2dnG5yQBK+Bb9Z5zRJ2FRZ8mY54gGwBJDYnrGrylrc+Ctb1eabkEXrZ0WXw8mr22/iSP0IELXaGsV4OcmTkSgC/1rZM0mL7fAvzJbxvn5kBuKglZYj+ICGfMd4rJ0orT4eFvLZLIogA4+so8yNkJnqIdXfV87pfz99w2pC7nuJly4rQIAj7sddZduz/5/h/cAdXPk/klFG4gMJgXhjgUkNqTi+CZclN0h9HTROw9qVjPbeZuUHYixDRQW0pyErAa/Gh5gom7+h0rmMt/HxrhyiiKuA7kVkStEGoyJw8xnhdt3ACgNICEyvkfK+x04dhWMOXHM22FeiYxxakAoWZChvsULAYdONdGDhCjbbyQ0q4P6vBzROxQhzhyrt/lZdxYIZXQHvJ0TkydeG1F8gHueQIseInXviXErpRcQGNNq3FZjZrOLs+Abdt5PjWabDvS2QIXNSkQHqyeQh+00T4SBHdd5wyy+W0ZG7rhWncKpxV0x6dd0N2bldeq5/fellb/isB6FJTGnOB9pelEdw0HrfpKtcETTIgQaYs5/LeuRGIBc9nQOU2wrnmV/S1l7d9x5de8UKWMSbtMVMWgT1PyCY5dX1ipgcvVZHw3bJV+v1Wv6s9p4Abd6Z/3iNnJfjJoLBnRcFOnKa9MXCOaCu+Yk+c4eUvmElYwChG/18xB3Nzc1w/m+v02DntwPjf4TYCPERhhg0kXceZknbk1z1QVDA3q9kiOGfzK+ObaqWvRdKM7aAGYXwrKyPh1f88STTrRL9L5FvDYqtGS/ii58lTjov8cxLmdhJ7qCQXOe2skR5TJhgKPhKsWFu76ZJsEoLZt0GxlJrlcpzUsl8fvVA9HXmTvyjQdwW1g7CXAn3jF6bEl76v928Is/gydT+oA3dpwAhAbyPleO/2vzn2jYUa0u0lPjiv0OesDWYfv5+XrL92Wir9rgid6825eRGeB2Up//+kPvpefRZ0BTewGysYhy4jBqK0DYNMzil+kMHcIP1vMb63bcsmdV1jVduaHORk7U1ylHDyVyKGZHRKfkb90jwBG/BdBg54nU128obRMiTt4CPAWYeWpkyo1GTpW8FfVCs5RAaxh9UJlFXugp+iiwz/eNmDBs08jj7jIHG6xap3ADEo54L0ObPD3qFOBwvMQOSIW4A2xBc6WgCWjWdhn3yyBCfTJM1mkS2a+u80p2h0VWkUR+zkH8From0bredZn+JcCO83y47gY5jT44iHW3KQzxauLQDAHepirhPo4GDp1bK03Z5RyrFQI5cL4YwUttlR2tyFqMSlak1HdfKIraVx24pLu5B9FyOK8juwOdt6uLjJ6ttn2DtCjQndFBFPXCNxVpGYdI0CvZWMYb37flP4J4KVonBY1NL+cGGVGHSOyEmsOx0NpXQhDy5fmp/icLJ2B5KrkE6EWsmzLbH6OXjy15iTTE2dnDVHPSsu1a7zHMgdL9cqVFiw5hs5IXcgC+XIk7WWld6akpDlb9Vl2gUpn8fNVC2Ulb1pvkkHF3avoykGV0ZZjy3SawEimZtOiE5QqiCDjk2nEoNUO3ZHUM84jAHsuxEiEnHYDAAAgAElEQVSJlUPNNFXVbd4da8h16xB16C8DkF6SQRIoSx0FJZqPmw0+YSX5e3IIHPiug3EXm5g6WfMkpTGV6k7bg3RrzClrJ0h6SbcloAERcsTa3nyuHFGMrdHd6avNlcR01p/FPexu3UcAJO0Go1F0UrN58si7qzMIgPPBPL79uDVdWp3n0td9QKyNnyOtLwOb8bvIzridXoEcwA7GvqxgWRhnZYE0Y4ltgnAdlRMf5P5JLI2DEeaRboAttDpOk59cE3VJ4pILjqhZFhLLjkynsmJxrzDs1O3Y/cn3foCAYkYWUe/TnlILi4OGO3bwzQpYBfmdspJSbNCA5yXyJtFXRl+N2orKG7wJKM1WGQIA0Kno+qxz5s83rRxYdalSR8Akt7IybMhOe8VaPRWlmpc/gdBKsXY9VgshFDU1RKUKBHryc9lggPQszms7LVM0i/RFHgdqnpDt7c6wBkxK2y2UIhAFyG0PAMLAyGB1SC/ANFPA/TzQudMyzjtbZ+508c/WxeHcGcDnxplanw5seF+npH3XfCjeZFAKQONElDLNIwYwqfB8DSVtB2e1bbo1gkutTlGo1TkCWAbBIrmrfMHr83ljVBNsawNublooaihnA8ok7nhCA04NOl1SW+F0qeUtFYtFd2SAacHKkHkaOH64pnoTuFl6ONYCoIx6GRkNgEVzgjKYOMum01nfDHoi7bfHtWk0jNFBrnIEgTPVr6TcaiAtw5yKwDNYW7HXMI3QJ9ItXR5Q64V1n+q41PBS+5RMcRNbTkvrPGU1dKYzmF/1Kl8/lVu4UTNpnFm1omidundni2X0VIAaKXMaOcndLw7LiUzYvjMUUJGRzmJsAnsBQMkk7VWCq8wysMY7F9HNa8lnph9UElDlE7zKKfWD1Ymv5+L/Lrr7PFNGXIAn1cxmDUCE+RNY4nV+nrVI8iitSe5DfSNkVnqC0Jz95+Q51Wsn77f+9bFUOg/5NWnfyOxdl9ngNuiaM/m0LuqgiLZ5PEJuW/wXuoD6PpUBbQ9l7aTcSnRcInwJmlYHeI0CW4BJ+lmAu3SqMaHAlzBInweDMqlf8YX1livNBJQOjI9lhDpAXjjHMLAMYMzd/ckz3juaJpQ2NJXDaePjin00K7ImCBg/7P70+wHktv/IA8eBUVA4OmMVNim4Jt7pED3/zsuQtRsCfW4GPFgv1jenbHLzd1K6Mnz+GQenavDYqh0hI5YNkRDRQxjH8iphIOJ/8xgTF1rQRVdCdegUpLU6HYB+yrO1b2sKK8EePFBG/zYGC3a9HAxZgfVbCGmtzQDXFo1bySBtmwowSREL3QYx+ez9aZpPXOZCtHpM5/hCP896LRu3cXLZNF9Spo/Rj1ZguAlhrpdo+DPtqEYkII280gdrXyNlHWsFPFZUtgEL9mKASwJNzwMKY0kHlWfbPCZHKdUsNfNUsJzM1ZF2cDTGxqjJaDVYAFhHNA6ozpIhfY/Yf5P8iq8dZMtQtLaBTMmoeNeoO46qCVu1FPSYUtLk6/BOM30vxwWkzpliFQXsaIqeCbujqHLU9NzQUJl6TFCo6D1XTv2Q52wjNWrfNdpD62jQek7vtg6FblCULv6uGVPgn45Mw7nqeRN6/8uAHBw0sSLPosAMb44oZZQUJewOGerVT46U0j/O08tGV97RHlf70DqquKQ7qmvaPc6t9p8fXVOvbb+qCU+Amvv1lKrLxBbQpnLGCXCfFcmcnJ7ZNrneFUmkX1egWHxZtbiLncPDyrFQQWLLWDuKEblxWwTOkY1hSpxd7AgOEfxaFEmSmqAwQWsAH9zP3Cxk8lFgVHLRTLCWI9S5G6DJn3Fs2TldE3tSNsh1qvYquVkbF6SbtuQvgd43NFXo+wFwQ2fl7Q10Skvv4S9T5Lgyf7rJJydFoO7UnWp/v9dhJsPZnL3JKVDXqjOZC9SWondF87JNuxIRgc4RcRWec5+T0NfvCSpkZPO/txjCC8CwpuvW6A19mwXpz++XeYcBRIGyP6fHjUwFsOYJ5v4JqNY8efwOl/yysHxty6ZyKnpqmKullF+8eDEuLy8LFOYwUQ2eZE0QaGMgsmbxQVFCdpweGvEieODdzd6wD5GYjIa8YtLVjdEEXI1GYmapbReqiWY227DA1dKpOzF5trX38EmvQXClnKaK4GwW8gZe52qitP+8W6+ReNeDbNx/6sCwDK9S2aQnPOsAY5hB6Aa6lIYBw4r86PupNBidZp2AJsdvyRjWBEhVaRlNyRc/GXH8XGSUtgHvfL2WO35baVaXr4IPeQxdKF4im5nx8rjqpoDCNdGAwuhPsDd4PHQDjVh5w2XesucEwQr8pesVBRLncoNVD+J72gUj2pYak2MsfjrRCbHVs/MiT6cMKOKJy8/n7s7VYGGt/CmQKSKZFpFqeaZsIwzRoz6WbEDJ/t8yIuc8cg7I4c3zgPBJz1cUjfepqtFF4FodrNTW8V3Nysz1MiUWZ+AzNEUvydq61vo9wYbWH2eg4v8ChorETQ5ABw4y2qWGtI0RO3mWSn8ygpdrR+ivbo6AAlb9M7I3EJc4WwwhjnVmlynBZsqrJlYwmgoshRRlpE7VCV56kTKhqD3WjuwUjgs8Ake5Gxiclm4rtJaMplkKDfNnuy5w60wqqspbGgDsThvpNEP0Zc6n/670N+m3yqYDz7JZTDe37udVcpSvWv8G0J8idR5k4X7gwHH2nsmXy3WOHymDcKb4MhanzayCtK0kWqme+72YZfXC9HkZe1dKvs7JCFnaKzzWSL9FAfx+f8HHybuUQW6w4mFtP8CJ2VIxtrfeilDdoe3hnH6vIzmY0D2PBwBd1Wgyp5xFm6Q5I2e5Rt4V6h2Scyor7X6CQ0XQkCLu2jU8E7WOeKbPD1tPrU6FgI8hYRt14QA7hdtm2TlN/Hz194qOWV2J9h4KJfaByAHPbWO0Cc5k6V13cInwEiIcBsJBB8U30npWtCpfyUWKo7e8SeebSIOUMvH7B5dIhfO304R+dKUm0MXqNYGM6FiRbtWpeAopnBgfNkqAhh11JHEFvCBz3+Mpumvotsug64WzsmOlzblnEdUvC7Bzn0AGzzx5IY6WQFRuxayXCPBY66oIHDKmsR8253gUlQYxbki4SaAMZyo67JCqA8tBkSp6b6DOHAoBPgEkra3S95klwANx7dE6pJnGXdFiprtWfbjyXwEodgYKyK3gw6YJLUX/iGrMdbEWsZdN2N2No6b636mzbtYTuWc6DtLvk55e1IrzjNYrwNyGlfVHi4ErO1SBjxij0mUWbqfitZi61mMe8vkWcYpIxwo2VIvk+ssNfoC2pcKupcsa4Ka1GDjPn/NzdcWaGfqkoYbVpzxbnWXWnN3mvDatW01p6TTbZevIyjJyRrC7JfdSn1pvagofvBzsy1uKUo+yM7nOnXKane50uGJf4dzGmqboEvcJoNoRcoFU3djTte5gnlNH2kuoNHe26TRHs9WsOdfdxTtXsOe4Q/Rdy0eyHpcWInVE2lfUDOJGDkZsNTLIxrwJTyVOuYibMqBfcn+ExZCFzrp5I5HLVX7nH/zgD++waAlvewuroG2ZdzGEHuyIGIeNXH12U8oQWz54JdI5COE/d+XVa0TKL5kwo07zYblHrVEnE1AyI6h3QRmzkDZ/aN0kSt3oKCsikNXhk2IsoVnqxlpBZLn8tHUHmMnAHGuRH2JKU1crTUAgw9EAZb3nrsmqtKRF40AHjhkxZaH19cLwuaDJ8YjGCz//iRf2G3MBbYcO4PXj9OuMN/R+1SpUKsGGDQsQlYBbWsXX81K+IphTIWuedA7qrLKUETUhW38mgzkHey2BwdB5BRc0sf70idPIBjPmnWqcgVzyZDUyuANF+isNrVQpU5GoD+s/M616IyUjSzSulP0SRTgxzhCbjtYClnYqbK0NIdCCgsQ6MApvTi0VIMz3A+THfyOrGuS44EijSHtcxiic3e24OKCLbJ+8vxt3WRg9xvXtGNcB4OJ/d/txfTyimBzlPYxENbUUOEAgoiv8OlaI/WaEhh1mUs7eHAWaWz2SRZLqbSc8dXpmrV/mtbrRcyC3cp0FQiq6IntQdLexYA5mXPcAqCI1twKFLQC6GultGeWcTvhYJ3+6jinKAToV7bqJkYoykPGQi4sL6Bqu9Xh9DdW6YQf8paW3+ENFvfx7imKtuhG8TH4hSCtwQG2xpRfTmb24mNJ0tdZ0cBAcUNlJilxEmzU6qCYT9KIz2mWAS7Wi4TInHgjoy+/LBhYPJUEFwKxpoK7PRITOu54FUrA2C2Yw0isaVwXRGYU90blquBUlx/nh1ov5TwItNcFYbZnouEbdVr5eeT7PNujjr8mJFZitJ2CWY9gWnvIzzv3U3DlIfaozZnC2QOQadUya/ukPvs9RRlI1223avrGV4f1ghGRr49UNOAM5f8aWYpies+SaEeLHirzw727HAkzWyPWac6tULg0WHFhqPb4WHBaiF7RGZZwVDu2iUinkmJ9jCAAPxlKsktqybzRtoj9fkQKqrzLRVWk/RuVYh+YHC6I0kC0+kxQmUuhmhfq9AdEtBYTPqdAZ3iCouv0nqwfY0ZTKfaOI30FQCrp5o6CPInA8gVS6cAr6vKRI1HWhmJZF2V6yzuJDhq6VggBAMqDKdPq5/W4XeYsnEA2K3YgO632foqKMTq7+xHApEkp2IgDPJwd9xXdJPAAftcXrePFfdrIZSFiB3AqoCzjloasPrrsPT3iQG5rq3sjpdXZxn+gyhibTmTAT3AMVWzVktbJjLJvz7UOJ3o2LcTeu9rfj4b2LcdjdjqvLw7jajXF5McbV5W4c9nfjYhd1LeEF343b3W58/vT5+PpmP55e78ZXz27Hs5u78fx2MDkV0TNyIumNs1YpAuYGnnb29IR3MislyIry8zGsYVwiJZmWoupYndL1bJx3gDsb7OO45vtnZ4kVR6OJpsEloii6+nitb9xaQ75XMwfPZHcmx8fKWc6oEakzJyF1sRejd6mLd9VKvzuQky6OMpQEUbtdZm8C1L90DRaEcHqvzhDA/+wIFaicXLuRIF9ArgDesggAtC7En4BkvCcBGWpkW2XKPtq8MWlqNnBnpIeHG3+nv0JegbaK9iG9TxfAK0IP/Sg5oJ5TzaWCG+Rt0Ij6yUuS6EDr3tzqCDWrIqAjW3MKtFVmEJ/AcOKMhtX95g0cyym1yFjpf9J9C4u0vvJuBZyz8xtS9KCFZ30ETlMOKY8Ay/gTz5gackxPbvHkln3OZof5F7MikKwBS3GKcw3Pg3cNpaZURDCPDZOVSrYaIaFfD107AT0cCu2HpoW5s0O1hIgk5fsjnJyUkWfVSmoLUYtIs+JbitfNrOBzNKZq6lYnXtCEpQIYpOmpmFasWYthnl9dMm5t/VDcApBubUHrOq8Arie1ffxMCmq0qCuDwHsUhSkXRAKAxKJ/1dBQiXQ1HEVy1l5TNBG6nPUOjEpA3ueIikLZU/pCjRzGvRBcGnVZlW6o5719PHQCAL1v0Rn1VKd//VApoSxopwK0OWq4uJvAtWpzJImz4i7lwCJYRIoFTkDn09EadjDyePlfhdgLGAvoUPsKJNYzeX4OvhJEKpVE8IR0znzmoYdQQybAPzMK5Ix7YedVGiOb/+RypZlkqPEQvaRcqcAE8pnqxDt47nQ8cPS3Y3e3r1mEIUsRebvc7ca9wxj3Lo7j4dUYjy6P4/G9/bg8HMfrrzwYD/e34/JwN+7dOySgCwwnRyEe/8XT5+PZzX58/mw3fv3lGL/67Dh+9vnNeHYXUbpDvjNmFN3yuiQ0X7BLzYy25J7mLdVBfIezahAlyagVoqi3WaNnDhzTuZX6XuSg6JJZB6a/p5pWfpOOr4zgKa9tmYe1ltij7T3cV5wBwI31u9HS3qWvk4tyVAYOX3Vp2nc1BPFZ+rwDFrxn1k9yKmUQzw5Bd0BpXaayQQkB0/qDvyabYIBYOtfXV1LvERfRPjc7F7vLasczVIWq91XWYYyMKPXd0G2PpeUc3CjOUEDA0pvwQBgRsNs64CBQri1ipO5ujzGDfSOtjpUeMrOm0gtwgyKCxxh+q1twUuHMlwfAxsA7qfNNYNl2uh1pvA/n26PB1uAL7KGCM8AnDWrlgTFCaQCuwPWJ/TTZqCwG1hHRfYzOcX0Pt1jqEvzf1955nV/wXO2UQK6AaURVISE1WHiWgfwNJ1Z0rbRolONHev5XAyABM10UC+MGgNZ/pJxdGanGZlYWW0W9jq5FWEXiisE5ywpROG2ApkSFnHkJb9AgFH2H9j2qt4bxHbwlkmYbOr6DPeqCe9+yag80ggXC1a3eOFQwcM974fPMY91SpRql4dGrSbEk//QF7apxO3lWpV6RXpujLS0gW+D25LOqvVlSnvFdKITYsQaWWqRP1pIjcpAa9jO0dJuldn0vivKkZ5i3DLhiwCe3JpiLLms6qbxLAhno2haKKJiPOimkw5rPk9s46Dd+GkpXtXArDZ3PNQV/PgMIo+4hnT3MgoqlxFJ5stYxQ+cW2RSteg4i6miSzlQ2q4zpO4qw+L2qOB8qoppKwOct5RAxUFOdWkkDAxRO0+narJPr+mDsgNWUCs4wO2Y25xGg1i/gAkYQxhkdx73Dbjy6uhgPD4dxNW7Ho8sx7l+8GE8ejPHWa5fjycPdeHDvbjx6eBivPBnj/v2Lce/qkM/Q/ZX5ztu7cX19HM+eHccXX4/x6ef78dNfPBv/17//YnzyfD+e3V3BfMUWs8MMNEbtD3QOWjjR6YoJ79hX1jdxBlVghJCBAJ/Bs3HSx7zJvjnedQp4kw7sIuBTlFMz5SwSN+nO4oOWt1PdA75bdcWkI+lIa2ZYmqSNmlPpj/jvKq+Y10jwzsJ8RYhpDnP2n9aRDoyi8qpBsgJwGDENUEV2JlKmQWdFpMX/BcRcmbtTHfdjJ9BsIy2QqACCombO32VIlyjo+nP9e7+Luu25C37VudIhVePMA6u9KFNAXaR1wq+jreF8y7KnGbXjXLkcJLdW97Ud0/WKAC9j3CQfE0qzJEPuXIg9aqIZwYv5f5wnK8ApRzN5moeW3ZrWgSldLDoVjyrtmIyzdCMXoFKmCHtX7Zp4FHakLyUoHbgRNU76ZXUUbqpS5qlsRegwi85qfqivv/Tymf1J12mv4ji3j84T8XuMOWm7s8r47k++94d3yCpZUT5hLX5md6hlASWMqYalCvAJFWNDszA4+p0MJxnShV6HOwG6XASHYU6AIg4o3Gt5F33Jsx/WFpFdmZ0KZkcMToEQ3YqpmIkKvWJHVvdiBjVFwSaor0Z2Ag9JUAthqJvRCifPjd5IbzWdETDwSvNTRY6fxOeq8cCihsqvnCh6aVI2X0BwSZ/slJL3cpqud0bEe+l323VIxQuMzkQXVZ70BL5cIUllzPPJ1rNWlGiLDlmwWqk9pSgYdbCuQwcvrrSdRmuaZwV9p8q+R1hobe7gQEnNBllrjZ3HzDR3djry1/JYclEAwh0zl/dZJ2it6fSEsaRS3QK14utSivHlpWu3FKM3QyTraKSQPHHc0HAVkbTdcVztd+PJ/d144+F+vHZvP55cjvHq48txuXs+XntyMR49GuPx4zGePD6MR4/34+reGBdXiBqwMZzWHzoleekmqTduXuzHb35zHB/+/OvxT//FR+Pf/vj5+PTFw3FziG7wiHBfjP3+Mpup9neRuj2Oq8twAhPej8NlRFPG+Pr5zbi7U0oWMpA6M+LH+8PYBc5IAwUHAZgIkbpGdh2lmJS6isNpqCWzq1FceUufe1ldmuyi6+s8Z+uOlKvhpQFrRO6sfqm0eewSTQwrkEtMr/BPPIh3BeczTTdIlnKtGaE0AJi14108vtZGFW3YtZr2hzoTeKUd4JQc0zcJ2WW3bNaY79nBY26hmnkUcDiVx9UGeU1hRQ8FDDST0ZotMvVpHcsZ4WMnpWI5ilShaaJTjknaPGeVy8SgWQL7GMOTz1XkvqsIKjpbMykTVU/z+ETrclGX9OKWbS762fl3VRIju3Umcz08QCWBD52NlgV81/XTCpiqBCVpS2BYXd50+ikoL6ur29L1pdMr0jivRb9XRgQBNuipDC6w3GLdQ9LwT7//R3d1WTx1hwOMUvy1eEYtjh2d68+38nFvrg8rxbR4Xspl/Wx+gI0SkUKIzpxcvDyOegS9YXkXGZHrup3VCK7EdaPrymvds4DmOQVVB5Rh6AjvwnCEtFTIO7XWaWi0FStGpTh91nU4YgeN5s/n/jheIRmUNXRnGXfxSCTQJ3QS8/sATIWQ7bodrAmHI9+J1WwlQK6AV3rGjQuVdPSIEve5+d3yLCtuj8cuulKcF/91L3/yhvkItMHPJQbNw71qDOpcHSD7nmMk36zSUhYdqChs3dPbQu7vWK9vSb4t8y8FzTWwy2wyelRKp3XjTHcoHWRpoXx/C+AURcpAzRnBmGhrjkJGVxm1VqVI8jZTaCVP425c7CN9ejuuDsfx6P4Ybz3aj3dfuxpvPRrjvdfujcf378aDh7tx7+o4Lq9ux4PHu/Hw8WFcXIbeOMbVwjWqgUzIxws0MfWUHv/FuL25HF98cTv+4t/+cvxP//ivxg9/eTmeXzxKwHXv4v642F+Oq8uLcf9wOZ482I3HD47jwf2I2CESdH3cj8++uhnPbg7jxfEwbo7o4DvuQjMEuEMzFLLaKAcp/ckmpST1lL7pqPEK6k5JD0533bqChHN6DO/cPs0SJ6XCPKVMYRNgOWvgyPc5jCUuGSeIV5QmZc5SabkTWw74UOnKjiICaKkkJh6C6f6tlzttpe1BP6oIGSUG/QU4NADfZmwduBmYUxS89LXUjxrHphStZ3ra8dqygf4z2Ymt88+zXoBc7EbzzQrIVQYF9lV8VvyRrEngTluiCZs+CAQOO59Rf0U5BH7MrJGp4fU8zvFgn8FcIkx8DROzZIc8s522h84OwLmX9OBcNf+t3CazFap9T31Eflv1mNNtXcsWgHOc4edY/CIbQtb2UUrcMIadIx+XP/JmyFxfRORk9WRX3HBsAbLzisFTn6sh7MJvABIKit8H5+F4hlQTRHEOWOemJXQxOCD+ILWRaWBTRC8DclsH0IAHVqsujbZp7e7ROkBqIUaMhHIw5dPd4z79boNgMeu59Z8Tej2zhGaZreaKzY2F02IL7MojTcVqCkP/1jgUMJ2qXgBcvfZjFQjvqs31WMogH8UFO61OBCVvNcC7UpEsdmhLCFclUkZPtXcvGWPgz8u16IL5jdQW0hHUEvmfdjIqiFwNFaStDTtezzPfV/VjW6pwHcLdkTB3VFKxOIHNEKcDRWWu1DmPtRS/R0k8ff1NtK6z07wv0YQvkGI9xADTcTcu93fj/uFuPDzcjFfvH8f7bz8c7z25G++8fjnee+v+eOPVi3H/fliSF+NwcTsuL8fYB4C7RBlIllrkAjG8uzgqUpal7MA7UCOXY4x74+72avzqw6fjv/vv//X45//u2fhqPB7Xx5txNQ7jlYf3Mtr36sPD+O33Xx2vPtqNR/cvxv0I/e0P48unN+MXnzwdnz09jC9fXI3Pv96NF8e78eLublyPy3FzFxeNX6PRQj4/AQ6yl9BlHpGZdYUcByy5aF6y012HXuu01h5N3zU5E5hzOdM7MIGgIy7SUznsgoX7K1em/rZGImhHlGMoIifnG86T9sQ5fiaLeUQqr7CmCpSy4M24SummliHHUGDHHTQQEP+buofjOey6r/pg0lcywa8hlSmw0IvoclBGzVYgI5q6jt+ytVv01Lqh7wjIsPmW0ejMVV0qeb/FzZxP1WKrrpwzRxkmnhrLSGC8QzLsFW6MGCIljEi0UpMKwiBz2Q6wR5LFK6mfrK8gf66zMoLMPNofaL7CQ1abkc0Q6vRPabPmLd5kkRiF+lp8vtrjjFQvB+RnGOvOurolCih7IxlMkOZXhtXd5mBq7SdLTkxWtS4COVzR5T+UwnOjqCwZvC2xMYROwrXW2/ghKVxYUafqZu3xHq6wsuGBdVEFCEpY5SegYwzDb0M5I5WomW8QFs2eicbqvostupaElEVQ0UA3JkAu4fndHucrnuI3KxPGAWGGDj3uxVXACBacxDmjN4OqXFH+r6OmYJ0sSj+2IK8KAYorPFPeq7nBAFtKZOYDfGk1Kp0qIBt7vQWBXHpFNnDSGRxA/rRgM2sSlD44Exs4AZpRILYBWPU5/fe8YWxJlLev2rZJRskLGUmiMcLpzAXN074iHJQOgbqpTc7WSANB3+qNrXTCSIA5Va3IYCinNhD0il1mvF6KPARehLm6uLhEWiJrjHhHIucaFR6NZzDdtQJZ0Ws1SJPzA806dVLuD7hNImpgLi4O0V4wDgONC69cHcd7T3bju+/eH2+/Nsa33r4/3nzz3rj/IArCb8bhIgDRcVwcIm0Zz44xEqw9Q6iHQF+yxP9mWpWpO+SZBsJ39/J/X3/6fPyP/+tfjH/0f/5sfH33atYpPrq4G68/GOOdtw7j73zr/vjuB6+PV588GI8ePBiXl2G8xvji86fj889vxie/uR0f/Xo3PvzV9fjs2RhPby/Gl9cX4+vAlxe4K/PmNk5Ohlggn724VgxdIzbSsCiC6Ck+dR12w9mB6Rj0pSFt62ZHuk+y6HLfYE7OtkpqGv+WbMigpzwDFNeeRFd3YKp0vVOrcVF6UoEOPow/ht7uYigtI1tua2gdEXnMY1YN7e2kf5PCHj1jiU4+S1EnRvQkOxQZgu25xngTyEGI+r5l60gsrlM9oXWqiuYW/J5UjnTvSWpYINbKEpDBqpUTPKvSRc2AtDvVcX1TNZwIssHxLIeYCAK2BHqip+UwCsqZoXGGvR/MP4Mt7o59XZ0nkRSgmQBZmTysWXXmWZ9otjM+5hHgSb8LBLKZWefveinue9XPA/BuNWu5nS7eMBq7byg+k0NTWEYRRDvZ/B0d8pozWWArpl4sQbCqI94GckmyGAg8Rxn8Et5mjDzmQkLsks8AACAASURBVPzz9S0NCGD042J0fyYEMQgfhk1jIsqnyfqG1TjVsEMa9HVcA5grZpkplMuIHOut0Kig4Z2hPXFY8ih1SKVrXIQIDABe4YX6HbSNk8uUTwKoy+eRn0PhZAqH1cB4J87KaMAGqleI84iLchFdyBSc2mNZ9DCDv/bKdJ8nCjIJSKOziOc4CZCK5K1usc8bBlHvEbPSZ+mu4SQm69R4k4I8CH+nK+ZaO1OEExiQ92DRrhnIwTjh6rM+gtX71Vnrv9k95HV2U81dD8H0es0pjUplU6Bp8fpkCNX0ogitdztJCbQzQKfoZMSo9sVOWqsZgjHqe0VB+6IgFGt1dM3T/j3E33yCSBiAGmecsZO0ziwBYPNYXk5vtZVbDsoMbqXEspomcRbUQoDdYxarX+3uxr1xPV65dzt+572H44PX7sZ3378aH7xzfzx6ZTcuH9yN3SGMEOWfzg4csBs2IMTeozmkLMMclYs9qAaFIAJWLZobrsbN07vxj/7JX45//H/8zfj69pXx2muPx7uv7Me3374cv/XBvfH+e7vx5uuPxv17T8b+6n6m89LwPr8ezz5/Nn7z2e349ReXCeQ+/OTF+OTpxfjJJy/GF9e7KNrL2XXPrnfjJgAs5RgRldZboHmDdkWrPAKV9Nb4Cauflf6o7IAZteKoM8XeOsMEVAtvy/jCHoBnk2wZv2DpyJIVcYOMqHucNSJyUJFIY3nkIR1QjrhQXFugM/VpDcrWmJeOxueagILQWEQHEUAREfyUO0uVZmcyI019wwyHDLv+mUo+uuM73tcz7cjj/Ky/p2ivCVV11RiHyNrwfddb0HuEWhqtsQw3n6w19QIK/k03pk6QPeDs1RxdBB8hQSMbu/J9TB04uBXoS/id3w3bBnoixQsHNiNy6j+3CQZyAJXabucTDk6zD4MW5av3RqaaUMUTyKs5x437TIC9NMmBz5xaXX8pcC//HGRHcEZ9MGlJ6xoz0iwDF6o7tACXgW7ZnRx3w+fm3iU7cnB5l307FuwaV4kLnW/gEvzZ/cn3vwe7U547PEJFzjYNXhFhYRJ2FEW0CzcrzF2GeYD8rqJlukpKxdMTyBDgKNtEY+R3bVrYUmCzFB4tGQQbwp1p2rsARsdkuLz+JABSyr3n06lw8vRsdEIegNW+AePUvK6KAMAUmpfUrdDYjiY28zByT3h2gDbvJOZR1Ry8FstScRaJweBMANQ18JvxoZP0oysM2DQfPQAhV9RrEqCpOJu7kreRRx0jGkAfCLgE87RDTmuQkOTXkieXQbBTJA9dPG5Q3EgV2xgdXGmoNbx5AzUVU10OldM656miA4Uh0aUMYeWJ+XVdErhKFW2cDQXRPUf93e8ULG/P0rJ1bpYOAE2NW87Q4UT2CH4YJAS3UinH36XsEOlpPvN1l3zLCMKPSFlD2iTkMMeP5vy3iKtcRB3a7ma89uBivPPKxXjv1bvx2+9djm+/czXefPNiPHh4Nw4XL8b+AuM7UnajFojGOUeQ3t3EpBA0R424LzUOKCJtlk6lEsUcEo43SjrFZ8IIHcbzL2/GP/0n/378q3/9ybj/8O3xzpv3x+/9zpPx3ltX4/U3L8eDVw7jcP/+GBcPxriJ1G1EAuFMjpvn4+b5zXj+dIzf/Orr8emn1+OjT27HR18cxk8/eTE+//p2fHVzNT5/cUhAdzeili72QzCT9yEH3/fgn1nmlZHonyIq1UYQBqKjLNKN4tv4uJ/76ly1TuhBqviZdI4YS5GYjpw5H4gv833UcYr4SEcFn93ctOzI+XBHatVldXMAHblkLzavaOZZvvN4HBeh58uhcXkwt2eRjUIT6G7IL2nkikdnUlcKwDC05mt1KRfATEAatCAtpfMQDevWkXJIORqJnU65lqi4BEZTxyaDDtIzuWxFfBHFR4ob28HZY/+qzw0AhGBLO31wYJWybtoV2M+ROtDT0tcUdNCLoBoiZ6UhnHrQuEPOYVNMjgQikqdVvXjrUkfJeijQmMF4B99gSFbjkBhWN43WKtp+3YZBuVqlTrgC0bWRzWYdJNCAGY0B4PpFKwZ5+kpIOOXOu+4UxxKy/p5HoFFSCVRjxX/6/e/fRUdEgpE9bgPwiEYfnf0NHN0Inop+NTD+3Ym5hf8qZI4Dl9DL89p+N3+6AOqtSEB9P3mD5joDDry6ioeanjxTsjhERA8j3aOBwJq0DElQDKN1Zw1eZZNBCB2KKq0cx6IjAsopSBQ4sjJTA3IzcpGnpOCeRLPpzKAZ8B0aUBPB6Vkzs5wqtlRUaRmhZOYvL23fEhgKF8Lh+M4UK6rI7nqI3CttBaIN896hC2xGn1JTGyTSWs/xRho1ev2IJB8A8ONM2GCTKf6lO+0EsNQ2GMWiuMmL9rPpCAv2cOotKgIjr1n83ikryxVOx+F0wV5OI+dbMjXLHj6xGuP4mdTIuWHG/GZHkRSdTYXKe4/tnCK5Fg2f8b/Lw248OASIuxvffn0/PnhjP37rWw/H++9cjVdfuRuX924yCpf6r5oCoqkIxI/BvhHbur25Hjcsqbja3Y7LCBpc7DmLkqlUrUHgLi0bxgaNGA9xtx9f//pm/PN/9u/Gz3/+fLz3/nfGe+++Ot5/6+F49NrDcfHag7G7eD7GIUDbzRi3L8YYz2NoHLFc1GjF3IYxjl8dx/Ovrsfnv3kxPv70dnz86+P46S+vx48/G+PDLw/jxfXleBGf2+3Gi9ublJP9iLIPDt1WxEp8vviD7mjDHzcZlvzz0P2za1mI+GLLiZj1j+yDylhOFMwJ75Qzkh+dHTO9V+upiMjCqKueyl3qHFXMTIMqflaErIMvgLb9RwOQ5zIP53+kfLakZkOjmpN5OtyjQU18U4Chjwjd2gkKbWyFZnLm51XHlguEI8PcKK+9AHJZNCaBCWXaorCgE6NXFt2bgjcitIGasuX8TrodNkcSPhGjrEsNfEa36JzrFonmPdW6z6VHWuc5B2FTpyVhu+nHbYFS1f4zRch2MYZmCmTYOdsd65MNUIDCCvviLDNtWrNPaWsYSc4AMKPOWOrcoLSpg5lZk91QrWHaWaVW9UU/xJcJtyv/lZBbhjOeq3vDtHC9U55hfO/cIMSXi9L2b9d14OaHDLbnF3oPjNhVHQlC8AAuuPLKxVaec9HHhAxeB72TUMb1VQ4rrBS1g5hINKiOQekUPD3Twxkl2PhzpplBdJWXvRWZ889ImZwAiwQaB9TiMaDRXnxfGu6MnzRNJERVlkppvq5rZdICIBQi36kKeltwtiOK634SC3p5FNM+bgByqCrTAy7Uvj7/+UlUILzcUpsQRAdTUwG1dbdugaQydjZNfT3xNU167lz7e/Jyt42nKxCdPb7bTtUEQsnLa60KLIxqWnA+5UUzAol/WwQ/6l/vrnMC4YMDmgdev38zvh0A7u3d+M7798abb12Nh49jNhhA3C66EWP0R8oKZrod7w5Za/bZ0+vx4S9/M378o4/G8+fX4/7lGL/7wSvjd779xnj85P7YXVKGcnFiDkWXAujFfK/4DADYZ588HT/8yx+Ni/3D8e47741XX39l3H/1ydi/8miMi4jAPR3j9jqQ4xh3Adzif9kmDMarOQa7Ma5fjNtnL8bzL+/G55+8GD//5e340cdj/PXHx/GLL8b44tl+fHVzyAHEN7uY+A9PKO1ARYqat6LFyzNDUjFxahFVST40Hw5Qy6IQHDorx931r5cdQGfL0APAhT6I/6aTK18xAUFH7pxnGpTg6iI5Ys7b/h4Hcqst8s+lXmCJhNa4ykvqfzrK0IUqD5I+mr+h50yGHqGkthdrloiPAIhug+yzxvwtiJwKVLVdwWPp9FoYXc9Nox1t/fpTxfptyzQUGak6Du+nTlJDmmgC24JyAJ2J1wZrCbGPGnStvYseiobx6pNmVYI1EITvkPLQfOzoSK/J3KSvyq8azLqN3jxfu+IOv2fQgc6c6zjs+TSyl3ymiIeNcHL9GrRS5LL4Ut8j8Mv5eTUih4GjuhoFI24QDWV2gpHPcwDV7bHjrQosMPtVQG59kCv1l0UzVsIquqAwbvwbxYpC2l3z4V6HPieix3/XOiat42VAc62zA5PO3haAlhl5RdByojJVXhW/Rvg6IjRdgJxOEALbrL2Ai6xix5IzKsFo2IASma+AQUMGarUUXCuxNoCWyqe8cetSCqV6WLy3Urrf4EIuB5fry9TECnBpeLOLJuhmoxLysATOZy8mWbi1PPSgpoF7ro+KD3zTMfIVoKBui4YkDyAuYFYqpo2NFHApZKOb14SpgFp099lB8W7V1KxRAF+XJnwrBT4bPfEczsGBrv7taSP9jCS10wE/VoRBRmNRjlqnA/cChvTutSeXdQFPKbhpf0u0MPewADnNnYJx0OwpWCoBep8pmYmgqKmj0c8rtY7PxxsPL8f7rx7G33lrN37rncP4zvtX47U39+Nw9QJdqIGzeO4RMYsobcCmF3dX41e/OY4/+1d/Nf7N//uT8cP/9Nl4+vQ4HhzGeHJvjP/yP78a/+CP/ovx3W+/Nw4PrjjEka2RJajxFwK46Fq924/br5+NT3/9m/HVr5+PV++/NR6/+sa4ePfNkcPsbp+NMeJ/AeDA1/hL1OGiLiv/p3qVBLlx39d1pmDvnt2MF5/vxie/GuOXn9yO//Czp+OjT2/Hp08fjl98uRtPd4fx9c0NG2ToDEHp4DJu1ttCV7IWxw2rHAaLzeW5Vr1w19yJr8473pD3AuHFywABuaySZ+kARYHnYvTJoEYqdbm9oFJ/yYyzU+Tqqoyb1V5t6flCBqr7KkyxZAH48C27UrKatZZoztCokeBhn5+n71cyfBnEDvkLvSgdy4aOAoZVcVw0LdpmMX74DK3zFHtN68BngIacn8cB7Hqvghcu/0nLnIHIsUVMxuus4vfRdRlnJVpIZ0i+szKOkf/SY7pj3XRIn1tH9qPJ4PbYNiVTwWqasUCLnMItDOApcz9D7JPNFss6oKHwx+sa9e5O+bcd7UwKnYBoJrIzjrVlCt9ssHJY1XAjBGelay4XpedtHmCewQHOk2ioEh6tP88kInKLXceh8Rqus0JiBsqFfe2u9DoMNB/QuxEata6i1cjAdW4ELWO5Gnqt31FrM4R8U7L+EirfGjSI9xB05qhx3TtIRB1AzlPBLAptpZZUgxFmG3sW7zJMlOtXfRlBpY/pQNcrQduZOrTcBgc5+xk5DbbOVYxTQscPpVoxkNU07loOranPlDVGK2CWYvFhxFkMO0eGZgOCWjwHPa3IeDmJRhOksWrGFpOXbU6N2zmG5k+mN3R2jFQUkJNH7WMOzMuu59MTaMXSc33w6I70CMis9T6ulNwB8YG/DtDyqWeK01dDlwJuHcAuH1uys8rNVAfJLyeYltHJPaLEoGS2UhL4HbCHh0RD9qMaDFIdNxw8vsRcuG+9th/femM3fvtbV+ODd6/G4ye3CeJ2lwHXQm5C7i7G3d1+vDhejafXd+Mnv/h8/Plf/mz82b/52fjrv/l8XF/vc2Dv1eFyPNofx7tPrsfv/97l+IP/5nfHd/7Ot8bFw/vVxKGmAvAIJt5j0v0+Qlrj+ssvxxdffjEud4/Hw1e+NQ6vvxX9D2NcP2UtXCZxAd4SUqI0BbW0EYaPDlzSK/SHvPRoxDjeBAIdx6/uxtPfXI+Pf/Vs/PjD5+MnP9+Nn3y6Gx9/vR9f3V3mHjMZkwAiBoKycFz1pjsA55RFT5c5M/j9xm69Fll3Y7LFS60ruqQBP+sIFHhIQ9tngLc+P9fNkSUABpIZzjEj+JIuWA24/u3zIHPdjACdA2VYH3boINYN6KoXU7eo9s466tMs2P63dK3LVdMHdVDy3sumqZzBwUFviXvrtGnusepmYMJTbukk4XYb1jozENF0tu52u8lCtz24rspGuVqvARvRkY0qMG2EEgjxoYGFP/Mop4aGIYLlETLV43ljpWrJTxsiQQOK15R9IZ2yZOr0T6yphh1Ysl0lVaKleAH8JMDJRhZzYnSGodMKIuYsWdXWNx2EC0iiAmillxllE49OAQhP3RPsaX85R04Xv6vrCApatwN0br2YhZO+FSJGq7EEBNcplWAtdKwN6OAt11XMWY8DQhcXT17bluScgBGPBOp+ajY9cLYRGEnz/MmMdfrshJrAVBclawlI1nptIUEcS1ex5x7HgUNCBKrSHsZxLRBZEj7ttA2xSvRBrBUUiaGML+yM+rzKm+sDRJdOjbjA3jTGoLvh1DGKL3qtlwR/up4pqaxEgbFHpRxRR+VKVoKEwak0HGW4ugzQ9z/NNTOlvaXccUodaVIBNSJ1jArkirpeTd/xQ2mDpvUz4js1I8xdo/N5SXaEBbpD2AW8hHajs9jX4wDQgZv/XeDX6aLfb/0sSVIROZ7jxLOgpa64B5hT9Aufj8vqL/Z3495hn52pH7y2G99+4zC+/ebIVOo7716Nexwrst/fjP1BafTLcbdDLdlPP3k+/vwvPxr/7F/+aPzwb74Yz55fjIvDxbjYXeXb713cjLfuX4/f+/Zh/Nd//83x+//Vu+PVt98au/v3oEfYiZlNDRHSTv3C8UWZVj2OF198OW5vD+Py8Vvj8NrbiOQdv2YtHFOoSXABOspTsXeAK7YlElyMjMgzUqeKjRfxrufjs0+ux8e/vBk/+sVx/NXPj+Nnv96Pz6+vxte3kY7EdEz9N9YbtY/4g7EQ69mnPB4IGDzqbZETl5nVgXOQo2d7mUDLqOv9OVvQaxK4W8YNsTMfPIfPAJTS1Alxzduj4WOBPkhggEVAR8Xqc6nDKnOz4z3X3gJggsGz85LASV3iGr+2LK/+CV9ndVwpRBndBrNMQI7fbqAqcMRsROphlvxszFpT7kaganbaROdudMg9MtAAKvZ4LJ1xAzkcTEXAaJXzGeT7oi+H7nqavACJam3v4Mw1f2l0Tr7Z4BU5neUQK0bI6vYtXsksAYDces65D0Wxj3H1nzfqtA5PmuhzabCZ+k5SnkLEvKisZgqmFHbFqqV6JbugJ5oNko4kRjhtUJ34CewpnZCpzr5lavfH3w8gB++6iKoIC2kKLKUGB7abM0QshkcEK7xuRj3qPASGJGREtKza8Etl41lZ/wEK2oXoehhW2Ci/NzoT3MVLaNqE3w6ILZkmgKoJMXDE4upScJFidFZjXh3mHuBLaY8wfhj/MaclTy6Rsq5r0JH34tnwZAdlWMusxVtwFfHT702Jcn6O6Fh0I6gBpZUaA3179EbTHsa+6QyBd6LMxfq5JxVrWuRrFgg2T5DXirfS66JRrxZsMT9Bs15O75H6HYIlBekMXizV5eGoi6S28lo19/RBuO2UPZ8v2kBJt0c5KxQRy4nWCl5nLcWZ79Q+LBrsnD5x/RlD6J9xg+0gTo6ZPPgpim5gXKA2/gu5VZlAnBVibxlX4mXxh93teHBxO165GtmV+ltvjvHdDx6Pb79/MV5/7XZc3b8eu4sjPq8h4Jm52Y9n15fjL3/40fjf/++/Hv/2P3yad6JeHx+Ow+4iBwdf7se4f7gdrz34evzdDw7j7/+9N8bf+3vvjbfef30cHj/itq3mNe7TqpKPqI9jjdz1zbi9vh67h2+OXQ75jfOOjlRG03KYL+7y7P+ZvEmXlt7XmJPMjQHg9aTxMaLMLrpYf/18/PJXT8eHv7obP/loP/7m49vxi6eH8fRmP54dEfcLMBepuWhmjQvKAS5U9hGp3aida+OhKGrKXnFPKvPFUELeHeigoXLuSnb+XT/fekRWXai/u7hbX1DmjI/j0xj70bP1Un70Ga4/HczsSObYofhbjsBQqrKddwElRVNo1guMFB0WedoEfApOWFQ6ScRttvPdI0ncOLdBpmMu/d0hwrmZIcdMUcMzCptmMeiQ/9dniOXbpAn+u6NDsKeWvCX4RYABJRLg4XLCM4PUNa3Ypz2j0BvqVR0woQSAdnTSidSbPEsHnB4ggPkHn4KuHHMirs3sjrQh6URPX9/LZ9j4nkn30sHMAFYASja55RkZeFJNMs6OJQPm+INm0qiKjOuu9+ZnYIJFlmRmXG/qURwP4yq8LbnXzRrI+8Pv/YBrNyDnm6H3j3k0PAgL2YtAyG/PqSscyInLWAyRBs/vzwvwwvMJRojRoP38NkEQtE4f6eAVRdqqlTtn5Fah7WHAtm7NGNL+47odR9Fx1+h0AfYcrYI83FZOHe+EwinPz8PirlQpMIpGlue6ROFOvC8SMulYOXbODSLadzqpA0bNBcI5SQXzEGLtHRmVUWjvoXiRgKfScTgkGIwz6AMDpfk+B9vJEwt4rmdAmBAWXzquraavwPFLQZC6wE5BsgyhDJh4zvnHU5I4D91LHIX6s/cpJRWRk3xm6lINtcbm9Oz8LsFk0XcaxI26vqid0D4BJln7cuo8FvVmcKkfG19iJfgFnYCMXLonaZ2UgO9RyxPXVnHsx91xXIyb8WB/O955vB/vvHI3vvP2/fG734lGggfjlSdxK8PXYx9dqXsCvwTVEVXajy+fjvFn/8/Pxv/wv/zF+PDXt+Pm7v64u72fz7/c3YxH927H6w8vx4OLZ+Pv/tbV+P3fe3X87nffHG++9+a4ePwkn1kRMSiO6k5FVC6uhLiPrtPY60Vc7HpvjJvoRo1O2UiVBgiT0SMg413GfbOMqdvMuwHqdpiJfHV8gfSrvI3j5bi72Y2bz5+OT3/1bPz0o+P44Y+ejR99shsff3kYX90+GF9d34wXx2sAuTvU5yBrgpTwMYZ/x5V8aT95ZRPrGuusWO7RhnKS1ja+BBFbQK71MSJo4rd+JgxvkBklx818SR3z/pyvYTtcj7ChxeTVweMEHGj0xafSkS5zAijiXb+QPp0GS8JNetGi3wmGaPtSb5Pvfa6ibqcxAes6rAJmFoUxIBesVwCIZ6C65ZRt05tpPZRqs7uu83GJitv2ur2BGvHUJZwblFK1w5/3jrC8Chwcv6Ojne+YAbvrXrdRrsdaZ3qK2+vYGfTh3poWgQsUtY1GIwQFZLOkZ2VLddbxOdRyrvoMujVnw/mIKKsDzrWm8zzXYPPCCtC+RrOEpgI9JmcnfqYUKBuXJA1xmsGLmXLmQGwFAGpixqK3k0+tZEbykLX2f/T9P7xTvZELePGDwt0ipIWL5bHrgeok0uEJcFWahYyY83MotGJGeF8xgBGrj+92e7J21LNq1CigNevQ0+Rb+/bKSCfAzYQDzwKTTgeydFNG92sJVQYzg1E8pFYFbHw607E2rR31C/h1MGVevG20VSRH6zi3bqdfb6W9Ve0p6WlFk8u2i+b6eXvY2sJ256Mr9joLbgxKY3YQkrzuKExxRdZ0KIoJzW86ce1Cw/DamTYCdui0FT+oRmNdTysX93nw91KU+ZC5AHs9j2qwkOBWxPq0ISX3z8h1N1bMXugK/NRc4WtyOm7VxFUTCWnon1/3N9PFFLYximYQ5rna7RLJW9VZnUictIcverk7AsA93o33X70bv/Xu1fjt9x+O19++GA8eREH1ixGpVPg2HcGJJoSvnt6Of/nnPxn/8z/89+OnHwfWejAOMbT3eDfu7W7HK/dvxxuPxnj/rcP4z777ZHz3u0/Ge+89GU/eeHVcPHqEPobszmM6MsbKhEGKLtVobgjAlkAuInRqKct7tLoeLoBcIm01NnSNU7aYZhpCMzIB4GdvvSaagp8jzZpriufG+JIAk7Gn23H79MX4/NPr8eHPX4wf/ezF+OHPrseHn1+Nz57tx9O46iuicVGzSw8fQ5X3I1qyEEVDSrf0RsDh3DPAQxow4+UCmqY3c36XNWFt6dD1Z85PblBLny9R+LJR5qCswAvGkqQkyMGzMb5DqgUgsGut3AGaDSuyDatsue1Y5WiNQ6z6xvUAbBh0h3Sf7KjopdmHhYUyOlRfoKNr9ai0uwnkKqgyA15FP2D3VN8ONCe3GQETjBdTnVbbhqxYRAaseAf6s+iXIE96QfYuolBz6Y/UxUT3JcWMzzSYE4BxXb+CQTSbqG6cozzKUZ0HvOP5suGty+sMFIRZAlZVuyjgt9YtKEhNUwE/RWVZqKmfnPm4lIB8H5+KFG46P/G/eEfcRhNagE0sWB8ZvqKks/30mjnJHIEcmh3gHRkDEXTL40qwxlAywPhs7CB0UNwZvLM2XMy8QYpOCi4LHc3Ii/m9BdrfszKIlMVJbRY/+DLg89KIXWqYuZ5JBJYXiC5KeIz5HjkoFTihmuIYGVJujkTZSJPcCxH9BB6WqJvZVLDqS4rft/a/gq6J/mRq7dGVnb9X/OBCUfxjtJcn4udWnpGU3cb612f5u91r1v7QP7yGnGTIZvDltP0mQH/yexq/lYZSGi3AjOpU9MP96D6zTslo5ABk0MPpE93zujPVjHbkez2nLaAnmn5TpHrrrLwu1YdJrwYMzA25SNV2exyHXUTibsdbTy7G2w+ux3fePozvfutqfOeDB+P1V8a4uB8eaUTvwvun7okiftYCxRN/9KOPx//2D/9i/MUPn46nN6+Mi91+PLh3MR5c3o1XH96Nb719Nd5/+8F4/92r8e57j8Zrb7w2rp48Gof70aXKhgQRVXPiBOIUiTvE7Dh2nFYtGztN8xkG4AwwVGp1HQ+UiFQXsmsUjw+AQ1QBYZObkTNH0rklLzy/Gc8+ez4++eWL8dc/ejZ+/PO78eNf3Y6PvzqMT59fjucjLpxnootF2JG/CDCXbQQzy1ErdzV4p+IsWqYsQDWjqYq8HRrxVtqCRXbb8FrDg9KetB0ZgbBaoCm1adE4l7FSk2k1267UXMJy9txgt1OGdeHLsE8qnTkfpp5k3PxzoKRtvVsd8yvxTTsl3bj/ul+WNhWlEw1cSxarUcZSthDo/Aj0dTuzADsR4ceUAf2BfW/A46NYZO/SBSHYCDuMPQm1yN5BzhG40JidbVquOqKcizNZEWdb4Qn4K/yN7VnRYqx3rWXDrvO4LEv4MpvmILzq0eoQpqMuGAAAIABJREFUsAYNR8b+VVd3GlEsOfGztdo2dzQkE/aqrkVmWZNsrZ+lPyP3+sff+x5wSUUSOvqFNDwLRgFv8CMCuTUioBdq7gyEBuFSIFMsJW9XODG+TJ7psBib93ZeGSQxxLpm/7kKgoVPPeyudWr9K3hqA0rtUXPQHDFzSjUVckblpCyo2LEeChYvvJWXGZ9HY1u5YxQa0F9XjIkRndbf9Pf1wHXoqgVwAdPfy4N0YdkAi1LYK81WIZFQrsDnvPp02DL/Pb+ThKASsZEcKBoGDfuuX35f9RXg2uK4rbtUtwCaGy551lsGTIZN/Nmrnw2lnpfpmfRIuzaJqqeKXB1kJ83jtg+bU+f0Xs9T69hyCoqUZwxnKZQpdUtlSqVYBdB0AAFAxev7vGnhcLwZD6+iHu44vvXaZV6x9d0P7o133rkYjx4dx1XOhotUQYC4iOCpOSJSDUjL3h6vx3/6jz8Zf/Yv/mr8/Fe343o8GfcOY7zy5P549cl+vPPm1XjjtcN4441743Fcl/XktXFx7+EYh9icxoNcjHGh+5CiweGK/7tEXVwMAFZuPkBcRctoqNJKsHmhXLHibvCeInJIM5BPjdNlEDNqR0UosQ/NmCV3YbE4ky4M/ovrcfP0Znz2yfPx0UfPx998eDP+vw9342df3Bu/ebYfL27343Z/MY5xk8VdDBIOw8IxBYrAuhjkPZkNLqf0GuW8+BZhc9SdLXyy8qV0afNgp+1UQpTfsRRiyUHRQNWVoOsE5DajOcnF2t30HdiEbgZpINf1bBpd5HZglaeS5dXWUQby9zkWZAaGW/TxPXmk0wMDoB8HSq+q8JZuPrsn4S+poSOthQFrWumKEIOmSRe7+klRORwL6a7bH6zZbcvWtH1Zb0PqhTeU5s8sSswDmzMzBMnVcFaNYi1Hkz6zSwycl+cznSO1TtYtfe9nh7CvRbZ5HaLq6upZuVGVMsyBg3SCIwvGEgSk5aXpia2Mi6FBO2JczSvUGfJZWn6s2UHjR5yRYWDa9CVxE7fgPjiVo65GrUAB3Sj8W2nFyBzgmhD3ytq8sjjQ7mndivy5UHi6rNfvQyxhfnskCoBT5d4ttFqCuwpRErfn82iuW8hEhbKBNHCHXdKquy9RKK7Qte2WAz+n11GxxTNUO3VSY0hF54h8C5i5AGpvvne9V0p29YY00FLfFVhxJpoUlKK6Jbfd+boy3qocVj6ahJELy1RSFsArddrpbX++bjPA5+amhOJPs7HNs4ysIp9gcjq3sE+ft5oF0clb91UDqYfBe8RMpgRyvL9MF0MnIJr41Uqa7YBW0OznsPW7+ZwUmdEl47bXtX5JGEU1cUrtUG60V0QKI9pyHIf9GJd3+/HocBxvvxo3NFyM918/jL/73biv9HY8eBgdlTd5LVdk/ALARTQONzSwIDgHZ0Yq5Tg++fjX4xc/+3R89fQ4jne7cXW5H48fXiWYe/zocjx4fH9cPrg3dvfvj12kR/OGoWhOCBASKcXDGIHZMolxMcYhulcjjcpUauw5jMI+Pi8gF+BNkQhG43SlkRC9FVsXqCjHoSMmtKKeNZpSWwgnxKfUDME1xOyuSIN+fTOe/vrr8YtfHsdf/fh2/MefHsff/PJmfPbicny9u8fhJ0eMrhuXmdorY5Az5wQcoXv6GkJzMsxhgz5grGxKZ6rmsqNxk+Ejk+OKp/7js9RTdpiOquhjnnnGgggoZMgkuzOwW43xqo9W+6A1al+yQf6cNLisV9bPNX5rBWbTqCLBSYswoW6OfExbpjUhLoJzEHtVXbfla1YZxnW8NseR35+ib7Vw1sZFytMicrkP1XqzwL7B3CmAdntYeNvPdetWGtO3aWtMzzoI8yok1/XS8dq/p7xre4roJm8jLr1PZ6xt+2z7OCB7BZL8/BYPl03csBO5XoFIOdaSMxP71T7n9zoWUfmaChZY34R4I9Vs6sHuwNXgdV938pDPkUsC8Clx7sjgKjFoFxzkbQPYpcCB1xbMd5ZiAne8rFI7dudmqljpzPxHh4lVT1lDDq0uR+9FFKaHXIYiuY6uMxrZ2ciBHVbg4I0Eq+CiODaQdRfVZwLDImmIMIMeWV5C5N1pMsyF06yABKA2TNdTXu4pINLBe/WsIEQKcWLuxYty4JVktUaA/B2/3HTUiA+eqzclVBctjIKn23wN+juUBtSE5/STad2jXYTLmR+0VBcDEIVHxZS6dw8m+a7mKLFncgUnhNWuWETzACRepwgaztdciee3PHjxVsvCWj/SoClMRwL8vN+wP6cOYVekzhP+ji0l5AZq/TsUFA+GRfHYx+I/M3DkNTJSbrmu+H9xNjyTONOL6P7a346r/XE8uLsd33nn4Xjvjf347Q/uj/ffvhqvvbobF1fPc6RIRIZjeGbc1pAgLpsoYMrrRjZeQRSO0+2L4zhev8BQ7f3VuLrYj4ur/djH9Q2x9qwBS8oQDMaTAiVGQ0E0UDwYI7tU2dQQ4A7Fcw2gsg6ODQ3Iszb5kp850LsXSLQj4G+aGIfX36dCxhrJxRVI5hqyISOic1E/xzEl8fd43/VxPPvsevzyo5vxk58+H//pV4fxww+fj599McaL/b1xHUPXo07u7jCuWRaS98/SKZBBBL8gRZZHyIiBOx+pDzRGQdGDxeF1/Ylu8q5L1c0PsCXzLEd1AUqm2lBjPdLz4HFFulo2nN9XfSZ5hD4D6eUEi8dj+zHctuSNTV/53Klu0NNlC5Bkw0PaM2aXVHuownWX0ShqD1sZzSlJbzqYPQmA3f2MlpZhZxQzHTteLoTgoHXrM1qsSJscw6xuyjQqZL3onB3N7C7PM8W/EbWJdKzSqWRdj4YaP7ubC46m7TNAmzRVw8bCP0mDukzexex27Hg1ojvM4lXYQ9UvsUkjSzEW54GPPESNWnR3O9CWE7qsFceCG1PirCKQEqB/0vN8bqw/aBplHuiI7jE3+AgoVM0MNo5FjpUAPWwM1YV4gIO+FRXU83IMWB2Nh17GDOQm4ahhgiz3oApKVUBb4EwnIgtAaHErMhVRM+dM761CzEFI3nYQn8tLZPPAZ4Lq6PEOKUxsLPagCId/Dus4BXGQeI2ICBDZCjkFx3LsmnuTz9EtEHmnXJkQjMnI9ngGBSad3l05zb4eAPLaPILoRQj8ewlWqRiKrvL47IM6k1ZgAMvqvDXzMnnwMt6uuPOsGFn1n0t55RlwBiGUKVlb9FcBsw2LVAjZnzF5VeoW47vRrQcaax5TOhyJLRgJTPUCY+2gLY+Fa6rgSimsCJErUqbaNfDVeuXOvPeOViDFq5D3PEOrv7PUGIkvTSG6YWo+7tC9g39Bju6sbXnBxdxASBkNTE0QCksGHWB1AsTqploml2POX7wlunCzfDfpG/onUp7xv1evxvj/KXvPLruuI0swnk+fSGTCGwKUVBp1Vc3qmfkLLVGmNfNz+8P0mtXd6qUyqpIpGXpRJGhAEB5pn50VEXvHiXPeTaqaKhaBzPfuPSZOxI4d5ty/OpTbhz25fm0s129symRLk/N7crGYynR6YY6WhyTVqCiw68lkrGyb/7s5Gclw0JPhsCej4cgKKRTPWB2r3rTC3DetLrXDR5Cl40GumX5GPfWeFjNMHMgNx7hTFflwzH3Tq7aiJxzPvzb8gAAjRSJCsGYpE1CzJWVCDnaLQMaF2pUoQ5vVtUIAn74tAJYI5eptEPqPArr5UqbHU3n57Fi+/FLk4y9W8vtPp/L0fCIny56cL7TJ6cBYSwcMQ+kvvefY0kBq0TO8aJ1MYu1c1dcjdeWlGheSHCRfJuRGkmArQhvhZmR5BRgp+jufh3pd7TpEnk+r7i5nIEdbjJkxZ5Vtj3JyG3QQUx1jWxNYR8SJLi7PcJdzR+fXZaB2ijNoMB37LcyPbbm1U8ENP1hT6t3ojKAKq1lvVxWR7ORrlEKBOWrG/TE7kIC8S57dzZDEGXOija/CgcgLgz7x5yqT7PeXe5i55BH6+SH0CLjn48ae+pYUnanHme2O7PtwePQ/Cqy0YMBtUAYyTnhYxNBuz4B6wfoalsi3FllKamrJhT3K9sfGh7PLe6s97xuumBFdkCuCwyiyhCMSWRaIDlnUDvKSSA19lzteYEaR82cyGGsAjNKkpIW8KSOXDR09qaRefJOjA3MOhmIiCblnr4kLUxnlRrBtn8zLdQGypwdJAGONhN5u45bzzIonlQ1tPlyVUAfL5bN1tO9jicPEfBMqKi1ntjUvFTzmkUHpG5BDXuBfW4uM9qn31tYs8yWt8UBAoujMulilfWbOKbTqGYzZ9t/an5R/3DNf/6cFclzPagzOi/nzwPD60ENNpqo6/6atunpD8Jgrx4AfyLJDwA1ggqkU78sMurNe7T853ONJxpQhby7ZAn4DTR2GiyMnUOYY0io2r3at5HJR51N0LHUAwi72oTIY3MfQbUXJeQqhe972HYQwHcgxZ4P7QgqmZCC14yI+6WtN+cJZuM1RTzaGC9nbFLl7OJZ7WtRwZ1c2t0eyGIk8e3Mq737wSD774ht5fXIuZ+dT585wrgf9lWxtjGSkYdPtDdndmcjB/qYcHe7I0cGWHOxtyv7uULYm2vC3LyPNq1MWD6Fpp36dYbDDaWQUWowMtYec5sUpqNP8O4ZKc0sShFXRDd/BIK/UY48JVr/C6gWLmpk4WB2yBrp4EWrk6aIXkYxz+KJYfwXcZAGVjpkT0InMTy/k5PlUvnwylz/+5UI+1ry5lyKv5tqSTvOgFMzpXns1q7nBFg3I54C95vzFLo1wWGhY8YtWh5leMOBf/xO62dauS5px/tcqBl0Oii6sDawDuULu0YD758tZZRqDh+Txv8S62NsZxY5Zr7NtHkrAuqA4g/NZmxasustyyW3qmr4bZH+260W8wzP1AzRQn/KZlk5i7a0wVnxW0w6M5OhoHGvPaIqzip5m2wwfy1JbBTU2OZivUOq0z/4DkxUSYyvt++hcUYmSFDtcrt1yoOK61SMRbmNS/mSKzsWrCW4BUpVMKW1HMJ4qj9JTqXASIwo4HA7jz6xO5Z4V0gnQOD9Pc5M1oqg/s64PHo1gepjNGYybHXfTC96WJ+YHgWBuse0lW/y4FFe3YNCukDkv9gK/yVXpPE8/f+eneE0JI+nHzaw7gitCxvSahGAJAjMYzIaNAtSyIjYklms3wkgDo2CfC7NuUHjgGVq9THmUn7fgjsrD+8mUvlvxDQoa5mtUaoRvMuyBMgSNbdfXwVBx/rks2dY3tUhpma26UrDWi6HwkpfKg2cUelUVVs/9st9xPG3xSCeQawANx16DUgfE7hS4XLmQF6aKI9MDwsodiy61yjdp8ewQOD6E95csBxWEqUYAuTXZi/AYlGti5CqQl0SK181UYwiFn9e5mz3mJziWvG5x6JvUgVijRlYoU6HsMA5fEyiQKixQDJPT6c7IrcM1goxyt2KtUN0NVe9bU8oGi4XsbfTlYHsgB1tLubon8va9TblzY0M2Nkcy6w3lvU+fyv/85z/Jx5++kNOLnsxXQ6uuNDZ+tTJ2brWco9pSQ61LGfaXMlFmbqMvu9sjOTqYyFt3tuXth1fkwZ1rcn1/W3Y2+zIaaJ6dV2oakPOkO/SB06pVDaciJ46xfgtbkprhf3NfuBS6AduN0+yQx2lf/9cVZfmHhTdgjF3HWdJeYSb4zIinpO+b7LMFShqj5e7hDtfZXFYXUzl5dSFffDWTTx6t5INHS/nk+VzezEcyX43kbG6d/MywunJHn0uAgWhGngBLC9iyjLW5SuSB0sh9qmziTtCBD+j3vW+by1XWM37cM/QpetXsSFKzRr4mI1t0Ts6nq71b6tLCsLSjLlEdroEDFX8x4CJyn4sk2DywXRnIOevlM8q54PZR7DlJAntay7Q17JCnDpHQwBWXqT0W31ecUejQ3J81GX42PS9EhQM56gI298363IcY7AoYNMyTQILFfph/cRLTKgJ8R0oD0lwyu81q3lZn2zVpWMN1Kgn7AnZT52bAK201W2/5kmeHteQhO0ZjYRTkAnfB2tYNB2h7k0gPRuPCQWkaa6f9zVjJIiSIeJQW2Glslidc2nF1eUcGFFlso1d0+eEqRQH6d+udrBfDKkPCVAdUyxgAa+PHKdGxiw3LrEI2hqXTDUFbOqzwoDqIqMQmYIMb4aZi6QKQBYnDC71EoWmflxx+VK92oBfjmjfEi+SLZz1D88G+gRh6Lq4U7J0Nc1mDHwhjPtg8gKmCx8kHbCCMAptG1tCySHFWZrmPUasUKRS2V/TUmwRWZwrqEF9WzvFWMJbe7zCBm3TQdf5Kl0dbAniR66qW7YCLjKhXpOPPuZk8pEW+vJqyBZnF2/XwvRrJwgSWPBKOo4uVCCegYjpao9TNELfjzMpF55PPRwts8+9ifNCVJUm2ALfWSVCRsapde2mWmJTngZw1Pj/AJ/J9RoOBDBZL2Z/05WhXZH9zIfeuDuX+3X05ujaU8Xglr2civ3n3kfy3f/xInjxfynS+IcuVMmPq1XoI5mI+k4VeEG8MlIZM/WYYLZjQWyBWWo25Up5Jgd5UdndE7l4byQ++c0P+9x/ckzs39+TwYFM2x0sZDxUcDkXGGkLd8KIGBXKaD2fTVADHe1FTnFFZOAthQoH7AgF8pfUxTQ4DH84Fy/HD4uPUIMQLGLAWho18AzKHHQadgNM2FWPXddK7WpVNn67k4uWFPPn6VD5+NJOPvhzIx18v5fl0KCeLvkytghXgQcOtKXzlYVEC+dKbk6xWdjLsjOLS9JAlMPgtoDPZNP1Aufd1zM3i89kuxt71sGPkUoFp77U2T9SftaPH818YvcTmIe3E02wyWFtPr2nPiK0Oc7XNIcT4iPExCWW9HF0UvWRjZi4XQZl+nwxZkyPcZZ/yuTOdnNqGRCNefChAYwKANiSA3gCnEV7kxVUkH9wu+Qa4vHMPGI50u5Cb+LJH58rzyaKAwyFhdcWUiQNtNGXOc2INcAE0c5y8eCCvgZ1e+pgpYl72jSRM8aoo4XxOlqvWmbbn48YQB3Nwf5I8O0gq15E5XnL5dpPoO1GFcJOwd5IJ9F8qRjFmXjnarjOLLcs23fb7Zz/8yUoHVV6E3CDbVz1U6IyMQZvhs7QNNB9MrAQ3xx7ckcieNyej4q670sy709BAYnMCfQayy97bOhPSGtvay0hlvsHGFc/Qxg/KNOaCGL1TqZijNfjzDWRiqyeaOoXsV+koWeBhHX1Wuzb571ROrtjY9cj/zAPTCgtLtvPddVlhEqT4WUXVVAoHwN+L5MzimRah5rgzkMvv4Hh9jRmihgJF1Up4j/R2AUh56PL9zfnZ2WBwDx2ItCOAPrKD4cneDBwVmfRcCv9HGzP6GK0DOP6Xn+p7U/fmirWAAshzz2cgG4iWkc3Gkt9vDWgXgORnOcbIktF9DQNKB4UhM1LE+BbzPmFc4gouMh5sBZK8V2sZpI2r+0vZGqxkZ7iU2wdjuX5F5ObhSN6+tSdbuxNZ9Rfyzes38us/fCa/+JcP5c35pqx627KYj2Wx9HtC58u5zJcLmbEs33aKzgH6TVJmrKec58at5FwGy1MZ9+dyuCfy8N6e/P33r8v3Hx7KrWu7Vsm6oRWsO/siwy1cu0Wrpqyb3oeF3DfKhrFdensDwR3lhiJSPPR8jaH/FpdiU+GjEz7iXWCME/NJvRVALuXaBUuQ5FaBGytqWdWqQEGbEKvgzuYyPz6TJ49P5ZMvVvKnT87kkxc9+eZkIKfLDcuXWxmjoIaw3JLjJqfWdTadppK+NXhZHjOos1ArwK1FNnJLjpTHnEGFn7lSoUq953lOZPC98XE4M2EwS4uTloAgs1TGuj5P/x1tB/9b3mPOYYqnsu0PK4Jj7m4EqvxSqqXWqY6zmYBct/ZKP40IGO5aNXEr8yGII4Au0LxUxfo6s3AkEQAGStEGCeC7tc+tnckOnRMVZB59Ndlnbb7w5vORE0m1Y7pU/3VMAZEr17AZo2uaGmP2fVJQHfmC7oXHIvmYAOTsV2pj0cbFbCZsZyr2szWBTnddDruRTIrtcQp5ZrsdYweIs981m+m2julabmPavWj3PzvtlqtfFQsS39SXFYQ9/Pk7P7O7Vn0y3BpuMn5Wilnd2wiHthwIGrDMnuWDT3o9H2bbMiT0mcmlp5tDXcyPaDyZYtDUE3d0nI1oGLomfk7rXyIbOVeoTnC3/AxskSFgK3VG9APJiYhUuVBSPVhVnIIgZxncm2BAg0b2Mv6spvpzsmzdTLOIAf2QZDLWKnN9PHXIwJQuLtKmwowqU/NK66bNGdBy7/LhL3uix69UEjm2Q880/2I5iGnP8zVYWciZk1HyyzyvIPczy/vtr3CDyF5tpXp2HcjRm/JwbDl09LZop6v5JRa3GmtU29X7m0FaPhddoD4/r/19O89ij+At4gP2vlD8fj7IPuKg2CepyCJLrgld2XOQgDzuL2VntJKrmyJH20u5f3Mid29o6FN7ww3lYi7y+Olr+Zffvi9/+eKNHF9MZLaayErGMp0qA7eS89lCzqZzOddKVFV15gSVXpVmENiXDmyqNwjuyWigDlHPrvvaGM9lZ3IhR1sX8v17W/K3P7gl9986ksODHdk8ui4y2fPQugI3S89REDdD7ltpxeC3mIJts9BpBnLMj2MFJk44DV/TqqYkdmMT6NQwTcWoIWeAgxGDg7wGLFwh4t8cZkWbErRA0CKI+esLef7sWD794lTe/XQpHz8W+ep4ImeLvszsJggUcWWZtbHkUA4Fh0xDkcLWoWjPZlgN+E3saMDzQqAR2AiGOJy+JrRqRpCRAIzRPgsGzGWWNzt4iyvTbwFYSqVrsUvlPCqALAwNEtiho7PzFetDwqphTgLYEAhEust60sJaG5ZsKPOCxgH3/XfQ4QtL/5OAwAgQRjggUQ6kU74ew3e5awEslRe5FAeQ77vMoaR9rhxUEyO/s9TUfE+rPQtZ4EdEK3xZdAadA3sUYDAYriZHsmlzAq3u9jYcdm2QTRkozoGy/BZNJIjieUKvQceEda5yyB2KLZlD7ccUgqDrngpLYN7WCRqNaCLEGwV9dqSbHFM4yUXu3Xa6aSSR4HqStirbXxuzhlYDYcamV5DA8wOQY8I+XrWorlMjGX1mY5+VQl40jiEbSw424Y8CAILVKe1HuhRORrkEAm7k85jr8cdzUt6uHX4m1yI4ZR4LlLqDPtgE1rNw490tcPySvAkTpBS2Nn3AedmjPOxoP9b+e8lI6xjDY8IhZo4chuECTJuCGWfPhh4TFWrl7VWL7sJ0mefBn/s5IQ2vHllZ5SDqkIfgh76MrwI3AYpZdIJ1yZ4YQh55/Sg7ntivUTwfQzJJYAsJlpPXREeiiZ6Vs8snMRTVpX2zFl5XEvkctHIeBzOY7NQmILeCaV/rQoOFTnLMOGuePeh/X3eyQZCvyo1LDJlh8JWM+yK7Y5GDzbncOxzK7asreXhv1ypTh8OZXMwW8uSbl/LpZ0/l2fMLmS3GMpeJAbbVaiinp3M5vljI8+OZvDhZyPPXU7lgGIoVZRa6HVj6gl2HuuIdtfozBe4rGY3HlkO3NVzKjb2h3D8U+e69sbz9YE+uXd+Vg8N9mRwdeZXqHP3grKGvXnavIIjXbeE0KSMH9q+EG3PBlbnFRd2lqvakjHCuczVr0qEGmvD30D04HRENahw7jsmtLTL1iSjmHmLVv+r353NZXJzJiyev5NGjhbz756m8/1Vfvj4fyfF8IPOFNg4GP438IauFCMcTY7PL54sW8BoJMgE+vjVDAuOSw1H6SaZL2Oft/1DIlnSYGyn9gSaUkzHM68DEddx60DjlUeziLyjJ7PEu/R4qQtdAa3mPt48gm5N/XgOiYo9q9s53pczTp1hCsqHTseVphauYQYXtiBlgE7gP7qCRuPAHViCDoUdjpcqYCK5jf03P1alDAWpoM1g1Ccbc975odd0/j0JBLuzdpdF92LPeyiJTbv/cofTPkdFcvzedsmHsLr7YglSTnGB8wdqhGYrjFYT5c1oBwKYRLNkWV85F7KBTW8w9J0DO69J0iaicEDNCYFOxbumVqKtMDnjgxHzWcvEdbUpywNTZ1Tn9/B3NkfMvurD4BhOImZGHkFsMWBG35R2k3IVLvIsuMNcehpw7F2awWdTKSwIAoFLJOVJ8X9cz/fOFkicF615cQbtV+JYdBUzZOmD0MBQNJhYcITp/B9aPYao03pZdsadEEmcBeTFfXPrO73HNuyBEBsX0cuLz8FTtfdgrM2Mpb4PP7GKAlF2zbIbqeqISPmczTQf8/g6vLMKByD3uTAklav2v7DUBXuTRNSH7GLfzb1FRp6/2NIBaGdv0c9eBNdldd0paR6J4gv72CoSmML0DZACl9J42v4FnwrfElZs5fakFUOsN54KYYhDJZID4MW/Qm3j7uU65rWHFCwPsk3F4rw17WWikDNj+pCfXlYW7NpSHdzbk7u2JHByMpD+ay2x2IW9encjJ8ZnIaiS9vubDDWS2WMnp2UIWi768enUmz19dyJNXM3n0zZk8fnom37ye+qUGcFRMaqz/owO3nslJX3oK7DQ9QeaytbUpe5tDOZgs5Af3r8j33tqVOzcncnh1InuHezI+Okg3JBCk6YbjknoLpaY9ToYCA/EzEo163fsuYBlGOh/CAGkA1PnvNOp0KVonkoc1C7JvBMYJp1MBqA6D3pwCubnnyzlAncnibCqvn17I548u5L2PZ/KHR0v5+nwip8uBTDVPbuGASHOYLHmcuJBjbHJylTkkt1KWDLAlgyqG2VKVZ6WPOnOAyrnxo0HjleXRz09bGObDLRfYB2vSsk8IH4b+pG5OoI7PXiv0SuHINb2dWyclljMIkQKvAFwKy0R7xfWJPDQ798X5owgEAMMGWGFe3JmNVUvzKeuu5waFQK3BQOssrjnnZ6KYigTs5/HdnM3uulVtoVdI55xT6nxvEUUmUoGcidxV+/NSAAAgAElEQVRyJUPNZcUeEvjkMG5L6mT7l6eS8/QZgSkkDEAiejKWdYbsGEuY8teLAYxXZNxhxEn2k3F7E3V8to38nufdRSMYh8PYR09xon0g6GeFdp1+Vdv/cv7cJiCiUdqPFKNbJuAvXs9DKMvZgqxWZvj3bOyy8cubFgL17wRy+V18fgt66vcWVoX0OitWu57FcXKMNJ55nGGskRbmINdDQSWEwlh5CVU6QC7NN1MXDcq4hWZ9/V1787/tuNbWFoeEcwomL5iuDup/jWJOIUbkIHhCeA1cbEzLUnnKnDP3ZFw5WagsPECUnqe+PiEDCBXk9ebcrKcgmufy8NvBAHkSO5uKKaLcO0AUQFWKc2Ql7a+vgVw+CxmU8WP++dw7bv0EtIqoVRC+XX7WGEo3EM5D34wpP689f/x7No500Bje9u8706KgyTxzpWxQ9GQAf7WS0aAn48FSdjfmcvPKQB5c68n960N5cH9PtneW0h85ILDeTUvt+6bs3MQvcQfbMldAN+vLbNaT45OlPH29kM++eiP/9K8fyPt/eSFvTs7s8mgNH7mcqIFeOQM39HYi2jx4YyCyOejLwc5YDrf68v37O/KD7+7KvTvbsrO/J7uHV6W3rcUUmkN25mFUYREDLo23/nNgt+wQNXtlAmC74b+Ivm+kK5makFgjU6Z+2bh9V6txIcdR2WrAsPlOnNHE3PDVdABsuPCzreIT1bkUegVyVqihuXTKOIqspgt5+fi1PPmqJ+99uJTfP5rLl2c9OV4OZTozmjqM72oJWq6fm48Up14BIlMkWiDXght3GkEedpyhLrtQZLUOp7XaKct4GO8ULTF8y/OTelxa3nIGkais9LEwnajum0fdk3WQz40J9akHWsrlq+xPQ65mncLbf2g3+Gy2xKjWyZEVUkQKacAG+/wsx5YjNF6fABiOXKjQpQGaCRxglzDHKjSOtSoXBdSOafRjg53Ketja32TfRsHTYmHn2Q1DBvPuLJEr4LrkdlQBglK4tcUqBZw6BxwNChKAcprNK6LZQ9GLLLwvKdUC7QzHwpYufnRLLqt/rjR2b20I7XUmmJxoQBFPMNNgEM02pnMY9oFtTeoG/zae/+cnP12RhcoAwYkBULcNsGoPcStQ7aFtD2wWen42U8cBQEBLtsYqg78W1GSj2I6jBYpOU9SJoXkT2o0MQUoEs4kf8wDo3ae+QDVQcC/F1QiQNQbpYtxoADBynBPn3QWe85oSDESOTV4I9iHqoJLLx2oGIueisXrGPov1q6piWUmavLsC5BrhTFfY0ApkRRrr7wtW1i060/thZFW1fb4IYzRL5vqRiWHBTgGEaebtFgSLVeBwWWv/Gb2xvC8tK9wl85TdvD258IdDycqxNSotSMzPqhSHldUX5BK1awrkoMSsoEH3ZL605r47Gz3ZGc/k3tFA7l0fyv3b2tttKLubS+kPlSHS+ft9pQsFdNKX89lKzi8Wcjqdycn5VE5PF3J2vpLTk7mcnYu8PlnKq+OFfPn4WN77+Cs5v9BbWJjPqIrXPVhr8K5nc9CXnY2x7I37cmWsQHIsb9+/Km+/tSu3ro/l8GhbRgcH0tvQZr9T5MEpuNHcN/J9SYCC6Ur5bwQeBtzIWmPVK1CSQ6cmVb7cZOAiXA0QGOE1nCciHTJQYajTrtnvKOxARgR2Fh7W30PRGxMCEKdATvMBtQp8OpPjZzP58rO5vPvnufzp86l8eTKWN/OBXGiTYHiNWnnvhjMjWvaY03npbTyul1TOvDhh3dlJK7GGjTmzLuPW9Ts//zUjke1H2CronjjuaZ/Ic9jMEstoySmMlOR19k3PR+fSP2d2sC2+4xytfy93KTF2RgCle1GZ22ffs2mXhHim7aiDxcb5ES5Mo6sAZMotZ4MMWpuqGXPkXuV9Lzf72B6w6jW0rjuseS/0VzVQLj05fUquH1klT9kx6bXbLkoRhr/TozjtOyr9eAnJsw7oXK4LVmDDeC2mKYxGpOHQ2WeRlcp6df98aUbdNT7+LIPNVogujxSWm7JcFmhXGAhAaoE1ci/tpTKx0/u/f/wTK3ZoD1VrUNtBXQbmuhbddd23H5RsBDNl2mUAvw3Q8F1dBy7PUQ0EVVjbuyYDvpIkn9YIDzKjGqAM8bpUvEHgUK9Vo6Sg1LVliY0nC2q6K+/fu4ZVIQHGmYXMc6Pq3WyF0Lp0t2yFI3scZpSPB1FRt/jQTzF6GaXpmFsGUTlhlPPLchB/ttNdxlyVjRhrEBON0G6sF5lG+z5zW3KIvR57OQttSLYGcvl8ZEcoy3mX8brsMMcUfOAhC+xy9G2nh++5rMqMz7bCDzAR0QrHgJP5wlaeokzYsL+S/Y2eXNvryf7mVL7/1r7cuT6R/f2hTJRw601l0RdZ9IZyfrGUk5MLefz0hTx5eizfPD+R569P5fmrc3lzci4npzM5P1vJ9GIps7kq6oEslkPp6bVZEWLRMI2y2M5k600OWoGtjYI3NgbWq04LLB7e2JMfvL0rt+7sytH1bdm/siMbB7t6uavI8txBjYUZ0WbErAgAbAA0FQM2+y1r7WsUkBneWZErxKbxmQzgqAwArsjM2R6me3v17+pxoNLRw7cQaoZxiyAXZpBgj1d4mfEDA2gine6I1epbfaYuwcVU3jw/k88fTeX9j6bypy9W8tWbnryaj6xxsMaJLOAMoo9OJM+WzwrhNN7RuaYUKm0foaP2DPw1W5EfS/IgHWnfmQyIzHl2hj52DUuZdtBZNM2FgoOtQM7BRQEl/h5WubcMUTdo7RpPXokIQqZoir1F/y7aT8/f70U+KNIAkIvPIdLhhp3J735+7Vdo6G7sWVChZHlwZSRlka0rEAWhP+f6tYw87C6ZaB8MV6uzgI5qOWxhhCqQXpMXJk4YHILGKfAedqVQpQuktmRMF6lT7Q+OuEu7A3mzYrwBJCpc2eev7j/H/WjlL+OCLjyS98dNT7af/vewIWTcsFYV/kFVNOU8FwTmhsG9n7/z40RiFPqYi9ECGffM0hVAl+UsdVxOXx37v8Ly0Th2od/LWAg7KLjXtQs4BmDRgeSqkwYomLdgGo7XvqChHWhu/XmpRGUeQmHYzBvT2Dju1yOLUpRTQSVURa5kasVIo8uf/q+AYdLqOud8ICzvCtcNuwqrr59ydm1YhZiyF27Pi7BEyYnLOVumKhulb3LU+L22j9pKISbo4kpwzIT83M7AH5uaOCLZk8jT7TWv6SneHXqj403F871MTujNUdH2ekMosvWk6LyvlwG5yxyjrAR8bb1IQ/8p54wGv+2JRx3ulPtgoGPk2hfZLWcI62G5+0w+9yICbZ4zUuA06sveaCHX9kQe3NqQG0djuX1rX8Zjhh1W8vLkVL745qU8+vqFfPr5U3n58kRePpvJ6flCzi4Wslz19XpQ0TXzfFsNbSp4oEHSUM7A5wk2YjQcOphTNq6vd7H2ZHfSl43RQo72evLdO9vyg4fX5M7tHTk42pHto30ZbundqSo/Fwgt6jppmSbvTIWEh7VhCBQuuTlKZMtYZe1GtjBzJbzl+4zKUxpQfl/ngTuU1zwlL51LuXl4p29WUfIscIjPsqedSQOSt3FecA5sSGqoFehZ+FWvR+mJzC9kOZ/Km2dT+fKzc/nwk7n8/tMz+eJ4w5g5/eSi35e5MnRzFDJVVeoqIXxXSQmhPlkzoIGgEB66xC7QrrR6KUeAatu/7sKYbqmqBl1nZOc9zmQu+kFj3fL8mpGq31szQ9lZc7u87gCW0KYb7RgPtJp9x/KNC4vvVwrqbUGFEQvdSdCht6ikO1P1GBEo6C/CxUx3oHula1KtSQQDtJsyLWAu7CO+auNg8Ut63LfqOPs8i0yg85MsOIhyR6ptvt4CuewAtM4A5adipbBGpb2UA/limf38mg1EB5/aaXZb3kpc116H3vaOu1FhyhXP+0O1ETIJB47twrKtzPOMI060bSlxmA1SlZycaO5avQwoVIxOMpJOgRf9VM5yXdJL8MdD3B6YfDA4qRYIVGPDSwkOltpCIyeCNR4cr+dgY1pCh9ggXM5OIGi5FSjoCBbKmnI6krd8LSgI97LqWzEIJtYEAhO374C5s5sN9ADqc9WQhTItgImYqO73V9a99g5qBZQVr60hDqa1fsCD4/46ANWiGtzg+HIXwGXfQ2sIH2XJ8bI5s3VAbiNDG4jfhyykUvlKiDNLHN8l/c6cQ1QmYV0dAPo/HoZwx8TvsfOf+jsuv1mjOCrIeQ+vX0ES+wDWQDWfj3zou85TPgu1oqW0lAThDMBt7Ci3z2kI5iRojpOtV+kGzps16L0zXOXv9FY6ptTs4oG5hVI3hyJXtsdyd38h966P5OG9Hdk/2JD5oCfn84V89vUL+dffviuf/OVrefZyJsenak/Hdh+q9opTWZ4rKDBwAoVofcGU6dMWAbzeTsfQl7417fWkdZ+9NvYdGojT+x+Odsdy++pYvnNvR/7ue1fl+uFY9g+vyOTKvvQ0aa53KtK7YKILgAwKG+y8EpTpJNNtDCYKKBJwsXDWw8BZAlc2TM8BdT2QWDcX4GBL/BkIzXJjI1xDMNiEXG14oY1q/EenMbAGc/tYm6Z/L/2yXLzBRKpzpGBW2aipyOmzU3n82YX84ZOp/P5zkc9frORktpLFcCKawxg6AvcUE8daYVezHNTV/C9zYmPKGG9reLPzH2c/HL7LNKXnIrW2wN5VFViUK6xUF2qPQntiSnExfRDpQj5ajpGq5jKCwJxyALMcTm3HFWefl6SvQQIdNCNBpS+YayuwgpmlSkAutJpd6M6+aZ6bHP1Dg23SnzM/rkSA2L6CVbr5mRRnP4UF4HbdppFtiu0/9Gne1+Ig+d7Stjrg9grW0NUpr1n1VhQmoFgAD1iL6hVwjV5wtEl2pBy5+hVvnltqhMBKIw4KphH2Tdd52XFlr9hMRgQQ9bx37nO0g7G+d8xbS9dzgYVjA+42KOnPcf3DXuPV+dJfJOeKZRPew5eOuiuwHosdeBAzs1L0UUpGtcUBWIAOdE/D+7mx4369qW44uUEtC1GM53rIKwtNHL5A80VIol+YJTjWHqQKviFkP90RAgAZYIyEL2Bp2OtdxT1/iOSyf8ZXxSs11UjxOqN1tiQ2HFeRuT1wpi7YJuYdBBfFVff/tvtBdu9bw3kQ3qyY1jzooHpTQCkKHkojZnd+oWhTyo4pZjBjUeBgPcdSDyg+D16oPyclm2OqZWwAWjxEzOVolBu1AHY/FEXrwdV/h9qyMWnVlBv5ApZq5c4DlR2VNnS55uB0AFiX7VLlbXvKFi2YfwZ/RuybcsxsAUFlYdE4/khCtmfx/DiT42EYDVX6eVWmzEDTaimDpRYUDKQ/1Geey+5oKYdbQ7l7bUvevjuUW7e2ZbLZl0V/JJ89eSO/+NXv5bd/eiRn5yPprTal35vIqjeQoRrLhXO88/m5P9veqTpDwYRzrGMFe2h9YSBOEWTfGTuSUpqfNx6PZHOkt0Ys5eH1LfnBd/bl/v0dOTzckavXrstgf+Is3OrC8+D0wlfdy2grUofh3V1Nocg4xKZ5EaYkCINsGiBzRj6sjf6MScgplBV3qdrPgsood6zaNhJ8oUqdEwb3TEPlW8grupIeyLLA6tVKTbiBgcZwJaXhZf3vYmEFECfPzuWLR2fy7sdTeffLpXx+PJQ3s4nMFlqYohV86D1MWUGHAuQqpLYjBBFZ96ak7QaTVWck2IQEFNqQaWvt0jxrcNjdWJ3nNp+pcpbL4LJuNrmMhtTcQ7adACDEuLLezXPL8RQyKZkMLKCRzeIL2eHP9LPa5t25vuBtL75ufJaRCXbdHmwSRN/0y6pvTXkDbGLt7btJ7/L3Ti74b9qI22W2xj5rkMifafd1J4BBlpU2POK4DZuZ7ZRKohMT3nbESQPrJFnOIiWdkUFnEiKXUEelY+btVD5H3mYD0GTvwPdSIYtVgSYZtCbQzEaq+hgWTOT2q5wH1fcWGUTXgAL4vXWMrS8jVOiuQnPs25RIk0RKsWCQeX0u165vq9BqpRsu+QsFgWjS18gX2ybUGKDMKrR/7mIs+NosYGufA5h0I+mTiTusV9o6gcmCMNQq7Gw4CCmuhtnzu1bXDhGaMbo3UVgYAzeeAgxBg+efDgjnEQfYlsm9BDZPjCXWzbWr0Mq4W4+Wa5BBcJZsWwuWjjstBvtQDn8e01/b67xXflPjepNJ89Z4lU3Qv96ipr6Wy+dVgFcZG4GpzTeuWWs99Fq5+MRc7rISqAARrvshWCvrRkVYwpI5b62sezE2WenTKPC/DOXT46wNSOkBlNc7hxTadm8sdshALo+JyrEsqB9610kqj2jhEXS/rrsnQnnit1+BNeyJjPoiO+OB7AxncuNKT24dDeTWjW25dm1LJltDOZkt5I8ffi3/3y/fk798eSwr2ZaeTBAeWslwILLR68nEWLW59FZTGfUWdr3W5lhbhjg7pvIzGY9RxezMlrbA6NtF1ppEbGZMZvOZTDYmcrA7kvu3tuV/e/ua3L62JVev7cnW1V0Z7ultDRpGnQLA+dVernN48X2RNMrIGpALYFUU8Pp5yGFXgDS2IanakSRZJSNH8Fjl3GFcTl+k1wWFlenkOL84xOXzBGxBMifAb2dCx6MFEJovxybIWs06lOMXF/LZJ2/k/U9m8t4XIl8cD601yfliZaUh5mjq920/6lxayjWNvDE+oe5N+twxSrK4lmjb2Iasj1qmK+u5y+3Eup7ASVjbzlo3rOvENsxnu0WfIDmSeSwBUIIeSK4lh5YwvA+q6Hh7B0mR8AE6xpaZ9jQzb5/hQM6gFBxfZ4DKVX++m7khO5h7dBWIVWyjLs0q1rbHf7m2bpbiAQCJ4gUPBK2Dd5OYQDB+LZp2ajBQtkZfldw5DqvIJEFxnceciDln0cyB8nNYwq8FGIPEg40uTr7pTXMWS/5cnetcyCG3N3XvRdudyEf05yrINEebDX7SfLvafFWLHdWuYDr1qOYcuVbYuw5QCzD+VwBB12eLp7Kec5DHkz9nd54lurscCA9/snUuD5qn5pSwXAgC1E4GA0ljxhUm+cBR21r4MRoEetyfxtwEPHkdBZG7F9AKqQPSuoKnfAcHpvFivBVHeQ/nmu81bA9eHp/PqeRx1BWORZl4RWO5vDoAHn7uKUN+rY4dDlMq6D1YqXcqxgR6Ibzx+XQAMpDMchPzTAcgr5X/2cEMwzKsDvN9gSwgj9HHvQ56XSbKnrTjyV4rf6ch/PmcTWzLe5xkqXMBoyLKBpX2kWvSsBc5F6SWUXZMDz87en/FOljbzqIgx/2+ga3d8UCub/bk5t5K7t2eyO27m7KzNxAZjuTJq1P55a8/kH/4zSN59kpz0faltxp6Ir15zQu74/Rwuy8Hk75c2ZjL9kbP2LRhbyE7G0MZjVUhq5PkLITLPXtPaXMQlRsNeXgTUZ2Bhmn39yZy+9ae3Lt1IPsHuzI+2Je+5sOtpiIyBVuGLH2r2oTVDU+2sCq+Vshriz8H3Aj3otJN2SG18ClDqulZrdNqy5+NDUBiC17oxYEliBZFvCUCzl4wrsVqJScZ47exQahDrsEm2k0WCnL1NgvViyNZzWby5umJfPGXqfWZe++xyOevV/J6PpJ5byBTpAJrmgeTwSuHjIYX/AandplNoA78Vqc8PTM/hw7e+tl2vdXqr7x/2Ujnd3+brcqOqr0bERK7yimxYF061T4fBAHbWvAZ6a2mG2sgp3aDodvL1smSdzp68QVshgNfjY1Fd00bI4oJ8RPX0UaJ+6vrtSxMU9f60ZE36UeRBMcaTirSJywqFucBjgBsqNki5fU5FzTAL3bfm1VfXixWnDIym85zlhB2iYRpzmGpzI01sB/52Youbyz2SH093Y5iXWzNKJPuzJA88OdCd4A9Q4OpyPFU0olMZmvn1vchO57Fjpr8/eyHP1rVCYNtT59kNrAJLYPBDYoyaZOWdWCWQXY+oPlgdh1cApDqd+HNqACBLgaat8MSeVDQw8hvWxNGY4EcfBA169+HQ62uQwYYN8poV3gXaoAiFOkCQ4Fojb6DDwCcRMGa8JM+hg3wJWYOnYOSdq3KgS3xeHt5cs7duyjFK62H2z6zPSB2aLKXANtIQKJhueh4DbaTINWrsorC9Xw65FL4QjR2k4rZf1zuYKzz/Xh5NxVnOz8CU5fn7CVRHguQK05Ke/CKkWiBXAb8XSGQdfDJ8I9T/WGc7LqdotBzWIb35hbCpfQRTCcx9tZnlsGcqyAbK1SSgiku+UhEJr2VbA2WcutgIncOVlbUcPP2lkz2xjLv9+STL57Jf/uff5R/e/+ZXCx3ZdXbdA9/tZLFbG53MPf6S7my05O7R335zu0t+Q939uTq/kQmw7kMBnPZ2Z4Y2IuQBlkB7IzmtU4XU8vlMYyr1UMojBhPJrK3syf7R4cyvLItMkI1qt0EwYvvUbDAq6qc6Cv5bAD05Uw0rUPMyrRgKwEjhlKh8CP/zYAYiyZyUQTCsBF27WKLcEjDwrmXH/3qTGlp52O/l7k+0KzATY0TAwxCMgIM4ozxGQrk5hqK1tYkczn5RqtZZ/LeRwv57ccn8ni6IaeriUx7mseIXOCk32zUTcpEZpay2qGurhwX6ILIO866Ac/uKqrLwC6fny5AwZ+5Tq4b2rffLXq7ONCXMXIuIlnXp6aumWUikGNTb97mA4ATDmbqTpCvD+SNO+4fIzExJIDRLndYCELsO8nhy+C35C56P0rqOwLTDAzDKU2gKv8eGnLNvpmOR4jQPt+6RWE3y45RLto0FdP7qX2UgVsXPP9ysHsFWGZ9zI/y1iYPzSKMbbbZz7vbFj+/xoahBxzvZyWLF218+X7YOHNs9H8stqFPFVNsSYES3jbG0RrrJ6LEvu9/5xngvDJZ4OvjucY8jyRybGaaI8cHt15/3sxsNEvsurBLwXRg3YuhdOXlF4+XvID2MObfUWm0CoSCysXk7+1dqPjycfrGuzFjhZo6pmSgvCt1eJRpMF2ejwksLtqNECuSVl26azDAz/OxcYhCnoDcqQGN8UJJdrNGdqMBEx6zd5/uZ7P3JPDE5pJZEWZBaZUyPcK8Jx6PL4wdFQPBVISBg/xA+BTfI21u64k+e8ylyEAuA8zCZxTFyXyCUHAYpN0niD+3bCKBXB36gT6wNdT9b1lTv1ycMuayVQ5dVjzrgK2VZobhU9Vzk+9Y0qlwJkJfAUiu5dsRmHthD3MUvRUFqwvra5DYYE8bWWq2p7YV2Ros5NruSK5uLuT2tZF858GuHB2OZTnqy7S/Kb/701/kv/zXX8vjJ3PpDY9kIWMDAHpdloY9Fou5LOaeqvDg/jX52Q//L3lwZyzXtjV8OpfNyVI2N1ThaF6gM4GKS3p2TZYHFJyw7ctqpnlc6pE6CjMHAMZkuKcNfvdEFiciov8q86ZKDHejklKozkTCPpVT03oOjJsB/ZnhhGdYhMo31ZyZlJ9jv0crEVWqueo6iwE7oa6LRimogHGJvDgWWngsinG3lDeXW5ikoocwoTo4pUxdxqO9iQFELQzpiZYTr6Zn8urZuXz1mci7H57Jbz+9kG/ON+RYNuTCWBFl8tRRK84YdYaGzVwHFEckrhGEvmgNEpeg1f/Zmcy5wJfpYOr7Lv2abUbrKXbZHf4sxpDy00JvNzLhAIpVkHU0xO8xhhE3ZevJ9dW7s13CbSumuq2ViBYxOFOU16W1IXktDTRDFg0goYLVU3BZ+OTnLhcQUPesvQuM3BrrhdAiQXrsDwv26KRmYMtUqxSdyt9vbTz1LvvS0fZoIZ57pHVO2joY73bA4/hpHqjl6Cpg8sphleB8iSNeEyCPkRIbq/7PdEEBYRyDER4Nm+nzc0bOcYiFCsMhivEnXiPwTYrOcS9cRhgSdqDPfDuzzT/70Y/srlUmrjPviIeGOUDZ4JZuzbWCtPyKoBkrrYa2IKV/U2sM88HK78ogykN3SYGl5rr0bsxEIFfIFTGMsbkLvGg5J8p6crHrZz+oXkVHlq/tJ+Z6vMgsewGBfahi3TVwtXCFtXmCMGRyCkCO6x5rQLK26Watn/OEcjdCDFshtlmRc5Uy6KDPTVgcbsN2eagg9gS2q7CDAFFGhwMgRfsUz7Fx5hlr11ua8jcvh+xpCleErIWnXryuUFwEjFFA4QvT5Wy0ys8/w0mQiSnyyTwVl8m64MZo+riqaJ3lbI1O/XfOI+dEwfPKBRy+VP5PE1qtHSJ8ELmEDGXzxgYye/4dBwIaQtXSjpGsZG9rIPuTC7l3NJKbRyO5f/+q7O5pM1+Rr56dyT/9+hP55a/elzfnG9Ib7Nll9wtjaLQKUpt/au78VBbzcxuqJkdvjRdy49pE7t3elYcPjuTBvSty98a27O+OZXuzL5OR2GX3CuTsogZlB7XtiIUc9L/eUNjuRrWD5efUKjRmKGiwogm4vlaE0BQ0ID8r1s+WOyE5hiCzSrIeOalAgW4BmJR4lrVOCYmqwZUBOQ9Z++fzC3LrEIwn9jj93cZGheI5T64kAOQoE4ml8fG4YSgyw7kQyAHUmUxbs5G4l1XBsDJzr7+5kM//ciq/++BCPvp6II/PNuXNoiczFMbkJXTiwHuyuXHJbD9ZK3CcTao0dX3xW7tDZJcBuNZW5FVu/+w3AThrke1I/ec6l8qen9uZxBnsfpM79aw0peOV3geAzkpZPyuJDQKxYbtItizJaKxX49RnMsVBJdgcY3qSCBo7VpgbkIoOIuxj61GReFazbuUc+PMJwEIvcRx8bohkrUerueI57R7pOci5dPy9rZFFBCjuiZVLIU5bZ62OTwVBnrbjusOAnD3U+1Xqj63ily2b9P0AoIYAAMZ8xZxs6QLZ1v3ukuhXsP6G9RywB9Ywf7JxvtPa5PXxMfj6RMtuyoyFVt95p2g8KAiyLdVCJk+ByDQEy7ogQ5HQYFayAiXcnIsC3vgLN0DZePmmFMNkYyJwHZgAACAASURBVEqTtbYGVO7UpFU2OYTP+jBRAHIypedCGZjVXK/kYbuOTTFPhDJ877WKDRrL1k1ZC/f0kwlJysRHbr+zIjOEYv2kFKSfPxOHM21RomVxsvAEDyea+g5vr4CW5EzEgWwFxYSlynEm4C0HqBJk5hSQBY0ReNJ0vqnPWVlfn6ClGwJFW2EVwIXJwzFwnVX6F2Zj3uXFOktr1joq7kKuYjkzqKv3bV3JwE7TaJPFSTK9Pg5a9rJ/0cQ0qnOS/edck9dPJRx6MsAC1xNVriqRJvf0TJd2O8JICw/6Ilc3B3K4vZLrhyt56+6WXDvcls3tiYVS3/vz1/I//vED+fCTl7JYbcpMNmS+1HMF5aNgRa/21NDqcia91SxyDZcWspvJaDSTjfFCruxqwcSuPLizI9//zjV5+96BXD/al+2NiYwGCubm0u+vpDdU8KbGRv87Tu0/oEfsfDCMCoCTW4rEKeMewrDxDtEulg3g1rdMn4m2JEzQ06XTfQnQj7NJoGV7X9Y4zl/oJ+gKYKgCzvG+rBjokPJnZpDQMiXf8xq6ITwZDB8KthIQfIZ3aRo1AyCug7ENxY0XatROz+XVNyfyySdz+eOHC3n3i5U8vhjJtD8Rvc3L/rFqf7+1wxhTY+sQUgOYwexsuta3uMLQRQt0GUH7bgotMZzUfpZsThw3rHlEVRJ45Dn0paHOzw54drASug6SgO1wCjh304hWS9yT5LRTtFzsvOBrrdgj6YoMWiuHmVArE7K8jztXV6a5cQ3tJETLldKKKNaS80MVR7BCkHdPlSk2z7+X1seOZovSaXUq18mPkJnI4t1YaN0Va1oJijPSTbChKrn5RiGLsEG3FeDtFpVEVFkHgOyS6eadAkhYgUmM7DUaZZ0t19pNVbGVjO4hMufYny1eypoZM5rsC9ucxCmIPSgFgSXTohTvcS51hAi56gTwuo4c70/AyLVftKVuc50Si2KLidYC/LMtayhBj0HrwechJF3KXfQDl+W9Zr+cuXKJLluPVTKdVxifYqTr+0z5Tm8MWITSgAbwk27emreDQfK5UWnKZoYGIEteADk8BZXMfyrS6snD5R9eQF8AnIaYYgx2CDAm64nk4+Z8cz5Jnjefv0Kfnnqd/Rk1SF6KJuhnZZpDfvZ566NFcOCHmPkcDhjrnoG+19qxcr3S1OYXe4pDEg4CchaCbcI7bdjc05ILlhV9LewAe1YF6wmyQZjwXeyoT8XHEDLu+speZ1F2lyifdNhDVsJ4EGRUFty9Tnr9UIws+KB3aJcqI1HZ5dRUmy1a7H9ssAUmo8+crrFeeq9FB5uDhRxt9+S+Nva9OpJ79/Zk/8pIhqO+nE7n8o+/eV/++befyZPn6o3uyGyhxQhDmS5XMl3gYmkFcks9x57HwpwbzytdWAeOhcysOlbz4lbLC5kMp3K4O5Q71ybynbcO5D/+7Vvy8N4Vubo7sqbD/dFIehsTB3J9LabgHaUKFJCDYEn6ACMB4mhcAWQCsOVCA6y3KTqVXzAXpn2bgoQSXvA94b/Z1FwK5Mwj80+aNmZRBIwd5awSHfzOjCn2VMfFfsRqCNJVf8HWcQxZlAypJItPkMn5hnxAj+p79G5W6ze3Erm4sDD5869O5ZMPZ/JvH53Kh88n8vh0LDO7HtbPj35bW2D4hQQONnsWnsL/wvEgC4k8JDqdDMMmRqMFMlk3ZQYun/McHWILrPZ71AWWQJ4Nv38Q586dBcujagqa1gFjDVDa8VB3VsCTGLvSA4XNXzPOKY2C8ykkRyk0q1nFZBETcqZN7bohARrXyQbkPJYemyA8kFvNefmd4XDwcwQGTJLdp83G+amgy8baL3nWzI2z9QWQCnuFseSiD7cVpaWJpWAkEoPYy3UkZkZHuKcOp7blcJBpfdccrCDShnseAOzAMFi1rUYgbO1tD90+Z1nl9WtulWiTSZ6ACQbQMj3fAEMWNvSGjh8KoYNoYAK5+b3Z/nMdSrhXpPfjH/7Q1yTFtB1HlAXKhj4DgQwU9M92d5oNBFU2tmneE8bPUMl9ygcgMxlZWImObULBZzGsknM0FjKwK7f8gJL+57O8J5zny/FZkUxpm1FAFBkhyG8Ba8GWeBh2hXCkrVUoV5R9VfSoigPyx7BJwSASWZuEeTNgJgSXKioUWES+RcokY7jV3gcvk3QtmyM2SiLvWU485VpVzSCxX9YqovLUeHteyVOr5CLYWALVGigbvUxKHAOqvedSvu2HlPmMJUTZCnmxu6UXHT9tsmxD4X15RXYo97buCciFQaCzkMBXPg+04Rnw1Uaq5N5lbGDPiNBzyosBMPEkYuRCwINmHVzJ73TB8x5LDqK0Z6JileFyKTtDBXAjOdybyb2bQ2PHdna2TMk9ff1C/uGf/k3++P5zOT4Zy6K3JTKYSK83kuPTmVwslwbmTi4uvCmlcjKaF2pVq7wO0G+E0H/meouD8TYiw/HAbokYrGYyWJ3KaHUmN68s5P/8u6vyf/zdXXlw/6Zc2duTyf6uyFjBHFCMbTaBDP7LGw1sweDtEsBk1o1xRoJAGBJPKGRKRgvGcZk9AR+Nff4vDECEnuzd1DUJVUXT6VSU4ILiOpHgjPMIdhBnhEOz/DO7Kw0FD/hFsP9pDlyHGC9y6/zG9EInWa4D1mCBql+NdFycaVWXLM+W8uKLY3n/42P51fsz+fjZhrya9uWip42erYLE28QoDgzrq1bSzxovaHffPjE2JAIY1EhEQJvI3WW02rSe6tx1hELbPDvv9VlCwAY50DrGjCFAiOsu30t9hhp0PivrwwyuWjtY/c5E1dtwZDvn27QecuRn8jMr8JBiPNlZrMBjcvT9u6XSVe0vrwWjA9l2TiB4yflzHG++3cEkK+VCeqGjkusD6yHZ9U/YlnQjVDvnDNJM/AeD6ABge4jimxiT/UHNus8zs8BqrIxksHl7qN16ArPADM2Xo+8dQrpmf8Eys9ghy1zgFNoTFOa56oEjV92uASCHCwcytrHhB1lTIdFYwnZ/CxHsOoB5kfasn77jxQ42yKwjdAxNvluXIBPZR4O71FcsWKwK2JStrg1eUYqOxlcyQ5dlE34zash3SyEkexqSvW2hUhECn08jbQUFmX6OoaRcGXOyw6VyNpAGg5+Ht+DhZBhbU/jNDQ/2mALiCpKGOgSQ81YUpYLKFEkAMDIS/nI35ngmDrgfLDcYFkMHg9MC5/aQdQLolLtl65n702FMubqIeXq+9ggrJP6UB49yUpawNqomlBBsV3awgZcAuTx2PtP32/9mbBzkJr+JwDB/J6+LF50UZ8DG3+TiMZ8mlE86J+yhZPNFoY0qoXKIqcxTDiLWnE6G23g/A/b/4UkGi5wYWh2fp0IsZTTwtiIbg4UcbIpc3+7Jd2+N5M5tvWZrIkqATadLefr0pbz/8cfy7PmFTKfbMpsPZbZQL7Yny3lfzk/PZbrsycuTqTx9dSozDbNaHltfLrTn2EpkikbYQ6su8/YhCvfseq3hSIaDgYwHPZkMRTYH53J1+0zeutaTv/3eoXznu0dy7WhX9m7eEdncgkFlfhh6oEXiPyh7gNmShkCWCRrdY0K4sYGeMBlRZ51LdROrTk1QSig1vGGCqwSGIlRGPUVBC1SbYzEdYTV83sZIOJSYQ2+I6f/y6jJzjDk/Z+ntB5EQ5awHqrvwO7KECDUnkGIH1Bg5tG7RPwM4z0/n8s3np/LBxzP51w/m8unLibxcjGS26hnw9/PrTVY929XHTiNr2T8If1lokbYNc3B5TjJfWd5WM9V/XzNo2Lb63Lcg3Xt9psQFy3Eq38Fv4h5Zb9qd9ZVPgYynP6pAPooU+relqI6tTroaMeu8DNZa4Jk/F3a1sctci6pzRDStxxNaxt/u1PWQuHMd661R9LlV4QQeZeO1w80qeLgIeIYCHz9aYN+4rwg9ZkxBu8FdaYEr1z7vfgDxSodeVjQJgBN3BJdqfdXBpajP2ViOOd6BI6MzYhGEPjEqimN5a5bOa6EKkKMkUocnHB7vZC6gFnPwXLA+odj+5ChC5v0tdXjb1lOBnI4vG1IzDkj2o1HpOmrZmLJS0oAPujtrRVdu09Ci7vaZGbHqwrCCxVUZFXdIYxy6KGiwz6UkT4zFvsnKINLd6Y659vAaXIICDX0TOte3yeaSQr5m/PUKojQp+266ckS/4/3fEGKsAKL3YrO1r8I/DghK8UUCBXY1GSojEebwlMh6o7sAc1ZaeR+6QhYULHZssKVINHfRjlltritjL6poE9WTQgRLl4MZdvtmdP/3kBvnk+Wvli2GI6iYQysBlJddyt9jqKhSvAHiPHcqDh2MmB2+rPTKq1LvuFxxhbw9rEMu/jA5jPfZItv/vHJ54Fd+JzxgRsUqnpcyGvatS8fOcCVHOyK3rizl4e0NuX+jJ9eub8rWZk/miwt59fpYXrx8JdMLrRgdS8/KIFYym81ksehZl4rz01M5PrmQpy/O5Pnrubw6Xsr5tCdv5it5eTqXCzXw5g5ruwrkuVnuoyex636Nh33Z0ntbxwO5sjmXh7eH8rffuSJv3dmVw+vbsnO0K/3dffdkq/BpCq2CkfT0Cio1u1MM3yNQaxcF95IGCNLvxC4VwUw9nuzAW5I82LOILqTvtVY8nkRQlwofKOccgx+sUrRBT4XPIIiLnyeQRwTBPGQ4gB7mwFq4NiyVqjTmZkkT2LO15hpr7iP78g1kdizy9Z9fyR8+mslv/iLy6GVfzlZDOVNRgU7xzEWV4VS4htQLIh2YNDDpxZjm6tbQoR2GpT3fWX+ZrYq9KbrDnb8S8bHv0AcgQLfzmwBoMIjMky6DaVuWdIGuAACIjOSpdDmatDNly+tUoo6lcDvD6EWjc409zExwegCZRNO5jOagsXukdTQv9OyA9ZZVzA3MTr0yesaYogCGtrCC0x0+D20HGcF2b7lGlV62fczpVSW6xzCtP8ftS+hxA6clWhXAMXUZinFQq7C7D8behVk4R3fWobTt3Db5g1jf7Ig44VEDNF27LptarwFvH+nbTQ6LOW+UAii39iNkYcDAGBPQwci1hy8javsdDJ3+2RYYiX8ZoFF22jyvfHi91DZVd9rixsrSrXDVZWMuSfDeyqAk0JYDVUTMzzUVJSpHkMRI4Bo3QQSgc48/eotBsVVeBdtAkDmr8uJglukhM3GftDDapXDshrKZUwYjxrn5O3V93Yv0teR9s77uWcm0nibX2jySBBodFNR5dLF+ES6F8oTdqJRXEv6859Ua0cv1iUbPM8oPn84xenNnzJdhs+TZtwe/7Cv9PogLE5V1vZpzFAcNXwmvlyyjGUUmwdesAm55LLKYFiSvcxlnCdaY3uT6R69BEksKCjAbk/EBXRQk+DLZdiXD/lK2hz3ZHS7kcGsldw778vD2RB7e35bdXb0tQb+u96DOZTbTNISBDAcjf47Tt1Z8qYpAFcRsOpXzs6mcvJnKixdn8uLVhbx+M5VvXp7LkxdTeflK5M3FSs6WPTlbDGUuYwuq2m7q9VyDvmwOVnIwEbl3uCEP72zK997WBr87cvX6FZkc7ktvrG4s2CE9NxFWxU0NAUTSHTYEMgRyttZRulmwGg09gZfhPRa/YIOiyS/z4tjmgMJBYSbj1ubgJSGCnESxQsfZKF55I3wuGK7c/cLGyENzYITfWRFGkmmPYzaglv342vAuPhcACEULuu56J6vmzFncdChn35zIZ5+dyr+9dyHvfd6TJ+cjeT7ty9w4Cq1a1dIW/uNa2lNpyG5mRw3AinNsGLnLjDhBFEOrOQyb2ZOse/jn0DWWRpGdYrAwBLWR2uFr2oPOzAAun992rBk48mx3hYsr/dgwfnwGHfhY1VStSp3cztV0FFmvjhwzAjJbL9hhJx9c3kLHNdET6v9qLkuACHXS9F/m11meuLf1cFEsFZhWoQmio2rdhM9dtneWa85zS8xjOXoE6aW/HPc6iAZemYnmwjnPzU9A7s/q8hp2KrO8uJ+bdjR6ezI9IQExUy0oVFISKecChn1NxWshp/lM4IcBviONqyP//JLK3t7PCeQSy8SX0eBVhrhBk5UXZHqViF69BUepbgdplWpFZoLaASj0Uc7yoZlsouatWW3OO2soc2p0MhY+RpVfZ0PMv4RgGEOmjqzmSAUoSgtow0aOVjoA3pEZ1TGQPHoCnl9Y8rDioJOmT4bIk/H9LrlKWZCyTqXT+kyCOANymhdFhlGLLCI0RI9Fz1ZVmB6hx+wxxoGw++lKbkcIHQWL96uSgEgGK21BUfO5Bx6AqeZRhgSAjvek+eJ5ZkbOw4kZyJUcjVZ5uxwVBsWvq0KndUJ3eOrZI+wCcl6RVBSe5kSqEIUDknIhuOzr3psm2voF0QTb1Jvk8UyZm8cJhQgZtXA+K6DRwNKcK0tN8vC5Spj+fa8vcrCxlOu7M3nr5kge3NmUe7e3ZHdHO1ufSn+4MCCnUjboj6TfH8lK7yvtzZEzOrb7Zy0UrA13NYyqsrBYyex8JmdnU3nz+lRevTqTp0/O5MsvzuWbF+fy9ZtzeXqylJOLkSwXm7LqDw3QTcYj2R3N5a3DLfn7712Rhw925Ma1Hdm/diDDK/siAw0jagsTXLGl96VGhSWAQACY5MEyzGMHO92VStBXebtk65LJiPAo2Dc4rp7DBkDFEKeJXErusn59BFJkwZIu8/utysuK2w4PHNbJhaG0LUlhsAiRGuCKmroSUo2n8wAyHI2wrMfNXNKLUCJ8zJxDPMTegWR/ux3jQsuSDVu/fj6Vr/58Lr/5aCXvfi3y6euVTFfjaD+ioXWeB3O3TVfRCypLQJ3bCcS6GH06r2B5CHTc9jfdDBpWrgUG5VyFNQvd781iAQ7cwlvFt4tP0f25gtajAgjH4VYhjqsFYC0Dk/VCl951G8hUSs/Rq5zAJh8wO5pebLAesg6H3ES1pIs4++OAq/NGATjymYG0wYF9o8qPtCkznsWecmzGVbGpL0WOQC/Et+wp1zpfr0kgb7YO9t/sLoBjrBGfj8C38yeOEZylsjsj3JcL5wc2XVOaCHAxXqZSFTIFjC0wDHFFAGLzvVTP+x3ehguSfPM5ETJthDUTKGbD8Hvan6LeUuUurGi8x0KrQIxVI0CAd95BWgG2xmMIAAEEbpuSruuwCcNr5SDrg1mEMQulv9M3IRQTDl4Zj64dKloyg4E2S/q51sMjGHbg5WwfASVBlykCM+SoHrRrqLxyz+aLa6kcFCJPAgLqG636tzR4NIcXyS1eCYQ7SW2t9BvMQ0EOFTyIAnp0nKUowxWn96XhfPyQ6c9LmJZ7A0cMPezwHcwl721WTuGttFRwhyCug0iOKyXy0ztMiqfybHmhcAKkfnBDVcZc/WLobDQAiPN1YU1Gi3ukqEWqikAKO2vykHLiQlkgH9JBd1KCCdzraNaaaSZ22EcLgIY8TwOe1lvQjbFeRO/lMQ4WIj9D5UULGSDX+jVlvYZyITc3e/I397bl2pVzeXB3S46OJrK5uZDBaGogrm8gzhszez4dwEQsHw0/QtfKvgw2nO2ypfFk4/nsQs5PZ/L65UyePjuRZ89P5MuvXspXj4/lzfmmHJ+K5dNtTkby4PaufPfegfzN967KtaNt2Ty6Iv3dHQcMoiAOvI5f6+DrwipCO0c8TARy/DsLHgBa9MJXY7Ma8BKHXD/P+RaQH6CM4C7ajlhCUSrAIEBhrhTfg40g8OOQI4TqxQDGeNGCUJC7gFwFRpubtMMJhmKJwg4AOW2ZZO+AfPkpSSEcz6GMHDz7Ndg0EzMFeVMPs+rH5n159fUb+fCjc/nXD6by/pMNeTmbyMVqbv2Pl8u+VbTqPwr2A5yQSUksTwYkli+cxlgcKG906onzbnjYooiOnDMd7mTG5yi/8V6cMB7ndPWhf89JgWxkK9XC3Fw6+miZxJuCrMUUdEoGZDGMpAusbVYw7q4Dc1Vm0bNs8mqrWU5kKD07udAcOCf4FM36pUQLZKJl/NhvMt+0ke1xfl6IEm07Cw/XSINiQ83mWmWzh3UJeOy5nBfWiiHaSNVJbFS1rmmvY2mSA2H7iDxFs/emS13X9ZE77bK19Ku+YvweHoaaC7WjHx2YKPozdAcWPb1+sTQHJ7aw3MsgG4AFQFCF/WXRTRMm12G7bKI/JsgDT4+izY80xVhTVxcuvTbfn77z45WzNtkj8WRWOpiV4CcQ1yXMIYn4gwEkeFpUoybEUNZ+rruBHI5ldf2Vv9P1flC6HLs914GXX0Lvop7z9Fy/48YHAL88rmRCqhDu2rzyoY+wL+x0eMSArdxE/NyMNDWICXcBZGvv8QG71xNYnStT8lQCoNjHvXmiLyuEVIV34NWHcSaSwsvv/bZ9XWedXJAIYAL8pYWsvtOEaPN7GeLPioRKJyuanLSs82wVlX+/zpkpirNe4azY7TcAbMaUMrkc9Dk9QY/OrCfcVmNMHln20EMx2vmCgqZHCIXgVagO4kw5GdWvYUu1v850j3sLOdpcyeHmSt66OZG7N0by4O5ElPAajxcyGM6kP5hJb+CspPdkYof3cE2hgHCgzAdACFIrPSlvtkjKEmjz3pHMpnO74P7s7FxevDiVl89O5fXzE3n5aiHn530Zj0by1r1DuXPnQK7eOJCNg13pbY5FtGLSAJy2v7DEKwipsmsIB+bKNzh/RWALvvOfhVuIjzQnmR6V0ROKYttqU7JsDL3i+2Z8nJWs2pXofmTAZYeMbBjWjrYW59qfkdg+nuf2oMehZC4dp9SRYe9NtlDVWvRnBeQMpyU23qaGiAQVqB0T6/Ls99haIYR5FTI/Xcjzr2fy+3ffyG8+mMvnb8byaj6Q84UaPm9A68V4ftacVaBzxX2ggwudTLYQzk3tzPtnyGAzd5RnhBqvLBsdxNp21M5nbdP4XYKq2q4B4OUIOngdV2UJhLDvKO5QXgM+9qJQ8FWkxM9/cm6LQgggl8dl4NNyN+kAFuAMLXeZJPkoEnDlsDqjEekprWPP53Q59lkPVuMmkAkxLsUuxfSV68MC8CTnXL+q6SDGUDZsqc/FYq7uBFhRGOQOURc6Gw7ksOZsl5VAYDQhBttha470MNsuFESxWJIdIvR1Jq/avNycbuSrcQ7UFZR32pfOHfNiIrdbqDBf4kouYB6PHqazlVi53s9+/JO4osuMvjGiQIMNquRG1cn466OqDyiMHsENzgMdV7Y5ISO2fijIm2VqnSFbhLr0UnCn1lgv5ccjxewrI8vCgFbvw2MofrttZzXB2otk4r0fdNfzLgRRxcJERnuoK9ZyAH3QDnYhbABF4S0hN2u10E1ksyn2rUkCimu8TEkF60TAAb0SIT6spQ04qcbkZfGn/16wvuYVMiqVXF73yOjfQDUnwJMvruZ+GZBLhzjWCWvtyazN6Y8QTffc6s8XQ5BBqBelOC/mLFzSzemPPCvZSLTGBDOF7gErCBYh5DL1ObRKJvTv6g0dlFsavvaGW2lvuKXsTxby4KgvD69P5N69Tbl2OJS97YWMx3ORwVx6A70ay+sHDZuBCfEehwnIUSApCAxNa2oAUxEs30jldCzL1VCWelWWJRb7jR3qdU9Pp/Lm1YmcvD6V4WAoB1cPZf/WXRnu7khP71xdgoWzPFKCn9B48MwS49CCOBhA+27IKc9neC01c199LuXC8QqrIuQ4lCx0MOTuZ6PjTBSpAgDm2vE7oYwApBiHIhCMuaTnZ4CYW5W0bF4RtMS4QTjzOUg9vfwrrnVKyJUVscjNs95yM+sXaAhN78I9nsvjR2fy3odT+fWHF/LZm7EcLzesktVZDK9WZsd5Oolrjn84VUXh5jNI59wBln8m335DHelLQRBUnCA/Q/l3xdFieM7ft+7cVec23TpTjnu5VxdHKLa/1HEWXbZuv3ycQUBAFtb0ajg1df9Ns8eDIZq81yG7nJOW7WfRY4Wlzutd3e2c5OQyUAZyKFXe+7ntAny2bomYyesRIXYydtEnE+kzyV5zkcMOYm8IZBg1KTKN2y0gYgiS+a9bHJDPH+aRyQBAiTpVqVL/5foz+57tKe5JZpcLTID2I8sZuxDo2NZyMm1sVuLnWAIRQQYcvHcrjEcy3r2f/Sjd7BAHviiGdrOsUgZ3wuXBcWPzRuY/05iQeyqmV6nPutqoKEr8CddslbHka3N03n51jE8QMXTE9POBsZw/GMwCmhOzkioQXQF0sGApV8OBM5S1PbD0q/IO/uttXXxzCs3ONZorgGPlFUIMDiScWvcmrGllTIGiqKHGGK7UMMGcn0JPNPYKsfx82FpA1u5/BvPuyRTGdW3fun6QGLms8O2jkd+WcmKYf1H1xWPvoHI3J8+mEQqpX5GOv3tO3QUhth8JOHqCW08GCzBkCJeoHLMXYc6JyArOr4vhfYtlMbJTYVtqio1XvPkhNuNF7LFcyFDHYPlwM7m505NbByLfezCRt+5syN6+yOZ4JcPhTAZDRX1e+OLUu1e62hrY8cj3hlLrNRtlvdf4WQVqWighcn4+k9Ozc/MYF9ogdrmS8XAse3v7Mtq+IqvFTBbTc1nNZjLcOZDB9jUk01+I9KYiPbS78AQlSC3Dqgjx8cct2HQP01tnMNQINsg9Jxgthm9s6gjlxUKy4IGee+vJpYPUBeLAkLIdg61aMIih/sEUQIfa/hLwZfaMzFsqaCBoa5lAVxJN3lsCwfpHMMlV+NQHSA83wuQlUZZ6HvOwogf9F7mLs6nMjlfy6UfH8pt3L+R3ny7lycWmnCyVndXG0dqaZOVhVqbBNE6V6Q/mDJmDiartxGpTB1bnFFsTBo2RmKwCgxVfZ+WzPcp2iDf1rANJ5M0hjFmAV2kPoXcWB3NkW1J0fDn33KosW24j9J3UG7nYL6IZl+hsawxCFAk5qG496NCzoWNSKM9JhlL9WTucZQ2p87O9yHV7bfpIfk4F4gCSIiqGs8n+sBFOTYYtXzNIcKrTs6uz7OpMPwsluU6JuAAAIABJREFUHdVz/uz2EYB1TR/xtk0EQxExTbmH5Tjl+XbJTQvOmW7lQ4Hetj2oW+zwTHDFW7CdbSu7OfgUVGdD7kDsMP2t5KT6psczrGq1SSStBb9RdvgyZScDpbwgrZCoUfE2Cm6kwuOC2WLSvwkCFXPkyZTLh32sBcjZ34P9IdWK50NAXIALK+HjKGDAvs5NJwPD36cqWIKCmLMRTOh0bkrK+7/Rg2kPOoWcvdfIbFoJd1KAmQPU+y0VEHjUrSiEsA8WdU2eF3xvY3VWXqnIDc+CY/uTbu7I+7W+d9mrTD10mJOYBCoLV9EvpXrt23JMVFkwTBuHR0PCqMo1YTdgVvbO1yUVJVS5bwAwGEiZVwkvZx3I54RsmvIArGoAYkX1rxOCobiL0uOHiFSwphiAM42oOgRzIL2F9FYLGclSNoY92d8eyM3tpTw86sv3H+7ItRsiu1f0dg5tAqJM7FL6mm87ACtrxyEXgOAQ5IR4gufsJRjzq3EDzSdZyPnFXJ4+ey3Hr09NFvevXJHheCLT6YXMzk/kytVd2b9+X2Q48ZBk5Lzh4naTW63CBUAgSDIvNgESk0kPL1T/EJy5n8bd9L/4dQPUauV3kRcXmw9GKp8uAkoCJeKedZ1nQ2J/SZ43ntn4L0OxOT8tj4/hoMTEUTG1QE1faOwp5pZ/77H9hpHjszl2/R4ZwUgeLmubwlDeNBmVrHYnq7Ykmft1XvOFnDydyid/nsuv/ngif/yyL88uRjLvjQzI6b2sZsoSCxN716RRRJgv9frMdsQMNhiiSNYHePKzW6fJ1E5lAlUhDiy8y2dvHfX4c5BKkdp5uC1Cn0RbH28dZY7it+o85r2ViA31onXiQ+iMowodcUnhgrX8Nh1YWk5wrVondU2fJaayBXJ57XO1JfUg2Ux7R8o/y0AuO+P5z3Rg8zO6bEweg71XdU6TtmI/p+/F4sikI/T3lkkP580lJVW6BqTwFfcxGcopBHUjFu5g+2fsLnYL3xZowsJJrwfQEKhGUfwhFnNIfVE9Kl5yCDvnRxYfPQFtjPCldWIsxuQa5mIUe95P/9N/8pQ6tEEgdceKCYKXLoNHxN5uZh5ooGojBHw3AqzFZmTWwg2d4yFUftIwNAYZ2psJd1Vlk/XfokdAQ2DPdTOdgZzlHxEM2JlmW46UaApFFevkxfhQYGDTwKJ4Sixy31Jc2+fdZrr5erCxIuWHFLLF3VHybRWYqdFk7lxus0r6ym1luVO28pRYnYt7ZbuAWwZ9sWdY/xCiJnGz2ne7y6RhEXAYbVXX8kRiG6uDXDxyZV2LwXaeIRvMwuK5XBaWd1111z/h2tg8gbN4r2vxfAuYxfGOcE4OT+dnUY6dXPKxFzlzdRNmNzerto9qc92VjAdL2eqv5MpGT25eWcqDm2P5/oNNOTrsy/aOyHA0F9EbHewygJ6xcZqr5Hl1KQeM+X6BK1gCC6YutVfxQ9qTxWwux6/fyOvjc1ksh3JxNre7iDe2dmRr54psb27I6ekzGQ5mcvX22yLjbQBAXHKPswTVhpAqQhEksFLKRcmZC0HBEc+h4JS0b+FffjY0far4TIDMWKMSJvONxr/U2rb3KQ+OYtKwTHXRQCG9jMkyI53GH88MkwUWj/ckNoUNoavCkvgLgpEksKMU4rlc6wjFcp0TEAwGk1RvZhQJ5hTA4RovBeDzqSynC3n91Uzef28q//zhXN57InK8nMhUf21GtAAs5nbyrtFKJ0Cvuz7h3qznuuXeiobdA1zxPZTZco5dhwE4YWn47nImi8NHnVfpPoLqfKBDz/i7sv5tdRjf5+eczGOti/wzTSIet7Ajlcm33XPk/Lvd2qzV4fbZJlTMb+a84yLidbFCBRB1PilakkeQ56w/byNA7Wjzc9d+lzTi2tqmwq+1Z5jpcwaOPUe9vAcAnY2qgwVOwWV0BsiMo47LU2mgLEn8uEmvHE13wNF5w5xYN8NxtyvtXCqwqOwNdIvPCXIROXcYvx3TcpkBUw2MmYRA9P7zOz9caVjPEuQRl42QEanYy6RnfZfKEQh9UxQPjet62XP2ysuBsUutEUJ06tEPMOBgeEVBgUWDXqdbqwaU9grS57APSVEXZQGDi5Cm5xU3lXP0k4nYkePGA8wsOSpgA8P2dgLZ4tHZz7u6gPvDwCL4+1ldixWC2AN52A/d83bvxHO8TDyaXnH+6ESnRfilLvHvUhnVAUO4rgYv3D8GUbjWULQ2Sl/jVgmU/DfANID/rMAUzPl8/DPFxq6XsvMzmXyIZU3vj/EnY+D4IgF8rG95VsN0gUXLhTX+XPyL4hhXdoSh6LvEfbaMNjuFMpC5TIYr2Z+IXNlYyu2DsTy4PZC37m3L9WsDmWzMZNDXf/Xs6l5D2aInWxhA5rkxVJnAvh8mgBvsJQ6cyd7xy5fy5RePZTDekeFoR5azpYxGfh+hNs/d3d6R5Xwqmxtj2b5xDyCm3F/poEYZHg2pch3ICtYVeFmmQ+4yEI0fMpXBk/Ix8cBkVlZJRrENz/LvJvvJmAaa5uJAifPcU8iyINFJMbFmkn9qG8K9R3uGSuMQ3HFODItSDgDkI4zAPKYqfJpPZ97UXBmYQSkdvaRToiIKC2BUgrI+ypwqoNPvnFl4fHHak8ePLuQ37y3kH/54Ll+fj+Vs2bfSFWuDrsUwcEZyNWQ6oHW1aAXkSksi00uMMqSEc19uALGYbhgDLAZ1dyEyi4qvBB/Vq2TsCZLQ9JvUCnVkYOGUWwxF0qX7MkjMuVfG5lXRr+TINc5Cfq5GoJwESHYSTmDWx/xzBTajYAvRjErEi85s59ECQz86LBhI4yZyCZAODw3gyrUZ7U2maKnj3S6worjY4dr6MI3HIzIFzdq4+crQo+g8gFx43PoeKiZGj4iFRePoB+K1ViARjjaIJsucSg4gc+0DgCLMm41MCCC3DwA7pTX52pdLCKyFm4FDag2fY+tPOiaAnfrpOz/EHvpMQgjN4pRdz8xclydiX0ZOVzGyvLLKE7b/XcmhyIfzHKFyUW5mlJTGNDK1oWArFi8h3QIYPEPPWVVlPDxfiABi3Qtwo0NWyBkUhglRyp6UsR+gBDQZroXgWdNUG1e68xW/gyyuJ+6jWILiw9fpWFVhtoUnOlprxhgViuVAtMApP8uAC/Y/K59WUeS/m3Q0HiL3iX2XskzZ+5pwC+WtrSyuj3H5WwZXzpqxPck6CF078AHe1p/e5SVxbXnQ8vkkuKThYbFL9kg5dwK6UtBCMsivzbHQuQcDTC7H/Z5sjVayM5zJ9d2VvHU0lO8+2JdrRwPZ3x/IeDKX0VAb+6pDMDMNMdDqVDR+ZJua0HAhPKlM23AMGarEcBjw0KEs5OWTJ/L6zYns7N+UhUxkPp3Ze1TRaGWq5gyNBkPZODiQ/oZetZVZIIavtV+FMlUemnIlg1zSuE80rAE1F7xTMnEAJwbgAZrInClbESA0GXCydTxY7tIUBi9AXljp9DtUfLYeQBYbAjUCOZtCOqVtXlx2hgkQWdQQv2OBiSlf/MvqMF23tIZuHWtBtjHlOeI5RutkS9VoE31OviJM321FDzqnN8hzHMvxm5l8/NFcfvHL1/LB85G8mg3lXNM37FxpRTOu8WKOKtc+5ZaFXUsUiOnNZHtcGlAuxmKxKmUCDnEKu7rhI5CDLUurcxlQyWe06K71qtKWacr2sE1Yb7VL1kMs6GqBEqMLrQ3ytYBu+JYK1Fo0myukmrV185cQHb6sP2vtSQ0oi7y141y3GaXlyrq2ZSSr/o2FE8EkErXQ5fXgC/a3BXJ8DFtPAVgFMZ6+Z42dzKcEAwn2tJDV5byxkM6PKxruWz4/HPxUqJjZMRtlMJhoWaP6KIpyvFn12g6ArfV73Esala81TkVibXOf395PfuSh1UgCpcykuG7eXG5gFs44nLATmTWhvLCgQYfPPINyqMsGqTFy70OVODyRlDvh79cWDCnRrwqNFvCXxST3auPP28PUMleuFxWE1gminiNR8k9ooPW5ei+hPieXeDuE9bsIfaboc5OpUTPopf+bGzyP89s/XXkDKe5e5uob2OYxZC8xg2IqpAJWfV2Z47DWnDIxWczNK0qNnhWECAqkUhoNkKv2KIVbuxQala7PxVeS8kVglfc26yqCWIKq7L22c+xSGAGK6P5dohxdtk1TILKM1gupgMVD9yoLfnuDt4vxBq3jQV82hiLXtvpybWcld66KfP/htty6uSkbm30ZDLUcXwG8gjfrGCjSn0lfw6v0vuNeQnqrTSiKlUfBOAAwWceRvsjcDfnxi2dycnIu23tHMhzvejGjNp623kxit0OMrlyV3mgI5g3tcAJwMO8KrBWFmjJNZorMUPw89X0jHjSdYI3wfIujshN/p0zoEOzP7FmWGEeWfrUMW2tpCBLppdB+ETwRkBroxU0UNhcAJHt/Yhypz5LBifCsgSywg8aeaohTtbwWdegzUzjYABYydcKmUj8g5JzDdvYrsnJQKH6IcHywzgRympBrX1EQh/EvTzxXbqk5QD356vML+e//47H87tFAnp7uypvVQKYyA5PMKlZuEQrQUsPYktJSg1DVm3omsw4MR8q9bddLTI0Jp9hBHxmjSqenasUuB6sLjHTZt9ZpLg4xACPbS31LrnnoJXVeku4ge2aOYFOkxd/lK7rMLKb3sTH+uggXm5qBZpdz2343j891rD+rtU+tnozxBqFN9owgmxGOJtc77buntq5fV9m+q7Xd+numJzFVCtIPmXb5j6MIFiyc9PAZ2VkBkTiz6XNr3WXfN1nW4hMvZPOcRwYcUqjTHBC2FPFzrPdQe1NppGBg4dcJFtfX+vO8d54qVs6Wuf8ki3724x851kNll1db+qWx7eW/Wci7BJ7hYyL7DBjYG6sY4Bpdx2TimivPvYiVR0EAjbjp8+bgONJeP1ymPNhWEcqtHGLQqrz0N0m1XWTvixN32jnI9MpT0+tN7kAQADgAlt9g+ZLo52by5KHV6oAFMVC8KY6boVcCJl8DFzh/KkFNjfFbsN0FjkIpLMFQpoPbClj+vv855y7VB966xnd5fpcAufyub/O8ypwoPwyRlblznE7X11Q8lZQrnXS1m8qS9tlDGKtAdxoQv6HBGdfMaFDeyvyZN1ExNFm5mdw4N+wgrm/XbNlVWz2Rg82V3L8xlrvXhnL/jrYWGVtLEe36MRytrDJVx6KipYBu2JtJrze3qlYjzLTsRsOtbPrqO1FuKrCQZe6rBpaM10CpQV8tZDW9kJM3J7JcDmU42pS+Xuul7GF/IKMd7Q235aJna6Y94tDKggDN2LOUAxZniy1Q0Cy3C1h5rBhRgVTZGWCKzh41GzODeRzSHlW5cZCTls3K7Fs7HnjwEeqETvBlTcAKXrPjvxTWTIreNw6M5Nq8OWcwYhFyzZ9PZzwA2Zpvj3WnpeD+1+c1wtKMvARoBmC05HptG7OyoofVYi7PHp/Ib379tfzLhz356vWRvJhvyJmywgZ+YWTIVJAJQW4Szx51R9Z/1BU5HcY+x7Aym/vatvpNOHyeg7t1e2J2CBWALePPv2fWvQU5rU7Kf3e9Um7jycn9FPNWf5peuyTXjCKTzE/oz0JeNlGH0EXF+W7BcHZgW3vQvivb9NrxrfOP8+/y+vHnrZ2hPs+6N6+R/jkAPoAqf981pvxdfbY54rA1xr2QbAB+UDLEqkAVQ0Qla8opj7Am3HWkQtmemNzNUfTGIjvXOSZx5nfhVqgIsXqgyufNs+n6yNWM6wweuxa4Ri54suu2PlXkwfWLNTdWsklDq77BfjC82AHHBB5NewjWDTo8onSNx5qQWB8qXpNRqonWwAYYOdcBvMmSKMeBiwtPoWcrUIncF/1ZpnspRPm/DsqI/aAIEjhknyRdzyGqQAvpjwRHeNNdQMRNPgo2Mj2EEISNBbQ5cwlaJqfOG/NVdQUHkTXwjnngHesIv4TMW5Ad+0RjlVi07PUQEFWy0NESIJ5X6sNrUUgVRH9NsXQpmvKzfECoaPI3cNg66HgyZnYAwPDGwYQnlHst+ZoBO9uZyLdNtKPEk2yPWWxS976ytTQ5X1rrnXG/LxMFceOV3NoSuXXUl+++vSuHR0PZ3JnIxWIpXz55Lq9OL2Q6PxcNZiloUyCnoG5vMpGd7bFsbQxka2so25OBbG8MZKygr6dMHZg7BWiWFmcIsAnNAdgZOMhsiWoqvb5LvzOU3nCsVFzJhyNzQ2NuSoSNqtGrjN4N3eFoB4K1ymCIYSQTdCx6Fb/PY0sAzydWxysIdDJLdRloLNQutHDXviYKWJ+tjXQBLExDc94cYoQjAMS6HlkBSqw9n1Vc/SrNBUogHQUWQ/D7eV1dy8DrK0CCrKwBcYJegmJl5PCvZcEtZbWYWhTi7PWZfPzBU/nde0t599GmPD7fljezpVWwWq4RHFY3YdCpcbgKIHBCNe0l/hxGn3PPBU7Ub/qqwONgL2i803Oo63Irpi6dkvVc+/tgbOL5/ERxEDNQae0LxxDPTddtVe9q7k2tNFnKr22dXCePS/FYLuJrgSl1eDtevisDsZbB5Hey/WjXrcsBz1iBvydwWbNTACpdNsoQCm7/yO+1Z4DlNNClf4+zDBVnesDJHD87HgEpgKkwhymKDQbYJdlrwfx2EGf2YHMzGwwbmtfRSHt2h4ADF1eCAWhW+KVRMXZ0GHK1gg6fgq0RiS4d0c8UyOEaiqqlgn4oemCVA9clHHwwO4/qS1pgY92RU9VNl/A7SPNB+jqVK6myIDFMGkcqKQSLX0PxV4IVbAr2kmyo6X8FfbhSJQomPDfBlkuJhoXmJPm1O7wXswo5p5MXBwutS5yKLdVZ2jPM+8Kl/nmVTkNoEyp4DezS8+U9pDkfp8NYcDzquVSJyPmzHUxZVhD60XwAbe5BH9dJs9+qQJKwc/0y6Cbr5QqxKM2uvbYdssNdPJ/1Q9GV0JvlGZ4Tkkszw8rWJl6l68Yw8DisA1ngtT0ywhT1y2QvXYvY/x/Y9xcy6q1ke7CSq5siN64M5a42+X1wRa4cjmQ16snLk6X84p//JL/706dyfKbKZ+Hl7vZ8b+kxVIZsOJCN8UgO9sdydLBhF9TfvX0gt2/syf7OxIDdsKcy7FVWytaZAow7Kz2VweK1oS2UPRqJDDZFBmOE/MiwsagBSdjWe4y7xDAfaUiG80picn3LAgqZ3JUuUknmMMAX2FeERSJB03RrZkkr4cF1Wy1rBSaNIDEDPDJoCOnFxFg4ksBFYEwTwQTsqnmE9q1Pp8fJUn5AUgLhzRvSwucCIZbn0AEj02eA1jQyWDIwl8lRg7qHRdAPo50T11BRll4tpiHVxcxBnN1X5Lk9L75+JR9+cCr/8qe5fPR0LM/ORnK+GMkiqup9/XPKCSgTPwFwAB3Xe7pJVPnBkoabBlsQE2aa57cAOeqTfCZNh8OeESgQ9GTws64+Gb7CmoaIfnuhQBeAsY0JQgAiS2IIxWxdzu36z7Islyso+bmufOOu57Z2uuyNPz8Dqm8Dq5xra/Pz89jpIIPJPE7KAc9TC0jZALglFDKQi75xoWXJirmDE7YhsXeBBsKX8TOmqSNk1divNfrElnI9yLjf/kCgmCkG9oMz7GNElxJQPkDbE8h3TsUqd8LjiOILOQVX561R09jDn/9Y+8i5gTFHkL2S2LqxSjKt89K42bS47PO1tunW0NbzG4pxRhl2sEh+UNx5rtuP8D1h8GEkffJQbnQ6U2g1++6IRKIfG6pIjWoVGWmOj/Icc+S7oFrKGTnAQjR/ZOdxvfzdw2LdJeEmYEljEsyZ+VUlie+5fnXK3bYBG85kTBPcrF3gufk+sflxPth1eXv2DvQxXUDO3pE8O77uMiAXB5Rjj5sk3GhQQN1hqA0obUzlHQbI9QzQbiDYluwTVFEGPC6UvbVWMfnvch86l0cWhiz0Lt1E8zvZ4ixDzjm0cvOCWvBe9Y9So2KTKG8WacyfdnqDTPhtJnMZ91eyq1Wpk7k8uLEh37m7J7dub8j23ljOFkv55IuX8l9/8Xv5w0dPZLqYiMgGQNzA8i00d2M6PZPpYiZzNbarqfqM0l8uZXPUl62Nody5OZLvvb0vf/8f7srb94/k6sGGTEYiG4O5DFG44JuPdRyOImyv13EZgOtNjI1zoML2HwybAsjpTequRhLwIMBGWJdgz15Fti2BPNsMAix8Jli1BHicBiNF6hYxABFOC8OXNijcxxoHCeMig1eBLoRoneoo/5p2B/AtNp0aGXNP13XxEFHh2bMIMKnJ09z5TEM3yO+z/Dtc8cXFzcAN+sLGSYYVlf0BPvk7eu+4ML4oFWcrmPIb+XPKWJyfysXxsfSHfRltDlFgpjetzeXrz17Jr35/Ir/781K+fL0jx/OJzHormeuVRXoO1s6+VxmX88msGU9tqas5C8uk2o/pPrGkWCszZuqcphQJ6xGKNa8cxMReUCflsGBXTjEJBeqMbId8fYtuq0iDpK/zGOw5lifVOhUxobCPtd7uAPARuis2OevtPNYcussAMzu9ZUz+rvp3jLmXieV55bWr16jo/6yXW+DXpbPt+bSxphZ8zdrP2g9hOzOAinkmYifmpblt5hDzLnTvt0nnQ7fVtRPiZbD9FiHMzHFy1mG8SxNi5D47sUSyoGaPbezRMcTX1vedDaDLfM0JAWOJD7qtxJb0fvbjH3toFWFU31A3VG7cNQEVd73ZN13p2+fIyEAfZUBQWClHokbwBWjzJbeDhEdiGom5yhMraNonVDzu9gBlQbXNCOXtqJw3MdickcfVHw5lNFID5mDh/Py8KZVPBw0gj7F20psFfJQJMeqkiZH6e51u9goV9lPx2AXDKCe2vYBU5igX0bf3j/N8Gt8HDzMryHQ8i/WycDY8R+asLUpeWChGhJ58S4s3RkXZAroscLqxuXqWAM1klAxFAHN4O8aiec6ZNR4AY6lGq+wfXG/ITCTyJ+Brax7dKGplY4ogwvBFlmzsdn+htzDJrJv3XcrqAPtg4KUGkjRUVsVJZwcMLNfH+DjNh7R8NR2r32IyHmk4dW5M3N2jsdy/3pc7N0Zy6+a+jLeGcrYcyD/94S/y//73P8oXX05lOLoqq97Yczw0d01TbFUZLZYyX8wt1Lpa6YXOGspFA8vVQpbLmfRWMxkP5rK9sZR7d8byH//uhvzd39yRh/euydW9TRkNNTdS72ZFSGIwctCmAK6v4FFDqgBCKMgwQGdakdc7EQhiD8ydzUwTGSX7Ei14uYPUFgwNqnODYu4vDZ/pIVTT5zwzFgm4m5sMLL27hqHL7BsPgW9a+hvmwJ/wd+138991TOqkUT+l/C4HqAhfw3ELhRzvYPsS5B3as1m0wXkloJvvpSWwbZW9LTnb9cSLsH/YD2szgrOkzJs6HdOFPHn0qXz99UvZOziUoxv7srmp8QkPxZ6eHMtnf34lv/zVqfzxy4m8WGzI+XykqXSyUH3E9A979MIbU2tlq7VdcANlZx1DMt2WT182mHmP0n7k7/O823Pthp2kD6KRcxdIIUDI9qYumPMtBvg2u0UmpM6xpVkttgDLHMUJOqZBfN8JCzfcrtv9eRlE6RMy4OxaCv6M4dAuUNlWlbbgy78LZzMB4aKPS85z+/xsH7L+p73i+PhOrk9b7Ru2Cl+obEnKF+Pz2rUiEeLqxO19TpEJQGVHvVz1RwLKd9n3WYknr/3qWwGj5mrGPgTg8jNptpdRtwSwcVT8ZIZZYSsy/QErWtf7GxYxL+SWkwFAZ3R4WQT5n9/hFV3ptgXG5P0ivRA0D2X54ffigZ4xWnljWRJrn0rVj4U4Qy5FVpqGVgqjkp/Xbq4bsxIr5nvy5oawWzNejq/0ySvgxuejRn1jc1N2d3dlejGVFy9eujcQhsGVvFeskFIvIuIbWZQS20A4cPT18gORyq69Hwuc9GL0bCVQvUSipFUMVCu2+JG/jLmQqjdBTgoJQI7AxZ6BPfCxUcnVXia9uTyG4i16rpj/nYqQXgQcAlBwVN4l/wqNFMvO8zKysn0GaJ0pLoUJvLoK5e0QLCqNGGdeW3tiAWgVMEX+sa05HA4H1AWgOQvl3ljOHaECqIie5DX6OfEeb9qsVxXDSOayNRK5utmTw52e3Ls5lvt3N+Xo2raFOr95cSb/+NuP5Rf/8om8Ph2J9LZluVIA44UYCprn85kbveUCV3vltLaVDAd9u5vVVcXKiigGvbn0+xeyOZrK1T2R/5+y9/6yM7uuxPbL71VOKFRAVSF2IilSpEZjL6+xvexhECX9l/7ByzP2mvFIssSRNCTF1GTn3GgA3WigATSALhRCocJLXifse8933wNlNxdYVS983/3uPfecffYJ95WLK3jt0gau7C1j48wM5uc66PQ65iCIU9OQUxokFy6AuISavZ2Iaqpkiu2OClL85rrotNQEFNTSrt3IUjFvjiCHbDsZKH4usvC+t+wAedtnFQCZvTha1Awi43mmARyk7wdFn1+jd+VGPV3fXydgYhVuluT40D6WYJLJROp+jMyjP1MCv7anqr6Gn45hiqwAsgSwBLQFOGWPO507ni0rDGAT49MRbt+4hevX72I0bmH3/AY2NmYwM6O0vsriwcOn+PiTZ/j9e6e4dr+JZ+MZrV+10x4MHKaQkz4WWzDkSu6SiaPDn5gPreD1orKIs1WceCxTsvwmbi4rqpFDpCHnRFXDhmagQ/uS0PaKSzytmCHq0Czo1YhCXmU6yGZPyegRyPFafG4CKHPQy2hEkJ2gx6nPp9nCqB9LsGX3nh7N8ABj0p8RnMl1RB/Jf8KMls8QR/mvgb/qE+W/0jwkJVsdZ7RL/KzWW3v0I9q7pIoC9iCBkiyE4xvm2RkycbCfctWM4CIemsaXKgDUnpbZQVRAF3LtLU3LnNhoZzN49ufwKKXt0Qwe4+dqf/XDn1ibGneKjc1hmoV3sIkPrm/Se7AeTillRHVzdbfFOHjv3EqXAAAgAElEQVQEZTSKDOlOW0hdpLJZrns3oYWk61myLP4snnPAwi9D2Q4uyXx57okY0G63i26ng6dPn+L0tG/VqIGWVYWT6ENdklQJQ08+KR9lYewz1cRxG1s+h9XH6oGiqmJwgQ09mHLqkrEX1s8mN6bVTc/4fQBW+S5+vq/PYTU3hC1oJkvD/9gGje/ZZs05JRqCDECOeUxWZm9bxzxpt/8xP9EdCPNkDJIQLSpzRgWdbGuh5dORO2VTX7leNiS8fglUs/foXlqiRm1i9Vm5g/2nKsg0jOz0yOutGjDTGqHXOMbKbA3n17o4tzmDzc0OZudbODwd4eZXj/Avv/sEH197hKPxIoboul03IzOSxqyDof7Tmtfx0HLdvJeagdEamn7WoOGahjoZTTkfWSpc66dojI/RbvSx2DnCt8738CcvL+Olyxs4u7mKmaVF1LoL3lTX5sp6t7GdhiaMJvhtskXwEUGdf1X3sH+GLB1ZM2X0HLzEfnAJ3LlWSOFC3ovMVWSawl4zqxTpeCqFKtDj45XKx4Rr+vcnxMw/506ACUdoPVJeO3k8LtfRAzLByt8gsGPfPbr28rrMW2rFEp/XQZs+WyGgPtU2Rr7vh32L0zkQZneMekvyIet4sn+ETz/5Ctdv3MX8whxefmUD62da6HYsR3M0OsK9Wwf45MM+3vhkgNvPZ/Ck37QTH1TPcX2V26jmzPkeKqdT9aPrBd9oTiZUe7ul7ehOl4ETW9A8hRmc5UkNiMBfzAaxWhVaVg9OLuVkEdOLPkNHNIoVQZEBteq4ki0pcqnL6/PvEsS96HPUXeX1q9chSHEblphDG+O0Qoh4PV6rfI3zPO1nSVZkssCLFh2UlOzf5NbNfRysU4bbUUamii+YnxjyHfX9XHrI+KUSV0qcyBzkAkYD2nZR5gE6Je/OgRNUwcFXm+ekTjz7t5yDCqBT4szkhEWjFVD91z/6C5JGHt91EOLVH/FiyfCzdwpPPwiTFX2Hf024SpQehYwgLgoFP8/JN9lnt++cTJjztEyh2skMtjxZYKnNvFLXz5Krbi75ulfzCrXayJ2bTcQNUBG02W08LJ1CA7n4wmQk95aJcztNINMc+PxSeVE0XJwqXyWQM7AzqSZjv7jqPQnkpHeNlVNPUxIlJV8qhnxNryx2wEZFZcEZB8VUEGwk7QbU7u2bkHOmMmcALBaPyNl8HEPckASJmj8Rim9s41kIwbw233ahh53eUr1y3wsshAgg1UL0bjTdoKZH1ecaCQ1nh90Ph5hpAsvdIdbmRthaa+PK+UWsnemh3asriHvjnc/x+hvX8OhghEFtHof9Fk49r1QLCMU4jo4xHgqgc2ZXQ1jWNkaeyViDkf4thTmWWiAOhwO8ZgvtWhPtuoBKoFd/hPNrJ/jWSwu4cukMNreXsbi1jsbMagAUDqIVzDnAYY80WqUIKpg7RGaNzoysaTqhgOFC5pQVVbQEHAkX0itx8OH7PudzFcwTt7be0wE3QaQJSwHSPMeM9/NzEl2wqp/XOQg7R5/TtZ4Kk4Na5qKZMNkXCGhNbdnfVtaWL0jHRe/jgDUBOdV8VUYuAeUwB/FkAlM6AWz737y/z+XouI8n+wda3DI7v4hms4XhsIkb1+/j449u4eDgEFubi7h4aQln1jrodmuoN48xOOzj9rUn+P17j/Helx3cfz6DY7S0GY02BZG8U2Gz9TTgxBmYA+f6KeqphDV5xF5w1CrGnSxJVuO5d2eFBs6Rh6SDGI4q9ny2NfnM16gDqX+yAc1HW05jw0hWZEBjlZKaAhMK3UxE2ONsut4ubUVp9P8YuIp6PurC/LxVZ7eqR110fa1eZLOmAax/DXSVtuNFQCbiBBMHRgrdqfbCgbgGpp0JyOL+oxQ4KPXnytgmlUrag7tSt1QzAqkqK8hmwaKXNR/am9STrKCd4fMq+1aQYxUwGeY6rh33Mc9wT3hI5Pmvf/yTxHmUVauxsjKjTQMj7tLp6QvGujmTF5ISZWFicn1lQdyQshlrdbGosKo9wOJCRbQfBUaMZ9pArDsNlUKcTNMDpoDThCd07n1tvMWHGv+Gbe5Gs4n+YKDry4PpUz6bG4iyZQg3acqlco+zirgDwROrWT20YDNiYpzZohgSMAFMId6Ew3JOij3x9NYv+exDuxPnd5oCmdbWhZ/L6+jnA2ooOuMCVeXGJ7sNy3lB1Y2c8zb12uZaKYVPz1v3s4MXhj6iRcw5DaXhzqFuuYasoz4Tvd+0gwkCJL9n8tzdbFh8z3sOpM2frU2nPsRMrY+NhSbOLtSxfaaD83vLWFrtAM0aDk9G+Kefv4X33rsJoIeVpTUMak08eHqEhwfHGAybGI4sT2M4PFbjrgFbKSzURHipWKWHaBVR8twK5EShKPC1atVOq4X2uI75VgurM33srNfw8vkZXLmwio2NFSxurqK+0HHGjXuc7JL0FnNQ5+tnT+2sGFk2fc2BSXAGjLVLaiOHABXMeLWsy7oVFRBwhJw6thHh58owZAJUBXCh0oyAiYwdtZ9W6zpQrYRdHUko8PF27GU7E943MoF6zzAPiU4n/RxcXn2eYs4YnmXIWafD5TGGQCirib2T+QrXSsykNxp2O5j2iYJd4OnXD/Hxp5+j1VvE9rldLC4toF5r4uDxMa5+9hUefH2I8WiA5SXg3PY81tdn0O4O0K418OTBY3z46UP87p0BPn84i2fjLo5HTQzrNQxGfevdLHmXHmmKukKBW5AT6haGmkpnP4EoSVWQfSvFFcrku8Ijdvc/RR8mkONrUF5TnZ2KjbBGrPa5av5SWU3JeZTPim6KurF0LHk9e/58MpHZoMwkRpAX9XDUcWW+WQUMx+7/3mIp5mYTkEbwV+r7SgpJwQpOW5MIOEpAVrHPxXrHOZpGEkTwU4JQfjeFPkme0KinyFsVDpkeMnYtRgxNnVVzs9XqapW/HQyQXf+cUqSniiRYlLtRcF1VI6bTTkr2z8amc5rObPVc4MqwI4lh8smx6zz81Y9/QhWgupY5C8Rquuh1L5mtJHw7hek5aLp4tHs+AOaZGbCh4mK1of1MSezexViNL28e7qdgKvRsozARYNpEFPlT7LFWoT2ZH2FtFvT7iT1zNi0BGTMIirgbNavI8g2vlYd0soNnqfNV5BtE0JmEJSyS2awcRk5VV35uKheaoLcQS3NQvLzagJwJhV2y2lWboJNgl9ey9bEnMvIkswTlJs8Axj2iCeaPSskKU9JpB0xElvF5JUiaG63oyoAv3ZMeubMKUpQi82A5CEOMhmIohvp7flaCcxd+75mVFRBZVm85E5ha4t90CIC+MJIUZd9wTFNwRs/Ps03gV1rL6ClWdXSaNcw0TrCxAJxbaWB3cw67u8todWo4GY5x/ct7+NXrH+H2rUeY781ifWUe21trmF9bw5f3n+Ht977C/W/6GMgxSMMjdGtjtJpSLNHA8ekpTvoyspbm1ul8JcbS8jVVRiVfrlZDt9XCTKumx35tLLawswq8enkFFy+sYfXsCmbX11HvNYDhU2DsZ6NqUQOdKrJxmeBJzBRzfghktMjFdwcZI93sLFZgmDycLJAWPwA+7ov006203seb5zKXLVV6EmxlRtkWjuLN6lGXfMpu9DbIHqZn8Aukz4ZQWGTkpl1LwXaRYkGNm+arCNMTXMojxBqepBcjM0klFEFyeE3njrEfOjSBodAKrDoO7j7EB+99hvv7x9g8t4sLl3awOD+n63jtxm08fTJEo9bC6ck+Ws1DbJzpYWVlFjPdljoWt77YxzvvHuC9z4c46C9i/7iFk3EDfXFARpIGYDJqpGXWG769szGjUaPD6uxLYh/SYjJ/KANiXstym7NjnHKO3ZmoONBuVyK4zLgyVsZX8+pKUiKDsemtmExnKlKoFDZQt0fwE+eHoIt6OurecgwRMFVBZGYlpznm8doJVPiLpe16EUibdl3OewSZ5bPF5y+vHec0rb+DyghklfkN4VHNoaf+mzCWtjeY/24pU6arFKRpKzI5ecn0Jx0B1a1+MlNiBRV4WfVrarUT/TfFCuKAG8aIAH3auks+teIcKTqxDzjmIeGUEId1vgj/adVqZdGTklEIYx9N32ceAlfZwVxKSA/elerLrIWom8yJzqiVmzvtTwo8j//zKqE0EHrNUxZIwUnRzaXaSDtSsnlhLNRnINA8JVtIYd9kMlNLFh87tYQ+RyHwlldnir/cdBW8o0o5lCOTxc1srl7FSrDtipVNxa+TkvfqNufo7POhJ5+qkFTpFyMt1TmhpxgTbCefI3oV1VBT3owElMVCUdv6Ohv57Z5vzI1xhjdHkmwOOp0O2u22h36GODl+rkKtrWPSnNOTpqebq1TtnbRClaKGaPpJCDHjwtrImUFm3p9+3o09fTUJpbbq0kB6lAoa9tZbuHBuFmfO9iBvPn52jPc//AJvvH1VDeTywgLObSzg0qWzuHB5B3Mr63j/kwf4j//p17j11RNl3jqtIRZbIyzOtDE/28ZgOMbdR8c4OK5jVGuj7snGus5yQoUrsnbDGg7PddqY74ywuTTCle0ZvHRxBTs7K1jeWkVneVEdFYyOgeFzbzFCF1OEkFWqvpYVRs6PmGBeGCdRQUqiu0M40oFaOszbBZVATFulR5kq2NTgTSeAog/tzB2PsIrsGJVLVELxtawfXyCsYS4c16YPGmqPGyrk4RUXjvOWgGWstA2wJoE8KhhnBJ2ZroZrfQ5TlWxodcL7KGDznDVtN2LOea0lCW8dDJ4e4/ont/DRx7dxPBhi79IuLp7fxtzcDO5/s4+HD55gtreEZnOEp4+/RH3wCGtry1hZnUen28TJswFuXn+ID68/x70nC/jiQR37xw0Hc15t7S1uEqBxJ8H0YlFIVGHHPRpBc0QcGueIr5HATbjdvpTsjDPWpRnJlajU21kUmCsXiQS+q8Y52QAGG0w/VsGNm/+UrB4i7m4YqDszMxWNv91kGiji80XGKn6uEOr0p84BCxjpMBekRP4ubVCVPYx5BhFslQUa5bjL8U21cYXNi/OZ7Ewi0KpMV8Q00UbrHOlE+pZlF4pgy82uW0RDd3Dqa+uFmopsHMQR9ZsxMMuisMfXm+2rKv1pJzEQ18HWhEAzUSuJdaa0KV4k8y7jtSO6LO+I9KvmIFk3oAnQRWGSHCxNZicblGGfR1GyUtJFE0A0GEJafZRgjmyULI5WvfpsyCHzacOEjalOcAw/+qTZQufvR4m1DZcNhKBe7kArRbbvGUK3/zQ05ZSoImVnBHWepsTluZQFF+Ab0N41hWHIO14jCvIf24TTNrICWM+9yDfLLmn6ThCmyqYIm5gKiAwXq5GiMojXq2gFF2Ya8Ah09enTDsqrGqNvdt2q51J6zwLk5B/DGM+fHymQi6EKbXvixRKU16Qc1e6GHLlpi5WG5xBTd7NIo1WP5sPLvXWAh/ClyW+3PsZCe4ylmRrW5vo4v72Ene0FLC83MWrWcOvrJ/jt7z/GzZvfYDwYYXmmi5cvnsXFK1vYPL+Fdm8W7374Of7z37+FG198g/pYmLQG5tp9O3f10gbOnlkE6rN44+N7eOuz+3h22kK92fHj4kzGjDEeo9dsYLEDnF1oYm1+hJcvLWul6tbOEubPrqA52zPgNjoFRsLE6RHoPgOOWlJlKhcxsloEMa684nxWQqvFTk4K0L+vb8ffSc8GSkq/45pbGUgPwUZma4pxTxs6We9Y3RrAE3EXWbYIvEKlYQr78pEYjjGLaq9GpMDXtMKPwLRgx/gdPuNEVW2Yh3gqg44xs+kpfqmst4+HcyKfk4KG/kiPXkOtiZnFZdTbXa1SPbj/BO+8cx13vn6Embk57O6tY2t7WxmFe19/jWajg431Mxj0D/Do/mfaKHhlZQHLK/NoNRo4fPwMd+8d486DJt691seNB3UcnLbQlxZF0g7HIyyqS/VYJY8WqAUy+0Ng9CJGiWJCg8z0liSyscqwyENLRWl+kRiFmKrfdHz2zjRmSvVVdFYItIJ94nepMxM7GJzzyFypDZxSpVraBP5d2o3/r0BPo1fe8iWJcQgjx/kn0LZnSbA1VLqanijXLM5p+Xv1+tUiE+ps+Wk5Z35iA9NPfdw69SFKV0bszD8IKUd5MS1HLe2LzLZqeo1+jV0uMrNL4KvPUq9ZWxJe02XEdiKja3ISq/2t6xQ+mwuRJmfJuplS5mxuMyZz/RLurzb7pz+WPnL2JfYDs5uaepiIIYcbkAq0NhdZ2K3ZnucdkFUSJkM2qp6OkL0vJtYzHGn35mG07DJP+rN6Pqk+rGI9EyL9J726YnjWN5dRqQLMqvlflhdl10ixdu0HZX+pwJFujV6WN4n1u2eWJyTSEhhbSNRAovbkkyR1EQKfS8M3VS+Ogl716vKiZ+aLdiOznAw3p+/SOKhQ0TMMmyfMCQWoBFDlxovKLW08pz8VDFvTvAkFaIUnMdSe1082h8IPbzFj+8WMt3lGI839arXaumZiYPp9o5gtGsY+dM42BDmL+Stl52yO3+aUSIQa3F4SrKPOjcqAyaf2qZO8PT87QBr8rnRHODs3wPriGJf2VnB2cwHNXg2nozE++vQ2/tsv3sazZ8DC3CLOrc/j/MYsXn3lHFbPbeCgP8I//tOb+Nk/vY8nR0O0W/NSt4q12VOc32zg25dX8Mq397C5uw001/DB1cf4P//m1/jk5mMMtGmvhRvbkjcn+280xEIb2F4CvnV+FpfPL2NjexFndzcwsz6vTYkVlCpNL79bo+pURJDaaOS8xlQ9nECPM5XewiEDlWlq3MGXLpjjxdSjzl8kOItfN+UQzl31EC1DoBq/J/7k+B2EUjioRANui2xCvp17gmW4WJ5v4OEMeU/lm0wlgWEEch7iTRdmOgFf8HEyZFAYlgQWEzAM94phhlRJ59eVMZElVGaTYMOB8UAA2zf46ss7aHVmcW7vPHoLC6hJY93nfXzy4U3cuf9UWV45v3dpaQmrqxs4eHyAo+MD7Jw7i7WVVRw+voev71zFeHiIteUVrCwvodmuoX9aw9f3D/Hmuwd46ypw93kPR+igL2kAer6w/c9CVZwL23cEZy8y8hWdpLrfbErU6dRLBrI8LSbt6bDKyTG3/V6CkGSX3Emmgxs/m2yO28+kEz1cx/fjd/gM8X45Hy3bgLKasbTDpX34Y8AofjbpyOBwSVqONtwNR2hO7l5u2DiHMbcwF52VtqmylacUmEwD7RGU6ZyFSF5pE43IENuQHXS5J9uQVEKkweam+waAR8BFW2A+vOsSJwB0nSVn3tPBCHSZwqqy4vYqNe33MG2SiSlOLt+zM78J5gx/2H+SJmPklrZ9CWtY+8uf/NSb7Zi3bZMi3bnla7kP2eTiMDmPp/xYN2IOptls5OMotFVC1t0EMNSxKYnYFbIxZFIlYqwZJ5zxag0d6UHJdmBt9mDksPDcOdu+xxwxz6lhy4sAMqwBhkfOGGt3cJNylGOJslb0TnppU02X554pqEt5Hx6+VYXrc5w8gaxYolKamH/aGxeIiofmIQwVZs8h4pzLs5rH4WCazGNxrFpMdk3qttiEZEXp+TBPwIgA9nnL99LnoecWumTbs/npFiGnz1g0b+Crg/CqID+P1xYt97Jjs+e4Dkyajp5rfJ/zZrKSO3dXQuMOMA0EW92tbmJv/dKr19AZn2KlM8T2Yh0Xz3VxfnceK0vzGDZH2D86xlvvf4Hf/uYjjPp1nFldwM7GEi7sreOll85hcW0Z1756gP/wX36JP7zzlTZcnW31sNjuYXNpjL2tPv70u2dx4coeNs7tod6Zx8FhA7956zb+9//rV7i/P1DDK8dryZnA3UYNC80WlmYa2F4d48LZFv7k5TVsbsxiYWMVrdUlPdoLA6sttD55AhTIGMm+86rcxEoFlk49PxfAhJf0QFcDEdNYKZ10B3LsX8a/dR2dxYqFDlnw7AMmaJmJUyAnCi3WyvNi/lMNenHWaWTw/JKVveuObAa1bGjsz6w6NTBvqQ1I8ihismdmOMmy0TtP8+jPrkN2gEengkAsGJvUoJmanNc1yiAXRbjy1xf1nF0Lgz+68wA3r9/E8ckA27vnsbK+jtnFGf3YnRt38OVXT1BvLeq4nx3uo9ddBMZtPDn8BpubC9jd2cVst46nD7/Eg7tXten02bOrWFhZQq3VwsnT57j2yTP86u3n+OheG/unMzge1uwIL7Yl8cIrFpzZo7uuLowc9X/USWz2LUCObFzUkfId7n2ubdInLtNmN7imMRRqyeTUvwRV03Si6o9q/k6W5aAH+Qy5H+Zk3locv40t0ttZQs1Rz61PpgEhjp0/6dzzGdjiRfU0z9odW/sZjoO6Mc8DW1+wwjb2Ea2mS8XvTr9O9qji+3GtKBM6xpQyFdgzMqA+U2TnON4h8+4T+VTZ5ZVoY54vjovFBWz1ZayRscjWPktz8dLeszAs7Z5bcf0O55y571FDcUTlGib7HBlaVa2eY1mygX/5Qz/Zgc6kgjFR6JkJ4YTyYc3bseGYDfZDxPU1siIeXdCRkt2wxzNH30OYehvP0xJ6XYyJX1+5juBBU6wNoROgsSrTvhaBnE0SJ16AnIC8wBKxCbFT6ES+Ora0v83rIFuZlI3T53Fu4ubJwCCDYQOecn+bvwpjVlC0UYi5qBLqJXNnM03UXmx4dV8MmOZGxdZIOQlYqH6NlazxGaKQxbVPoCjZXxtH6v/keSMmIlQMPtYkDtUxTyNiGEYzD0eUB70QW3uydUZmVBVDCdxKD9YE0caXczmtMXIO2ztz4OBEDlqW79RF3kdydvwInWYdc+0xznRPcWEVOL8xg52dRcwutNDvj3B3/zF++4eP8en1B6ijg40zS9jemMMrV7awvbeJQbuJ371zDT/7x3fx+eePJAkQvUYNG906tpaG+NbLy3j51XXsXjyH+dUzGI4b2m/uF7++hp/98lN8c9hGszWvnGCn3UKnMcZiW85ubWDnTA+Xdhoaut06t4iFrTXUZqRHmDBvcpYm+8GFooa44QxFZ2BmmiocG+UNaOk4uE6YCCHw5ADmkhHsTYT+CGhiHp0vFAEjjTzBVgRUGtLgOa+eWqByUaEfcruPdK2qgjfZCOCvcs2iP10CZe4JxspYl//pzB/lz0OmEajx2dS5YZPfAPYU7AYgmXSs6WxHEu6ZAqOTEwxPR6g3W2jMzFio9MYt3L51D53uDDZ2drCyuoB2t41nj57g+o17GNfmsDC/hKOTfezvP8ag38OTJ8+wsFjHyy/t4sz6IpoY4OmDz3H49Dbm5ruYm19CrdnAeFjHo3snePujp/jdR0N8cdDD4aiO06HobcsmtdCWhVSpW+jscjVK5qWyxwOrl0FSMBbBqGadFnWO6yXt+SnzGY/Xq1YeTtOD6TXqEX9Bx+jJ9GTxqkAljzGGWeMzZPav6tRnKY1ga4rs/qsv0X7SWbOWGTXIaTDVnGwbu9ttF31J4yFjRTvHqpxpejiSDPx9WuHiNBuTXvOIS7PZnKwMTtjLAF9KgfJ8uLQrXlAwKddkKlH2ITKQM7ZSr6xTYSA/5P8rFqhWmtpz2txxbWlX0vJMIWES6KucyetywC0v0cCi4rb2Vz/6iyRZdl32OctCFI0iN5f7Vo65wuH2CbTFtPsqAyT0IMOO5sG7wVd0Q+PvCJjMWAg90lAkAUlJ/SJg1Q7TcjnNmfKuMv6EQVdXQabpXqe4w4aIG81AhDGQNh/5qoyP21cpQplQsDn2Y8a4+V3hx3kmYIxeGq9NQRWPwzagi4wbFfUSdPpCT6KKLcsAUJWGA6HSK/hjCqzUFdFjSmNOkpWVly+vfj2Wm6cNFMcpTY9dIacChXRer81tZIHjmErvvMpo5tEWzn/qdJVWzkVSwa4zgQ05rnjQx2J3hIXOGOvzdeydbeDSdhPbZ2cxM9fCsD7CgweP8PY71/Dp1fsYjtpYWlnGpYvb2Du/ifWzZ/DwyVP8/b+8hV/9/jM8fSr5bDMGxHqneGm7he+8tISXXt3Bxu4uunPLeH4yxjsfXsPP/vk9vPfBQ5yM5lDrzGuuU0sLGhqYbw2xPjfCpa15vHzxDHZ353Fmew29lTnUe22rSB2eZEWke4P93MgGETR4OJCMKeVZS7p4EoDMFFuQyPcCkOIe0EUUxs4BmmlnZR7tI8lCmCQT1VOw0z7yFyJ4iqFwsnoUhKqvkFmyoPgTyNLecYHZ4z24jX2PG5L35424wVz0ak84CldwMnLomVXAfhEycWnsxdxwnpJh5cNxEDLvvhbuGOtY+2Mc3Psa+98cYmFpEctnz6Ix28Ppk0Pc+PQ6HnzzCAtLyzh37hxWVle0Cvz27bv6+ZXVDcwtdPHwmwe4f/cJDvaf6+kgV17axM7uWfRmuhj3D9A/+QaNxsDCPv4cp0c13PziCL956yne/qKG/eEsTqWVjpCDNWufY8685SKpVgw5cqV+Kf9mpSLP1ymBUNTjpV6Lf1OHy1wJQLH3pt996j0cUFZ0ZQByE3rSE9QTc5PSddxHUhHKPTPjc+RrZdZomo6m7Shz7YwQ8LQWZUc9BcVzLLVUsCKr1NHcOnFuqH+JEyz0Py0VKwI5fkbGRv3PeSVrWIJB/VxYE+ryNE9hHzIEq3PgC8kOE7aFct9ZVz4pLUftiTuGZG8JZ4x5Y7cDa8lkda4cmBMAviD6DLoP88DZ5iqtPfP7CJ4lvW0w0GI1y3DmCG3+SZzaWd0WXk0dLgTIZcE2FPkig65CRXjiEQ7x7syj8SO+kv5h933qaVPCcu2Gd99meJRIJCJWc0qZT1XdWbqQoZgtgh4+fAJj7NmjeDqfpem1K5l/8A3FjUP9bXdmoUR1bmQcURj1oyQr9Q+en+o0eeq/R7TOdjbVJpDZE83KWp859Ogzm1Wdl7g21mc0n12ahN9Dy3FzEchlGzKpyaJMpN9ZQDLx3EHluGcSQSqrwLLnSUYtx99jWCS3rrEb5SoyATp+6PwAACAASURBVO1R+bDs3A+o8scwg5FQgZP0Ra6kYxebVws/8/w8mfqG0pum/BojYK4xxM5qE2d6Jzi/3sHe3izOrNcxOyt96exzBwdPcf/eM9y+/Rin/RHWNs9i98IFtGcX8cG12/jbv/09Pvz0aw2LttsSCq1jrXOCK3uz+M53zuLylR2c2drGuNXD/tND/Oo37+Fv/vEqbn0t6bBzaLa6kBSGdrOOmVYdS21gY6GGl3dn8Z0rK9jaXsLC9haaS7OooQ+MTyyEytw4BV08RiawYX5+LJ0qy4tw6SLoIihL7FEQghi6FN3AXi4Mgeq6iIC64U8AyvcFAZlWsvrxW9bIsRptmhDTlA3tlkcoeu8PZxYkC2a01hUQFZ6T90u6mmycn+WZlA21N3vuRTawqklUIysO9M+ap+LP5uMnC2dUcwaYaZ7YLC1aMA8xS0EB51dYpsEIX312A7e+fIi5hUXs7u1g4cwqao0mnj89xAfvvIfnhyfYOreHc7s76M008fjRPr78/Dba3Xlsbe2g0arh3t27uPfVAxw+fazh1QsXtjG3Kk7EqeVWSsXz4DnQPwYgR8h18fhr4IOPnuGX7x3h2n4PJ7UOBtLYujbWn4mRY4Wqgwhb/moCPKMSCbjQziQcXA2lVh23KmPPazCR3uxHJp4zePKokp9jnfL4YviRy0ujy/3gqTdlOLZql6InkEWTgMYc1aC3UvpL1K/59zQ3RUuV6ics6mBJv7y/57i7ro5zb3o4J95noGu2jfaPKUwlATHVbtA5D6ySbc/MBlad/GKjp5TdTEjoMsQm0yFiZRkf+Ro6Jl8fPkMCoGwv5q2SFPi6PPIMczp/1sOU4Nb7GoaTqCzNNjNyvE6Z7hPnKIfNHcSpPBmWGsmaeTNpPYjAiRy1V9IQ2Iy6QxYaP4whjA/9JYd4Ku08T1UnJ4U4HfDIB6WiQtBiogerh9cyOVXnli09fBNXH9LPO/XSdPPcbayJki+AZ9woKhx6yDjb+BnYzKCGuNoa5eoTFEaIlcQiqNKPKy2cFPoVgkcFkBWBNK+VuTAGTzdP5b8M6JhnkbyR1HfJPiMtKErh1nkMjISGLXSKJFfQFED0kCi0cZxUkOV7pSK0YXPjsAl0dYPwM1kRZYWcvSyb5+gtZiVd3ZjcnHaYfVbGvFb03PJZvaS4J52StJUDANb1DESMi6/J2FhK0M03kqOwJPDfro3Ra4ywtVDDzsoAV3a6uLi3gPlFoNk9Rb0h62QKroYW+oMxHh08wWl/jLn5ddTqS/jlbz/C//Z/v477B3206210O13Md2vYXRrhe99axJWX17F36Txml8+iXwMeffMEf/M3v8Hf/fxzPBvMo9ZY0ly4Zl2akLaxNNvGQuMYF8/U8Mr5ObwmRyltzGF+ZxPodoGBALhQkUran8UMqcGsK/YIXPSlgFgUTIRwazqj04EgQQlzfMqYeQwJ0jlh8UDMg4teSQDh1e3DcTlwIotGIKggqOm5fw7kStupOsWvGve+Mm+0GA7gckm9gSs5VYRgK4Why3y95Nlm8KZbk7ogGKmJ8Crz2vya8f34e8rTMcORWE2JTgyBJ3fv4+pnX+LwcIBzO+dx7sI2OrNt6T2Czz+9gatXr6HXncP5ixexubWO8eAUX978Ak8fH2Jzaxtr62sYDk7w9Z1bOPjmnvaO29rZxsz6iuk0KZYRIIcj4PSZOgxjNNF/3sbtL4/x+/eP8O71Gu6ddnBy2kR/PMKgLqke0t5JtfRE9DnrcY/sBKYomauCPaJeM+xLe5YboFOfKNjwNj2JHUk5z95bVArcwgkmqqOGsRl76UQz1Tx0RvBG46VNqoyjUuQWAVoufGA+YH4+qaDnc2WixOyR6GYDF9Thmi4itlgjqfLk0nOzGhGhLmXRwCQ8zIDSIcYE6RMZtRKI52fOLF/VCXfroREXJ0AcfHFbM8XJnivPvx5RSLDl86lHYHkgoPrpam4inzMRDSknn/vY7kOMpD/VYDBPjkx4PqLLCCpbA1MpGa+onZUTovREopymQTuttjFUW0dSR9LJrMjKHDx7z+X8r37044pqS1/08lYFBFpx6crbab2JeG9YeblgatJH9O05CDyeJLMy070hfaCGGFMrlLCH9pCY9mqz0KbNcs7LIyjQ51CXjy5bzh5J4NGkK7NyBJN+YUPBzM+Spn5BfLxqNXognLsMMIw+1g2WFi3m9mWqWqt5oyfKZsgK4Jzt9PcrgC7mhzngEQ5WhTeXhem16d1F/ZcFxQWOZen0joO3HMMQ0zwvn85Ez0cWjuKR7U/eIFnhVJsQRzBp3lZmGFnVkzEZvaNUAJ5y3/iMKdk0NZo2BpBKX3GE7jy7j+TC6VmmyuYKgBtiuW2h1EvbHVzabuHcRhczc2M02qeoN0/tnHmVE+kELuvftKRYMWyDFt5//0v8H//hD/j83ginjQ7a9RpWZ8c4d66Nb728hFdf3cPW3jm0Zxbw/GiMq9du4T/93e/w1oePMW7MolbrARAGr41eE5hpDLC52MLZpTq++/IKXrq0gtXNZfTOnkGtLd30T4Chg7hUhaqSZga00nDWk/hZ+WhSYyyePJQyRf7dJEQ8hYEgUD7gVZ0ERnqEF1uFOAOVAFBoCpwsdDCSeZO7/fD3yK7xO2Sr5PXYukPHEO4pV2FuHl+3hefCeePiYLg41nQdtxBSOZYAWcC72TpkMKhWhbqIzB1DHCG0TMbTtIGHpP1UBs45+0EGnWv5HT736Vnke1LeXcPdm1/j+tXbaLW72Dm/reH2VruHJwfP8eYf3sHX9x/i4sWLuHR5D/OzXTz4+mvcv/sV5ufnce7cJrozHQxOj/Bk/77mWC6sr6M5P2vPL/IibK/0IDx9CkBC9+I7NHGwP8YHn5zgrY/6uPpNA49P2xDIN1BGoYWxVPD7SSXmo4depcEyGea33CBjlMxxqDpzdBwN/JX6OOsZkwm7nXc50DU2eTfbMfL7mbNs9iqfNJQAYCgAK8eSdd5kAYEa96I9Cpc3Ml0mrqGa1Vd5mjNr4Ik52Xm8dh/fy6n/WdXh4PXiuKrilZ3sCNL4O+1BNZKS93G+fi7isK1delaUY65lTl/K96XtcJuW7LVdy3S4raFntk3MdcXWhgeNNiuBN9eRCW64Y5mKMjXylkkL5qKzj6s2cqM9JZFEeUtgteoYxDxj2nt9GpFXhTwxTxHGyBFJx4cQBkgMJxm5IZW7h0pyp2Iuhis+JhgKE6UUZhbCAKVSXlnaXCkY7QunAmuhFKJalq0bPcMIgkeTicQrjm6Oc6oQ0OtypcD1o4KIYpVRv4c9lZEJ/xUtO+KmzZ/i+aW0QRHd20MkAXcgF29B71pn1tc5bhwdo7MPCnT8M8LI2XRO5nuUlZ05NDyFfo69+iq5IzkUHGXGPMLKE6Q/4kaepgRVzYQSc/u7ep9SaaTP0BBXThDxlm+Fp6azkkIFFacoyZQoAElebUgLj/EQzfoQ8+06VrtDbM6NcGGzg0vnZ7F+ZoxudyjHU6JWFyDn4Rn12CyQT6YXjRYGpw3c+eoJ/vGf3sX7HzzC09MGVhaaeOVyD5dfWseFK+c1h6nWauPhwyP85vef4Wc//xBf3jvW81frzS6atRFatQZm2zPacHhnuYaX9jq4uLuMvd01LG0to7U8DygRJeFU+ed5cMzZUKXihQxJqrmpZAHDJorrmdgr5nfR1+V3HEgkqj2yWkFn01XVBSQQpKFxYFdhW3g/pXIzCxYZODKBWeKyICYQSaORVXLK0aUAppyNtOGmCLQrpRiqLdmhibmqmMXsETLsHN/mdwnIJDxcuZezn2nM/mWdAwJQPmMDaLYxeDrE5x9cx9cPvsHMwhx2L+5hfmkVp6djvPf2R7h2/XPML8zi1VevYHNzDaN+H3duXtMw/LmdTa2s1pYLw1NtLaSNhIWh9BNaMD4F5Ag5Ca/iufUllErV0xbu3BrjzXef4fWrp7h70sMztDAcSIpNS9Lr9R/Zrmhgs88grDlBsBtFrSSfggN8KiKoiiCloqf9GnJlye+j4bYx+Kk0Wj9jZEMMxcZxEsRUxl7orulasbQLf+xT+WGpB83ymX3NkRcSAozg8HsGHO1zEfBV9X7UuRWJDaA5njBUgrryO9TRcW7y0ZgZxEVnnv39bD1y6FIjW+mcWgNOCfSGGyvdo3vBiuPM/4q2N6qGXFU6HcR6L0EdijlcxCMjKRpzFUhfL+XWOZ7xUp7JClnapSI6VYL4ynzS3Es6W+V7NdQiI0dBlcV2PykbIr+xiIEltfIW4XBxmUAx5jLZwiJ5eS4Bh5UHe56ZU6PJUeDliATUQbIBJ6BFxeYgJYXnQhVsaufruzwJmn9nYu/rfWKsP/czyt5NDr3aQhpApdeXh55p/Kq3Fdm2DFgqSoXNeoMe1msUbVAKc2Cz6OygVoI5G8SQRbkxCeSo3PKmzBs9Cj1/zxsx5IxXQHp6Gv2lVJ7TQZm3kQmhkFIRxPvHa0zzfhM+8OPJ4vzG6+jpG3ZUw6Tm9GcSICdsWbcxxGx7iPWZPnZXm3h5ZwY7mx0sLo1R7xyh0RyYcqkbc6qSogU3shCWAGz3lj0jhmsGN6/dxeu/eR8PHzzG1s4aLr2yjp0Le5hb3MbJuIabt+7j7/7r2/jNW3fw+KiJRn0OrUZHiy0EWM63W1jvtbC31sQrl+bx0uUFbG4sY25nC/Vu23rCiSGVvDj5XbUM88tyrqWBuUgzeyuFyDLFfZliBQEQ6WvxGqyodA1XQfZhvhNrxrChgzq53wTjFIDcBAjkGbAF00cco6AoVqAWNI+Ob8prJTCLf7vzlGInVaHNxRAxJE0PXFUg24TQ82II159BT+kIhSbxmXW/+w3164lacnCeQ3smg3U5ogYY1vH83j5uXL+Fg6fHWFhZw9mtHQz6Ndy4fhP7jw5Qk0KbhRlcOH8Oy4sLeHjvSzx9/BAbG2tYO7eJekc8FpcRZai8w4DK0dBkrn8E1J4Dg0OTuWETR0/auHr1BL96+xDv36/hYDyL0VBQYQN9g3GJEY15v2pYdem9HZU7CKyaZM9J6hvRCRFk5NSXvMbUIcbaWB6s/Zc/k9gTvl8wf1E/Rj1EoBTTRqaxVxHcVBVQzqeytJhIgmSnX69JR9cvQHCRdW9m0Oy1Mgdw0lEu9XapYyPQifo95mJPe7aq3pb7ss1TmWpUZd+MAaXFptNYnbHKGIOu0cBqKozzFZ4CrhMofgEDYe+7PZOc3kRu0HZ54SL3InGN64uYhjYBen1RSpD5QvsbgFxsZaLr8pc/lJMdsrchQtjv970Bn4C2KFxe0e4JgNONrIFALmhexMRNuKG3BTIgVyJz21SGwAOiTtyzhVkNaOVwm15RQI32mSto92SEnNIuE5+LhFsqaQrvcGCx+/Q8QUgqIMFBTAlcsj2sFjZwk1FoCbR4X36vrNqR52N3amVNKYg0rPrF6tzYtbIHVx23933zvEYqJcpG3jAl9U2LmUZqd/b5LSunpm300gtJitTXm3NRAjn9njCZgdZmHmJebvbLY7g5hNJJupBddTwiTJyAuPa4j+XeSMOWe2tDvHZpBdvrTczOjlBr9TGqn6BRH8F6XHsoZ+Sl/BpB8DwNfWh5oalJ4IM+cFdykPa/wfLZbSxunkOzN4fjQR1vvHkV//G/vInPbh9jWOuhjhm0pZq12UCnPtLCBgntvrTRwreuLGD3/BLOSOhrfRW15tAqUnm4u3qMkozuayN5GclRCpo97YWQWM/llIeLocpIg7A3mZbleyUnc+YqVa0cQFDcurZROQewFatHyZCVwIpHcVneR34uVR2F1fLm1K7OU9FQqpYtUhDS53TdHFxZmaUDpwAs08bmh/kCwQlf92cPOS7p/lkJTLYb4XrFNeJJDomR5Lr5uCr+CVlRiX4O8ej2fW0v8vRohO7MvHLGQlwsLC5hMDrF44OHWF1dxM7WtoZL9x/cweLCLFZ2NtHodS0vUHNMBLiJk8DnlDK6U6hw49DCrArA6hiftnHvdh9vvH+M33xyjK+ez6KPLobDOgYadbEBq07TSnWTF93vWkwXa+KNGUk9wwpfzHSE5R9lnUX5y+FWrhL1G1N9on6U5yxbPmXd5ADTx0ldWuaJRX0XDTl1WWnEqQupQ/X9PPw07AhAbExZD9vf1WKRSX1sn4/XKQszpjnO04APX4v3iNeKYMsYK9qrKpDLc8I8P8pBBLEGBON/csKCssThRZUinwfFAtzH/hkCoQhI01augLowTxptzGFqgjym/BCPcC3kHqwVSLUEfHbijThm6rh0/5h2ZnKgKx0KKik/FUYuLmxF0Jk3pfbIriYDjAjdBJYOImtCTffZoemuHifOoFORTRs3Czb7zVm4zjLVnE5NvYcMCmaBe3HFLZlRBXoEp/6QxmTxWKP0YoVVYlsTIvKI9qOXZ4ubczQqEjdl0ey70UvJmzBugJgnwU2eTKEW5zWspYvNpB8Lkk+8KNcqKcoC8BJ4lQJOYBwBUlRM+dGyUuY9p5WkU4HGZ4yKg7KYrusOs6y3et2q8O0ECSoyGxt7onE7GQNVgu34/Ak0exVnA0Ms9ho4MzvC5uIQ5zc6eO3yEpaXa+h2TtBoDaybBqRUnLuK6062r0xm92L1WgfjcRPD/gmGg1PUu0sYYwb7B8f4599+qFWp+09bGNXn9TDm+riJdrOFVn2A5c4YG4ttfOviEl6+OI/dvVUsbp9Fc0GqB8WoHjsTZyytsiRSYktjp6JVJHxoqkR4TYWR4UvPmUukBRfBE3U1961h/5i8G3PheP5rMrYm29kaBRZOAWAAYFRqqdmu576lXDjmtZm8238R0BUsV1ZAuSBAGauCkXOmJjd5dVZL0I4+L9G/P4cbC3P8eM+cT5zyC6MiqMx5Mc5oRCJQqygSV7TBObX7+zqWjJ8qYZmmBkZHIzy8eR+3vvwaJ/0BWq0WFlZWsLG1paemXLv2KU6Pn2Pz7AY2tjYwOH2uVavtpQU5QDicgyshe2F+BbjJ1Mv8SGsbOf3iyI98s3xTCfceP2ngo6un+MWbh7j6dQePBg0M0IlEmDXZ9gpSCY0RyBnQi7q9bnZoktBxIyOnPWSDn/z/4lxR5tipzkvggLrCu0v69i71oQG/KmER7eeLdN40ABd1U3RqzVl3kBJylyNJZYDENmhmxqytyKQTHQmTarP/rN+rxE18Jo49pmLFedHTBkIYk2PiMY8ZBLNHW9VW2L0m8xBt7TNG0KSr5Hzn89WNLM7lf8Zq2pgSEeJHfhnIc3GJc1vBJw7keQ6wtxwxVUIbnzdmJD+ojxp1HlBAecnROddY+lHmFhqrVgXZ0faqrVKZ9LA6nZ6//OGPx1mQPB5MUBZi0KIoGLoT7JuEJlWtys1jUr8pSHMW5P8yYpb7KYqm8nUFnJrXuoehcMSllhWa1FEWzTHwVc3N8gkLNKpLVzIhBs6tkCJtR/872QPfponAkAICRZSe+Dr1OJPYnHg6eODGiELk4uQGKQpsFpKi00g2h65oYvGJyWg2UJmsy17qdBCWE0yjh5dHYaIXyZFJgFS4yP7ldD+vptJihWB/5fmaLvQR3KXN75/VHzwCxdeR1Vrc8AbMLMRU7evnHk1QNl7KomGiVrOOFkZa1HBmoYHdtTou73RwfruH5cUmOt1TNJpHGkaVxtMN7QfIkKUp3AQM1ID5hudzKgiRsFnTw28NbfD75OAxfvGLj/B3/+0ubj1ro15fRl0+0xTGsYXZRgPL3VNc2ujh8s4sXrm0go3tNcxvbaLWkd5wR5Zszio7DVV5Ir5NmOuVAkiZBjEAxfVQsXGA4/JuE+mhvhii1Ups/6fPSqDH78dqywiakgsSxuXfJ7BK4/CNSIClCiCED9PzFeHX6J9XXHXKp49H/yxktuK9O0Aq7xnHkzezzUE8uksdCwesZfhGp6EAkpFZl++RCdS1KOazwlayACAykpwTFnxIJU4Lo2d9PL7/CIfPDtHqtLGwvITu/Jwen7h/9yvcv3sX87NzOLuzYwUNTS948TOMbUwC4Nxp0rkZWE6mAjsJ6zvw9cbTo34Ld+418MZ7J/jdxye4e9TB4ajlU597uOn0udedHDvaADrtTDfR+XHHPCluzqeBXTOCMYwYKv19DfU++ZBFuxLXJumo+D0OO0Z9MtGQQ+6hfQjzf2P0JEZvkk6ifuUeCX+XOct02VMxQ84bK/Vy1amu5shF/f7HHF5TvZNAjzbNwGsGYjEfOzvpnjee0Gg1FUBZLV8AtRmJaaNdp8rw+fFiRfvLbLreS2XEiQxG/lS1GWbgInOW+WyJMPJJSUelaVTC1iK3Y3EiyeUlFyEGkOg6kewddTFbq5VJ5fJN1mKZoxH0U8xgIVnDcQqQs9weUob0NKsVhHYDL9um0DvlzSP97EyzkPNCBUn97ptNq4C8GjNxd44OdOFiLrV/R3MnODS3Nbk+0YGZ6j1hCit9+LjFM5BjbherFL1xbmSEMjPogMzbgWTFYOhfwa0hBvWI1RMKCpuAN24AgppptO60TaWfc+OSTDFbw9Ard6XgViMZ1WkgLt6j+nsovngRvVwYoxIQlt5DtnEsGqHBNwHN6sqOhLPHmQSDFOhS0ZQAlxtSGdOonp3tsSomqUalDZW8ziE6jRHmuk3MNQZYnQUubPZwfncWG+st9LoDzPRqaDb7aDX7qNeMjZY2I2PYcXbpP10nH3/FKNseUyDHdhvaR62OJ0+f4Ze/+gT//IuvcPvxLE6xiHGtiU6nhplGDWu9MS6f6+LVSws4f34N69tn0F1aQU3y4UYSxpLwqVdC6nFbrCQMlZgEIolRIohwRZGYqJD/WgFArLTks9lJKfngerlODHnE3CNf8whafD3S5uQe0o9yo/ucpbMOA+v0YiH2LRCYrtTzLnhn7iwmAQz7KIVTCRpjGoYJmF2I75MllPsoM5msANVyDj0nxVzktkUwmUCb95dLYNBb63Ctyu/IbZ0stRy7zBbrG3qubcPSJge5G0BD+gYK2ya3e/4cz/f3UW930FtZQa3T8Wd10KbMpPzu587q84i8CRt36j0KXQbZs1DZugYOn3bx4SdH+Je3nykr93jY1d0jdiV1wHHbYASMNIKNusB+Z68tdV419OrpEtlEhCpNWwvVU25UK7l1WlsT2Kl4O7+eDIXlS3QkGa6jvoviq5fQ6sIM0tmolgV30wBT1GWZvSrGHfZkwkJB+UyLcJSMXwy7UtVSj5dRkdImTht3bJ3BdAkbx3RSQsFapW2Zb1mmDEzZ2zwecYLQCL3UpuasBrtIOUnPQMwResjGW2c77bbKP2/bPhdhmDxR7dgC6co7UcS/0/iCcz1BqIgKcR3BQolyOnLRp4FgZSF/+u9/pEDO+s/YxOs5bt7lWj6ptJ/HmXUSUsWobUAtt3UQZ7m8FQuQPN4YN0+bh7S5NlbPpcm6YaUHnOfAWQmvG3nmV7syliHlDt9WrSNVtxUBpgL2RFEaEBO4HJKZFHr3Qpyqj4KdNo2CghziTXYoCAo3/EQvuPCZpHCK8LPekwDHldZoONTGyjG51x4xe6GR+ud78R7VnIioJHOOoQGWKh1cFfaqmBG7MDegnE96hr41kh9sn2N+SzURl2OOz8C7TtvYWrTD3B161x6GNdRVR2ssrNpI7ZocHj87HmBzvq0A7tzZFnbPzWJusY5RrY9nzx5jfmasZ6d2W7LYwsqdosbjfaLDwoGVITJvmq3gR8Gc5XkCXYxGXdy/+w3+6Rfv4Hd/eIQHz3oYt2ax2mtic7aOb7+2gu3dLna2l7G6tYX2yqIZTq1I9X/Rw1UjzpCqb1b5u3JyQRqoiwnDb7ni2S2gj5UAhnubwDQeZh8YI4Zn03MH8BM84krOXgKTPjbdG3o6dTjbdRLkBzuWK3EiMGM/OCpQs7T+NR9X+rxfX/vEOZs2xbFQT4BsGVnNoKDzrmBH+DKvrgL/AwEex8UQt4NonV7OuyhIbwsTnzV5RpGhlK/5Z5VtlTkN60a54K3VG3WQzrnX/UQQxzN5fQ6Ufev72b1yHy+uSUfAWUHK8KSFe3fretrDOzeAu8/bOJTTHjTE7TpGCu3EIZbxOWAm9pU/pXtC2lrJvzX9aDqFRtR+od1Q8BJcLrV1dI4TmuFLboypd0M6TtTfmtzBFA+3f2a8PRoQ9LjaCj9jmDowOvIVkQw5xlFfkolWXcnE9yCbBKu00SVhkE1gbIfiJEiKbNmzV8dWOKaRCSzO/LRVSIKUtkEELLRn1OcJdygG8Su4Hcu2xxzz2L3BbmX2TgsiuaNdQEpQW7VbuZCkkl2n9jXrGBlrBKp5uu0zprLYosxxBEkDxUWe8+mscLJblbZeWd6Is3S+/AQpvYPWpfk9E0jMfX5rP/1ffjTWPRsevnJIcDgQmPwJ0aYJVA0D3bBGWQrbEQ2u0at8aPtZslMUnLxo1MdDq4B18JhpSVlQe9DoSRiTR0VcVZTThDqOU35n7J/j4bUSwPRctsw6+YYaG0PD77GUPb4WNweVAYVkGnisVD753oifF6Ak8ffCHBTrONkMk+PgPeWn5Tu6IgzduuU5pxUr5A1RznE4x9YFNa53vHf5zJYjwA304rB03AgyPsnr0eu68tT7KR1PQ5bft+pkc1IaozF6bWmqO0C3foTzSx1sLtZw5eI89nbn0ZkZ43l/hI8/u4U33/pID57/n/7d93FmbQb1xjFq9b7nhBKQOQNUVlxyYrVppSTWSRNUO5HCOuJ3AcwpVvny5h381//nPXz6+XOgtYitlS6+c2kZly+fwermGcyd3UB9rgkMnlo+nBhW9jLzvUjlZoyRSrUZxAoY4ZhTDCmQaUFpl60xUuiYViSEUFlIoaxULDZw4BHBW9SoeUGpFT1HhK0tAstHVrFghV1y81XVaLJ4IoBAmxy38CEnrzI3UwoZTDnkeUxYK8xrZBhN6O07wnZx/jkuE9gq6LQXct6XKRPTAwAAIABJREFUjj83G/Wkp3A0mkUA0n+ZWinW26+rYVDdHPkncxz1NIiAhCS30VCTP7dcw08EqRRdEExKdeqJATlNNWAo1r/PkP+ghudP2vj4kz5+/uYjXH3YxuPxLMQlVWCpDroZTpvO0H/LIzgDOcJIGDR9lBileYHxZWP1MtXGJy6WUai+F52S8pqqOlH+Uj3FQgIBp0MhG+zeyX7JVLouy2dd52tVnNmgY0k+RABiOs7zn0MUJqc2WfpRBhxuY71vK3Vu1OMmmmTLqoUD1Ncm8kG+Ag6gzKnIpLTMSRufSYWqPo9ALqoCaZvFbRHtg5FJoretQjSylSnly3FF+TQVQFqAJ+uvW80VtNB+BnnEDVqEU+RkWn6+70PN7fNr+V7SNeJx1ArKJF+uOv6IBRKD50eOCjw0LME0MPNcIikkF1R5+qt//2M7DlYqPdUbcuOtdqBa5VOlAQlc3HgzPOldpLNRNraqsmBFrJ/CE2PsZMoSGPJOykkHegfkZKBcAlRIAsNWeWhu3gAy4qaJQjzN1lRoY43fv8DzmEIaRMEsAR43W1V4Xd+6V8jxRCHWNjDhv/K60wAzN2jF09NrZJAdy8nLMfGaNubsALiampi26uerCo/PzXmnLSxB9zSgy/tNtBFxx7fu3b7VwRCGVo2DFc40xmM9FWG2OcZ6D9heHOKl3R52duewutZBsyMgbox3P7iNf/7nt3H45BCv7DTwP/67l3DllXXMzgv4IpPjRo6QOhYKuMdvWt4Zjpo0m5MQl8S3xDi2LGeu0cXgpI0bn9zE7377FoAOLlzcw/m9M1jbXENvbdN6w2k+nISwPC9Jfvd+SUZBkNWOxQBpsXx9HMhRTt3Dt0eI4CAYfr02E/+dZUo0gu8D/eHFE1qdSec8eQkZMERJcQOqL+k9HAgmYB+AVCX3zXvOpYrSYuM5o5PCoAQrbA+TBI4DDd8nGxfZNn17kp2oVPWWz2XWgpu5mo4XAWQWfs87lGcWGWH4IeQjahg9nI9rE+dbIjtDZmVitS1Z2ZBPpxXHlM1Cn9FJEAsmfRQYsqeTIOOTvDgN5wsz7OPS93nfADhHQwxP2rhzG3j9naf4/Wd9fN1fxPFQgIpCM6sK1FCr/a1sRDpusHrsII8rogHMhGIGDiPtfJAjPaVuIcOTdOU03e1ymUBBSE8ogQLPEzaywzFtrPrmDnRZjPrRIhJ5APxd+kCovq6EiLlXXA/xPZd5aUb+4v8iAZKBDPUxbQOBXALNFVvjIi1jTtE7hhwn+4yWYDeesJQuG5yhDALtXT5N7IjB8SY1E7nAMI+l7Y2VxcyJS2MI4Xm9r9gOBesyBj/uL/AXtCk23py+m4gS7z9i5/hau5skg+FkqIxzZMd6twMv/LDviJofpFZplbWS5/7LH/5krEDLlTirfZhPYBvKdcTIwpZZv2Ywl+ym1fmmyk2WgptwUNdUmbQSTE0XQB57wWh5zEFwzzgBNOvpbPuv5Kzy1enFVAHqi7/DSqW0SOHafE2FJBib8tppLn1eKbBE5lO9O84/PT9WuoaJ4n2iYqgqCV36UOGZy/TV2ykUSASBUWgm1yYr/8hURlBZrkEcK6+d1EIyvllWpl8r5v+Y1mToREakTJ0+F8MrVsUpOljy4WYbp9iYHeHKRg8XtjrY3ZnB3HILtWYDp8Ma3v34Nv7+H97Es0fPsL02g+++3MP3/nQXm3sraLUFfMld2GjXD4QXBkMYGHOboqAFICfKQN5iKxBh6GSHSy7SIvqHp/jyk3dwcnSE9e3LWJBQ6nzPw1XWMd+uL6yeGE9JLA9HRXm+azWhlKyMrxU/E5kl/V0+x3YSbvxUi/OZvDgijcHHoj+siitHJVwjBtYkK5Ip1rIULFpCvp7y5Hi6RIyjcexpo9gc0eDqUsn5SgzXUVsHAJrWy8GPJv7SWAb2TG8RGUdOm6+ntmvhfMv3CzmI4DkNOyQFa/6ksWHD0yH6J31IGkVvfh61ljO5JWDSMQWwmNawmA9vB+IUTpYlHkfCddWcN2lNQHBGTOUsqZ7k4GFWbXHj+4CNp21TcwPnXEK9bgPPHjXx0cen+Jd3n+Pqwxaejrp69qrsYGkiH6BoLkGY0tuQfkRFmoJeTXrH0VpkQxJQYBGCs6Yx/ErRUympNN01ueH2IYOT/Br2WIg6wHPMS3hV1dc5haVqE5mDXdqm0ErJ5TJdb8LJjhssztiL7aM9thcTVvSKyb9uUS0qiMypXTsC3Pg3mcEXATnbcjammF/OaNu0VBqO029cDa9TfZXhXo9guGbjVxnbqTB13PKic+1EoXysowK50JPUxDSw8JZrlrLBCfhiF44JW6uErjfhMeHzVmMOWR1LscestIir/fWP/2LMhoteqpMqTPX2MWHPEbP9cMXNkKS0YaBCcYm2veFtIjSRXf5V+7upUacNcKozFRAk59e89FQFo5Ut5VEVVB5Gd6bmuEUTwGkCJgLTbDYrVHKlHJjCFfW3x8Y9qEd+Jm1wboCkDDxfIoJBGUukduNWiwg9kT0VmxC7eU9WEqUNmMBmNubR44rh5Hh/br7Sm6kqGPMGSy83bqykMAmsxYNTQiCX4KQ1UQ8kj4KMsOGD/PD2meAMuCebNqWm+NS0Ck+ESzyamiZzDtBsADPNU5ybHeDVrSZeu7yA9a0eejPS0qCO434dH1y9g//8t6/j6OkA59a6evTV9/5kGRvnt9CU5G9h0yTZWw2Y3EwapXoivje9ditmm5qhKmYZKN/uoGgkVace/qt1gfoMBof76B88RWf1HOrzc3bkkbIhmihh964LKyfWj2fLkgLw+UutKPxvVwiJJhDlo8nvAXyxYMINl8e6wgU8d8qm30GbzzqBl4JSb4hMDZhOYyiZwQBggjeeJKAwhO7SOhnq8pDCvwRlyVt0dcQQJUOsQcrJRLHK1KyHA1KCPs5n3HzhNX18z6eT50zP6sZXdBtDVAkUhzHoeiZFZ9caDDE6HeHBN0e4dfs2Oq0G9s5vY2FtITfh9dzitJ5qQArnhuvIfLAEIgm8GVINhkcvI7ImbBudjZBnSbnS83tlD3junOrwUC2d0BiZYX9OCUcetXDrixp+/e5zvHG9j/3hDJ4PrZ+duhJkZDV1xvQE97aBpuAzRAYlRFrkMSrOsQ5jStPzJC5uOAsARHVEgKG6zu1BYsw0/9RAlepLfXYHN6rjTeeJrrUzsF07VHqXxmrPqqNDuMbrJ7Dm1Zl2NV7XdKjp5HyfPB9FfLBCOnBjB/kMTJ/d1yNw3iyZzntKe/I9+/8XyOl4fX9Q70fmLOXAh9BidvBN9uKxnbx/HEfFpruTx7WMTxyJg7xYEt60ViI2PgJWP33KnVi1reFILi6NzNtEVw7mhRZyK8JigNUAh1JYyTn0/cCoJosdKmetFhfkJOhRW0H4GLYyIGLvZMCWBVUX3nvA1NDwfnKTlSwRkcri8VwJrWKccr6dsm2pn0peAsfxce4rTBMBTP6ArP9ICyMEyKXnSPPASZRFMIZCQQHblqjQ2j/OFYsPpler2ghjqDmCuakCFDyUCKJexJgR8dM42HdM6DTq5/OZGhX6ZOixXjYDoS9f8Kx4jis/n+RsWoPj0G8r7BBuTDYwTnkalKFwikX0VM0vcODO52FfIQd/9Ib5FEKD68ZuWTi1OaqhKZ2rmqfY7Y3x8l4X33lpFpubLbS6UhxTx2m/jk9u3Mff/cPv8Xj/FOfOzOH7ryzgu99exfqFTdR7HaAveUBqbjDsH2kNbLMzz7K23PZDGUEacUVtHrX0/CMVJ1kQz50zZAc0ekBL2jLIPRyEkOlS0CXJ5M6IEJzJ/BCA0OpVmvh6SFS/7+G1FJb3XC7TaP5+rKh0dtE9WBdgy2lK9oY5USI+tTB+CktgKFl4oGMOAEYBYCgwyGqkyO8rwSAFrPKFkM/mz0QWjYCRod+kaZnPFfPrisIPl8McMyvy6WSOCORZes95Y2l/SpphlTGrhH1d6i2Mjse4d/cx3nv/Jm7euKN5mT/4s29hZ28F9basv3vmKXxJi821KvrdqSjxrNtQ1KJr7vLH8DT3l4JbLnCoQtU+cZ4bp5WrPh7KjrKBdDrCJZRFlr+lRUkPz76p480PDvEv7x7hiydtPB130R9Y65ah5sDV9Dg6NqniKifw5CFTXU45hNybCYs9sjqUbGfskZhrHV1CarxJp1DeqRQ2RNDleyXrzMBcpbShTHRkFUjjnx34FJ1gwnwKI9Ou5sAh7VeyA0pY5Fw3E7ncbDelyDjPZCDDnOgEyNx22xgNfDJCQyCYbZk9E8dBsiDbpWpI9Y/ZK7GTg0Hf78deaxmE2lbzOXCYyrnifNq4zC5HwJY/56ROkAU1W7KWkkpmf1RyzuzZ7Q6Ws8d1ECAn39Eaa+1WYP1MLYJhcyH5jIYjOGcjuUZxwoQdAcnDT7N0sPpVV9xBs45D/a3coodElXbHcMej9tMf/nCcOiUHWlovHwBLNKzBNk+ELpNgOs1mHhT5sxxDj9fg5KafjOrYUWmVezDZlItgSJ0Zl3J9egwZucZNHe+lAulVt42mJZTG98WwJSfWQ3Q6scFLiUCuBGKR+aJPacohJ8gSyHE+ps3zxAYuJy9sxijsdi8eJu+5Jv7dCSYuMozTmMJgt5NX6hsoer46BwkHTII8Ohp8hDKkrM8fbbIrIcqjebwBnKoXZyCENtrWwYBfw/vJteo1zDVOsLUAvLzVwKtXlrG92US7M4BU+xwd13D95n38/Jfv4elBH+uLs/jet9bw6iurWN9eRKMroU8LJ41rdZwcD/DR+x9jiDFefu1lzM/PolYfAnK6gqkB/+lG1Y2JJboFRkSNrLwmwM+NagJVjAs4GFH8SBaQ4ZaYIRIEg0CO12K4NwKyBPpCPp2+z7Aic4v8WQgcGWqlc6+5VD5W5gLGKXBdYqMLtLbFunLeXCwomCLjqWhg4j0CGZcLPiNlReWFDLD/ztMeqLXJWvHaaVzx2uHGSQ6L11TLssiBIhBZz2Ksyjh5XuGohv7REHfuPcFHn97C7a8OcXR4irWVBn7w56/iykubqDflyPnQ5JlzyvnX63FhGN5m2NXHk0LMvkia2hZy7lTBMVwvb/opDiJ7mjvI/RcYubRnvX8hD36m3OmmFvZCrtXG8KiLTz87xs/feIKP7zawP5jFsQC58RAjaSAvZXO61zIzGlkWtVlqJG1/kRmSvV/3qI/qEp8K+7znzk1UIrqjS+Dg+q90xmkbBASII9xqSBQneTOey5evRV1OduxFut2eyxsghwI+i0MwST6DwCRxpuacfbO2XdZ9whzNJMpBn9LmTXPYrdtEduSrer1qh9nk1wpTkpWs7EyuiXYRSEUsBmI5F9YuLOqZf71gTm4SbboQTQpqfP1U0pShi31mq4zntNButLNmpxw8cdvIyTweGRQgJ3Mlz0K20JoUhxw4XVYDv5UzzhUPZYNaOgxiX2wlDIja9HpPuRClIN7QXfwXP/yRNgQmXZ3hqAMhr7KIG6VygcqmYMfm6sLF1hx600Avc+UnKmRsNULUoSKNHp5jUq3bxmT0c9iOAhNBVQRPEfhYV/HscZT2wgTdpjjXi3Ky80aLzxe9EjuHU5SOAblybNGriPeeNl/VsUn1VN64bCeTbZLlNuoGCCHK6q7zcGfxfpqfUM2j8xcUTzlP2iPQK6243tnzNDvANagqO/d+CiCn/flCaJZKWe/rFLd5M/ZFnS85l1TWaSTQqYZO4wR7S2O8ttXBq6/M4Ox6D+3WAONGDYcndVz97Cu8/vuPcPjkBHubq/jeKxu4cGERy5tzaHTkusI+jDEcNfH48RC//vWn+Pkvr6HXa+B//Z8v4Qd/ehnzKz3U2s6axbCg5s3J/E/7JyP20xF0+PncSXsY6mRFfJ5QTpfRZ943ehGXzvEomxTfJMwnpXZiTlfSVhUM6kcC+JvcV9wH3sIi2TIWRBTgR7dMBt+lvFRjZfzsxKde8EIUliJ37UWXqAA8xyUCUCqsYzbQbi09lzFUeKp+5VoUQmuWwEZAUBiBa/qe9RIUXXf0+Dlu3XyAz28+wPGpnK27iP2H32Bm5hjf//NXcfnyehXI6XWrPgP1U763s4Rpycga+uQIgFM9G44UU5kjC+cFDDy1QT/HogYHeZp7x/ni9/yGTCeQgaoKkkrtBnDaxYP7wOvvHeK3H/dx62kPRyMpBBpZ5qlUm2qVYtblWZ8xxcA3SErhcTFnmLlovksnkDltvjhpiUr9WzJA1C2i3+QalWIz9bUiIKzKZQRxBDWTet32j6U65WgIO0FUbYmDOOpFjRRRYVTTl9SH4dGLSSyjfOd7maiSGSMzZHs32qu4FnScy+0W568KwoOeTtsjlzPwOhFI2zaKbVPyeF6YD8/K4dh2iWJP0ir0mGQPXAVQLFxwokczaOpyxKL8T8CnzzFDmwUzmOYitQPL+EBtsetDDbnGYhzJh6uoaq6lVbQrk+eYK1VJy7z8xY/yWau2obOR0GNSdA1dQIPdmAQdMU8rexdmP8zjYLNeQ6B8VANGEchx8youDUdIUfBNXm2sCROGsNy0DZjltwrU4nPYo2bqXSeKLJ0ql9xTrZ6S67OBepGwVj0ujqS6kdKzFaXP8umStaJQx7A2X7PPNyrhUW5CHvfCuaenSAjnXHNlP0YgVzFt4Q8+d2WcoclyccFKPycqR31+V2ImLUHYuKsS5ZwVVi7cNVlRZaMVzab+aqMBFtrAWvcYr2zV8d0rS9jc6UDqFUTcHz09wYef3sZ7715VG7O3tYJvv7aNK5fWML86Y+eXSo4aBpoS9ODhMX79+k386te3sH8wxFyvjt3NBv7d/3Ae3/nOecwuLxnpVpfveDhLW6QQzMlPMVhyuoPnkpHhUjbHE8cTAAi9xGyruAbniRJuMNN7NO6cwQJocHL1JwGXzzX3qg6XRyB5tWQyEjSefl8VJmNHMlMTFy+vlQGaKA0F8GIeSColLE2DjysJcHiGyPSZUPkzkK0PUhWBHIetxRCpV4CfwFOwh8zHK0FxdEz1+Yq5yM2x8gPlhlgK5If9IW5e+xJf3LiDen0Oq2d20eqt4pOPP8FouI/v/Ztv4cLFddTqfhh9YlziGOVZ3SDGzUoGzlv16CAILsmwJUbOGWVNWHPdpqeUSEhUQFgAcewXl3tQhCpZmQZpKxLIIZ0nuYbo1RaOn7Xx8adH+MVbz/HR/SYO+m1l12QE0pJECv6Y61yRmopN8JhMTAtypo7OYj583mpiGbqiztTPJSYrgpf8e8U5Z2P80GpIp9uXgtOWDW2VZSqfJV87V+xWRCocWyXfjSkpKY9YVz73gqVe1WElv8qYIPszAwt+tiQXlOxMPUTL3Dp7iqzzJ/fqVLvgOjyDWZIbHFMBQgv7F+1ksre+5+woUK/wTXvcxhUJAxsz87FjTqHsfy9M8PRQ3Rb8vv4ui2zpOmkaXTdGRo+zUSkWJY7SsQmAq7KwJHoGqYDCIozJBgv+CARKBTP89Mc/1q6+OoiwFmYQM51nhta8DheBHE5xoMaYmnw204VZo9DTsEtFMGcnMnDCNSdPHlI9WHoI1Z5oiVIW1iUc9B7DchGkqWMoFaWhSWNlcWWCNDcjF3jI94V5y9f0ZGYFCH4cmYcZoscVWb0IUI12zTlyLwJ+KSkzKKeS5SuBdFxUAjwqKhoWVWiSG1CwgTQ9WRFVQaYtjBlHPk+szJ3wMGP6VLG/Y7VOfEuvwf5MoQLVlHEOZ6si8xBCLP1OikuTSqU/nIVmZpoDDafurQzw2qUZ7O7Oodm2EMT+o2d4462P8fnNu2jVm7i8t4HXrpzB+Qub6C11UGuK8ZKiArE/Ixw82Mebb17DBx9/g+NTYRjamkfRrJ9gc6OG739/DxcvXUZrcQ5oStjJAY6eOepsnPbsEgaOQM4ZMYIoxQBF7hWBi7aACPlmDLEx78q0vDk5cs/glLk6y/3QEvBj/lSo0ky95zzsl2gfB2822dXjUwjkVMAdNMnHYwsRFbAIIAOwU8xQhAynMPdJZvT+UYIKUJiYnMDeTGPEqPXIyPHZNOeCyf4BQCpuJVjye+b4RxiQs1wJLPOz9GtlfbzgRCKWJ318fvU6DvafYHVtE5vnLuLopI4/vP4HHB/t47t//gPsXTwL4LGBIfM6SW/n+6ZcOJcTFTsHqFr8Q0bWZUwtlYQ7HXHxaLfEyBmsMseZDYEzE66vKcVO7ysAZ5VVYoaQC6j5lTUM+23cvT3Gr996it9ePcG941mM6i1tECz/RP9H0MWHjPorOu3GuMmjlPrLGSAPVSkjV1TqCysaGa9p+lZBjUcmUoSjaCGh1/A0FbtGtH/eXN+/o6RBJS+dEMvkLj2ntfqv9PTU+4TtqGJbca6rOWY5BOvkjI+LwCc+D+e5yrRNZ+SiDY1BiOo1MuNXspDxbFWNF025SElyVELePFVhovhCpmey4CMTE7lIrFx3MnLqy3rvOm0BQuyjzf/dKBb4NuMAB6TOoHGt80Y13MLtSJll6hhtrubgJbtYLHgAuZYj5ygvgpHSyOpAWA1aGGdODhsCpwNtjWtzpoSnBUiTX5nkWNlmbB1pRrmP9P0S6trsWjUBv9xkdiSWS3HSsZmdoXwTrJoHxgRZaxdC8GSefAYtTEk0ZF1PzShF8dk4qitZAqzqVNlCRABS5u+Va1B6NZMbIe9efteEI84ZQ94vTkaNAjZNDqJXJ59lWKHMI0n3rTAv+eoJrwQjnTYXWTye8OAhWPlObKzJdjnWzZtpAba55J+AuFazht74BFszA+wuD/Enry1jY7OHtqS61Wv45sEjvP/hp7h77xt02i1c2dvGS1e2cGZrHt2eVKH2gbobueEQRwePcPvLr/Dw4TM06rNoteY0fKxtuCSjp36E3uwIa+vLWDy7BbRnE3YygZfPShGDFDs0vJLVmTo1mpS7wjhr6MtljC0AUqjOWRMFFiFEqn8S6ITQFE8CSMjdf4m971KogblbLl+VPJbADFKhEVjoI/nxULpnAvBkmT4XKoYzU2VnwZwVusbPqi5AXKBwK2wZWUsHMJrLx/3i4MNoh8A+JfrC168UZILbIqyaaBgPN8diB10+D10KCyv/hlKJVsPpU+kLWEe728Xx4SH6p8eYWzuDencWTx4e4Q+/+j2Oj5/ie3/+b7G9uwTUBcgFeSFlQC9M55YMqcsBwTN/Mh9Q0jEUuDGvU/4Wxszz3ARYS3HDRN+6iBhC65v0jEz097X3HnGJtVUgN8Z4WMfh4xm899Ehfvb2AW48nsPpoIMBasJ/68kp4krTSYsGN7VncPlQHcJhOTNj0p0ZHxp2Ajl5P4EpJxZIQjD3iywL/1aCIrC/05x2dvq3vKZqU3Xq70oqUfZOKsCv0Jr5UwzX0THyd/j8pr/txQz4ghzLSRVxjnzPVEElwRfDmTnHrNySsRgirlFptwlGbc5FBVqniGwzJztayPutVqtSkKC7yfVFfSJPMeRLZi+iMmQ7z3XSQKVxhE9LGpQLIJqNFvrDQei8IaA4YAeug4q359u7c2EqOxRSODhjrjqLJG29yo4UzE+YBHKUp1pZtRqkpYqOycg5zZgFkZ2lnVqO0dnUnNeDd1R2NjPpn5GZ7p24a2fqvJojpwJA55jtR5joqLc3L4VARgWZG93H7dKdWDz9ii5GzZvG8hgQo9tVGHkdgbzCFKbxJ3czTVu5GfKXZXFJpdpJEGb7LFk9HnrPi6UilEQI2GczmGMvuNLm5KqkROaEDtZUjFGR5dcm2TgKV2ZBbT2pBGOsnpt1IiRCPBA4ab2GDcLmwz0gZU05y6SjnRlNFUB6Hf+UJMzWzcuWLdqpj7E808B6b4jLqw28vNfB5nYHjc4Qp/1TPHvyGPfu3cfzoz5mZmawtrqAzfUlLK7MoTEjgzgyYynAS4bXP8LJ8RMMR3L9Dur1HhrNNsYNMR5i9Cwnr1Y/Rr0+QK07B9SkbYhSt152JOFUuZ43X9U3mRfiAkbqUe2ggyFKMPOY/LmNvZIxeuwk1Tyw/Qc1OfupcWMGZkgXlArN9+M0AK6XKgofuAcY2yY4SOG2AODInhHFm7BlUDXNlY+KNr7PzUgwaCuUGaHExHmBiG7wULHpHq4vjrOfEQgGxjAo9Er+oc4b33Tgqc/DUw1SYlhgwOTzlKkaMKjh/u17uPHZ55hbWMLu7h7mV5dQa5ssoT/C0/1TvP6rN7W670//7Z/j7LnZDOQkZVOeJZ224eOmfJCl1fniMWH+nBIiVepKu4x6EQLP53Vgxzw4fpa95fjgLIhJLCeZZJdJ6ne9RxJOv69Fe2rjFvpHXXx+4wQ/+8M+3vuqg6fDWQwkydzXOaRJu8R5pCh0CqAIpNgmAUxiLNw2+Qd1xVSPuzOfUI/Zpahfqa6kl584bqbxCx0ZigKNVKjq89L5tshWqsKYdEqCraLN85HZHAQgp6yR20AFVBVSxoGqHx+Z5okhYH+SND5nEm3r2Z7SdeLMpxZakbwIJMqU6lHuEo7ZbIWkUllhgBEbZLhsXiMYtOf1/G6elMC+aum9ye5/Srt4Va89g40zBZap9+LpIGRHA07h2IZpvFkVWiojK4Ej6xiAnD6PzaDZeJ8R9a8N0Ob599Mh0iks2c76iqRDCHSOghgmIMfJi4xSxVC74sxCbIMi8rRwnmzODHQUnDk7pEuhN469wqy8V4rME32Y8vSigOSH1R5DFKwQgjPvx5LiCSyiqvUdYD+KNitaVuxUtZZzO/VOoSo3Ij0ubvJS8PR7hUG0KhUPVctEBGqf78l9WFJNWpv0PAGM3YvKhgwbvaZI1Wf2LXqFE0DTN05JX9vc2VzH93T9Cz02oah8fTj/lc0cjbnfIoFCL8XQqiaHaRpe902YlCjJK50H+ewATQFx9Rqao1Os9WrYXa5jb62Oly7MY31tjE57gJPBEY5OjjAcnKDdaqPTm0Wn20G720K73UBNGLjLuusZAAAgAElEQVSatxdRQ+jMhrmPfiKDJ4vLa9KUjiyXHDquc+OsT1p/+cVDqQLk9CG8MjSxXDTCzhzxu8mK+RyQKUkMdHK7uSXcYhF0uXGdXAhf3gDi0lgYGk2qI6OcWImYmgqz4CGEeqJxd8fMNXQ+IkovPz3vxkATz/F8AbCqPBPDqi4YSWQCwOOY4vmkBJh8L53AwPj9lHvzO+WcmnV2JjQ8V7wHmVdpMdIHPnj3Q1z7+FPMLS7h5Vdew7kr59GQs3w1jwx4/OA5fvurNzU17Qf//Z/j7I6wvE8UBBzcvq8tk2ZXl1Bv65EfLgMOWhPAC8UHarS8QEE+zSpUlSvpTejyq8dxySV5+ohfOwEy+ZtFD8VEeKJ+Ar7KKJveNxngT/mjiVG/gf37Nfz6rQP88qM+HgwWcDQUwCStaOoYxurL2BYqFkAlYJPHkluDUMYtPy58wgCCiplkF1lbFWuTJe0wbA0ralz0M8G62pFso0QHli2dou7kfY2Bsf2v9tXP8J6qK93qvzCZPwDQHI1x2BVYnUqO3LRIiL+WGb3op1TPqI3Rmgh4y8iSL3aawWx3IlirsnzTIkFl/Nhaf2S7ZJgrXyeBXAW3OU055vnT3tgCy7rlIgoD4tR9lrtPJo2tu9j+jGuWTRrlyyyVfk/NQW43k+css49MuUrSJnbI9WbsSZfI9hTpCBG2v/7xT8aJXi4Ozk0DJfXK0KoCKKesHbHzuCqLKOTFGnvfKI1eeEPTaPgrh8SqJ5N1UhRuA1oxZ8IUvXkglJcy5yDuWyqQTHdznAIFcv5YUMKa5mKdm9U2xHYk7u0lAfZhs7cLASxHoODEk3ftOtWxxvyGPOpc5ZrBVEzADcCwArgmrMzUNjGloombIILUynr56R4q6lOZFAK/rFD4WT63sabuy1BZ0UOVDzvrWXEJaKc00mLn7BqjV0NjPESvVsNsu44enmPvbBOvnp/Dhe0OlpbH6HZPUYOdgFBvNtBo1NQI1uRfYnacmWAemh1AnENuZKRU1lxDSM8gBf59oCHhWMl78lwjuY6CIz9fVZvPevI39US6t4fDmMNkE+b3J9PBnCYx8rFoILJRIds6gVDmLOWUgfRcQalX2EHuwfQzbbBg2qKJy2DbvLvANlQ3cX4mMliuTHNe4GSVYlJwkcWL19Wh+FrFZ5LXUxI/J93XL8ouFSNPgqhcOzynrklxRivvR3DN54+vy/RoqpnnADZbquBvXruOa59eRafdw/lLl7F9ac860YiMD4GD+8/x+q/fwrA/xvf/u3+Djd15YPQMj+4f4KO338fK6jIuvHYZ3dlOSJByR4P97FKvOYIx9n0jkOv7CQ5DO5WEpzOQAWauXHTAdH2ZQ8i1j8UlZe4jHQ46Mb4uXvRw9KyFD6+e4h9+/xjX99s4qvUwGIlOdujlCj6G6hRKstWUrxe7DrDIKBtlppqYgWXYxhoU5RBi1Ume4hSnve/XS956tS9caTdV1xXVi2IMbAvk96KenNDgicCm3puMVlGfT3PW9dpBlBNoCqmlo2EoFHBbz2vRseYYY8uMctz5WQPb5A9Ukh/chnGOSrskjFa2v97xITkGzrMRo/gFEwHijkAkI/QkbtevtuYhMpJyEe1IxwT9tYDG1519T6Ou8eupyvFoieTcN8bWqmaCXAr6pwSwhje4Z4IdjYciWHOV3GWDoVXGajMCzSiVQsUcudzKjjexT0QBqoACVSo2MbZIkjjIlZV0kVyZoZ0aUqd+Nii0RnyyZFIIwYkny2fMa0bpFeBQTFjeuHmrCIiSiZZxUIhS6Jgl5d5AkAtr4b/J/3Qe5Z0pVZtRmCY2u+pFPwIteAE8QYNNGkWotcJKvVMP0b4gabbc2BGwV21VzhdkrH4q3+9rHBm+JBtFYYbJtc1QqVjMHldLyX3V7fNJ3zvYUwE2mllWqC4NnLXfrrQAGKNTG2Btpoaz8w1sLI5wZXcGm5tdLCw30Gifot48hWCkhpyWJ4C63je+Lx4fpdiMZ3e6jFnJtp/92cF4OMbx8QlO+wN0uz00m200WmJ5pW+YCJEbN9koDa2oMAzCvChvM5EekqwJ2TD5PMGEaS4DdMIG8gBzGlbmI9kiO7gk+yL3bDqIKZLz+fl0fBUT0t0waJEEw4QElJ7jp4xjYDWSDQ9hxQjIOf4K4PddI+8JExRbA5AZ4xjl78pJCRFQhuemMuGchWrzDCyLa2XBtd9ixWrMh+B7BNYqoHQKI6MYwbVfXM+79M8OgUd37uP58yNsnNtGY24Gw+Mj3Ll6VXumnd3ZQXdBQvLM62spkHvjt2/j6PkpvvNnf4a9i2cAHOHGZ7fw/h/extmza/j2D17D/KoAvFOokIssselyAtWOJMmW6U/PbRtKMU9xTipbGen3vS2L7srQNFnXzwFdMmgx19DnIOV4ct09l1PXTGStjsFRC3e/buEffruPt24M8WQ8h0GtieHAGwKH64veSLo5RDVUt3HavWrVug4QvBGD004Y284CK40kuV5S/aa1QlYoE8FGBQwFRi7aldIORpuS+q/JcYF6ELwBuWm5xhRRgiZ+JurcqOPj75Zy62G/oIeZ36c+mjvDSU9L+JBtqpx51BQZbbWSrV107GMEb/r4yty6nLtN4Mz5KsFhJC9SgLfuTFZq9WL5btPAq1UoZ5tefiYRTr4GvJ8RDhmv2HxbT8L47NzalkbE+TF5k7kQsqCuDkmoPE0yOr2VCu1fypmDgUDabltjw0/EWAqCBchRkEoBqQiJptPYhLEtSOWh7Fn1gRgqrBhxSVytGG//gtLV3FwWN7adY/k7yQvTSjrPB5DzXr04z3CfASBdGE3kzJ4WxxiP7OJzcnyWMC9ALveE01Bm8vLtuVIpceqQnQFJBbQoDqjCvBeBmrQRApNptoNegoHg/F/Ia9IjokibuLAVhSFcQz5r7Ogd54EGJ69pMNj+wdJz+KPy4gUkyaNLVVjVu9q4zCAIyFKvWsGTOwkUfBdgATRtAW9y6H2ngV5rgIWZEc4sjnBxo4OL27NYX+2g2R6i2RKgICEj2QxiNmSdRT68CaU3a9RbpCapwUj7Ogp4lr5eD/af4813r+GLL+/j3PYaXrmyg831FczPdtAW3KY95LxaVfPhHGAJc5dyyVy+08ZnXy9n5RIo46Sz/Qg9NDJzoT0Ec+uSodUHyqDLGY3E8lFkYkGEKysbM5PVKQMOoJKuCoUCBKslC0frNyFGxQslyxb/JljIbnw1NJteDzlgJvDhWCwHIHy9uvmLLRCAV9xzE/efAmJ0Tpkj5/PPCtLRGI/v7+OdNz5Eo9XF9/7sTzB3ZsEchL63qdHPenWosmEtPN/v4903PsCduw9w5Tvfw0uv7Kp/cOvzO3j/jbdwZnUB3/7BK1g4u2BALjb6JQjTMRGQOVvqjIHlYfK8Xp+nxGKyUEH2T+xfGMC8hhhcB+myBqDNEIPr5Kr+0l1vHtuogeGgiUf/L2fv2WTXlWWJrfv8e+kTaeAS3hAFuiKrqrtHMRrTVW0lhX6ZQl8UUuiDpNEXKdQzMj1S9XR1dXXRFsmi9yRIAgQIwhAJk0j7rGKbdc6+NxM1CmU3ipnP3HvuOfvsvfba5jxs4rV3NvDap3u4szODvaLj3bD2h6D0EHO9QnzPc3ZtM9vtPKmfYcyor8jms8iNxzvxuErRW3UNsYpNsP8mksNQEAqyaV7lTV1OXUuWiTqYwIXilFijoBIOcnDj9eK1DgImyd55hCYvA4v/mIteFn2LJFmeso7Tbbk+s6St+Lat2vwnjdeunkFqBGnVQgs7UF5ORbDCloNAmeE268FqKieHFUU+Oac8AlM/Edg5AnYC/midBUwznUf7A9brGKXc0DxPerZpKAbL2IT57ukcCJ0/OwVKAGC2308CkxEfmD9KxydW3jqvEJoOJzD317+wPnJlxBf7wDmr4orQGiHmRGVBrnpP8T6lEsaLAxJ9GexRorX1hn5dJQTMshhIZOjTvBXb8nYPHSONkuekRLyk3w+J8iWdTT1TFRSnf9gwkYmehqLlkQxURnDh0lZC51HAVb9VGMLS+wfmdFSSF6OXmzo822Y0YY25hq4Yy3vTtpLfKyuxLFT7gHhIPI0AjPJRUoTBQ6velgqrSifzc1RgWbJyuJvzloRZN6NpOumkXh/1MdcBFrrAXLfAoYUGFha7OHpsGqvzdcxP19BsSQuSIWoYoF6T3+2fVMFJ/pF4aXKSh232IKCqIcisiPzVMRg1sP5wG+9/dhtvvXsTn3y+ju2dOrqdIdaONXD+1Cqeu3gEF06uYm6uiUYHKNoC3CSUKi1GGp5fF1pxRDqa8kwAR3aOzkxulGfALAGkSid+3ympwpU5W5z0yHwlYBLCkayaTTwzFQmjUWXHJLW+MOFwfyJ4piW2grlrmR05QFRd91eKINJ+533COEpAjrmLEpb0lhjJx9nvlJSKFxT4ufOYhJR/JwsWSGqC/Swr9rXwWf2bzliBu9du4e03Psa4aOHHP30OR04cQq3O3DQCZ66p5IcVGG2OceWTb/D5F1cxu7KGsxdOY3puGje/vYHvrlzB0aNLuPDsGfSWhMljixDm18ih9946RMfC1iEMi/rfmsQz8NBsdBb8eRiaTXPpDJ3KoV9L5VK2k8h76HvI1+ls6r0cLOt16aw3sLPTxmdXhvjtu4/xxd0WHo860vHH2RazR8JwCIgbDgXIucMXBCmtsrc9MXtggC+o/xymS8Vnca1Fx7p+TaLvp/6EPpVKV+hj2/8Zi+NSEBjofTqWkQpuLzVseYzJsXfZjna5rD/376D4XbOTIeLuY+JYky5PjX7dd6YIVLa7QfRArFTyzKONyDYnXySzR2aTYk6dqTX2d40rlZ/RWDcZQxkUqZqLwCdOi+YgOvPln9OIDgtdGPkSIMf5dndkJICRQRFeMx0pmO+p6yvMLvU1Izj+twK5g6JPYX0J+FO3j6ReLBqUTK3LdZS1JBN/9fNfTCy/rYwcqZb0Jv7pdMapzmWuNDFmsZZ6lLHrtSBRCpchcrbsyFSyeP/0rnTAelCzT76fU5b+lrd1gkxBFt4VmSCvJLgBxOj43Fu18bjQJLuY8/0SyvbPmeDnfLAnMWtpQinwLo9xc3HBKNTSYoXXk750+pVouF39MEE2EgMl79ep3Ng/LstzrgqyDWTh2IN+yBDvB3+ZBt7HyjFM6lKS5y83i6zOWQZykQHNlau2PvSyRGGOIenPU6062tjFUSlkWOlg7fAMFhbbqHfbqHcaCtya9REmdSlZL9BuTNCsTfTMxmZDPC0pHe/r57hxjV0Oq+f5i6NxDRs7BT7+8i5e/t1VfPTpOh5vi32dEqSGRm2IxngTc+0hzh9p4Nnz83jm8gpW1+YxtbQCNGcAYeI0Tc7alCjIGvpZldYhiwfp5d8VUAVmQz9DYXIwU0radnBEJkVbeiThY6DaQ5i0xn4P5ns5+51kwjRjBZwlS57DCAcBS8qve9Bu2mwczNsi47qv31coWkhLQnaleuJFAFO8ngIyaZkR5sA2VWAnD6j2LI3VP5/Nso+katl8PnQZuV7sHurAjHNR1LHzQFqJfIDbP2zgR89exIVLJ9DqyLTsBgvKQhN3AkY1PLx+D59/+BXub44xPTONRqeNvd0ttDHC6bPHsXLuKOo9iQNaDqhhJg+xC6vAfDZt6kvwxrYiLjvSYkRzOj1EnsAbUwUiyPUxJgY25CGmvFJ/zfVXCtXr6SjeU5Egz8+zHA/a+PY74JX3t/HeNeDedhuDSV2Kd5PvYuyZOX16HrcbyBR64v1o61OE5aDwmq9Z8lco39Ucao/W6BmzVlCVmDUd+/83IEdApo3K2c0hbTgP6zrJIC9Xw2lVoFTS37ps5lSkqsxkLExn5LwwBgosrJxYer9g2V4bQKeuJACL9uMghqk89ioptN+psrlhFKrsUCX7qRSPiCj7vIbrPMGe6dJ6ypLaLQazBNPEUzjkFBHu8pTLSIfIpohnsOb0sNxfVgpkNJfei2EMaji4q1Q9lkEscYVXq9IP9EIBYhVL71Hps19Dj8GkJv/i5z+faD8s70fERWJtSDzaNQIu2cfsGyeibCDPQZJW/tQw1kaG/GeDroY9ibRZKcrKUw3R+mYvgQc3MCy51k3hm1vXk3lu3viWOQi6UOyknAyIJY7an96EWARFkmyZTK+hMsun4mY0FB5KmR3Fx80VxxwFXwAKqWVjLyPQcgMcNjRDngTBBJVSWWVeDUUwCLYeSGEVUbK2Mkdjb9x5cFHF/qRUeWYVJFUS1mQ3KhMdqReB5M3mZfciD/SwfDNxvFUQ55LpZ9SJYjQWQZ6mIV44CjQnE0y3C8y1+zix2sbp4zM4vnZI+72J5/nRl9/g/c+v4PHWlrJuImPdtrBzHRxamMHq8hyOrM5icbaJqV4NraawewUadcuxE5auJhI8lhBKC5v9Aleu3cWvfvsx3v3oIe5vitxOazWbtCSRKudevYYednGoM8SJxQnWjo3x1NNTOL62iPkjZ1CbWzMAx1wktRsTYChVsTR0vmZ6woO3JVE/hc1TdZJ9jQMbl8CDgwhtQxGqECOQSxoqaaqcuhBDYaU2JDGpP8sk7WQCZwRAIpSJBSPL5wCMjCoZR/ky8yISYHQjSibDWYrkErsM5f1FcEv6IBR8sLghgTcHy3pPnwydr1B9nF73c3E5f6UCnPg8BEweWdCD553N1Q3j41E6yEDzZNTEx7//HB9/9iXW1tbw4xcuY2pBvr9Ny5qBmJ0SrOzVZHeMB9/ewddX72Bza1cZqm6vg6OHD+HY+eNozDah59ClamnmSRKkCdvm4dWB5MPF5r+OeLge2q8hFDKwh1YKtSXOyZsE0wni+hNcUy+xF1QV2BE1+Okh9RqGwxrurTfw3scDvPHpAFcfNbFZtKzfHs+8dAbNjHlYz8DIaCjQ5ZK6MjrnZV2cwXn1jEwaUTrHqd+Z2x9lenjKJlOOKrlMlFeSGDaOcmK9+Rk2jgyKcjcCtTmBlCiBKIITIUgcCNm4Kns22JOIeajfzZ5Z2hLZS4Y59UrBtOh4HKjwvYPAHJ89PpMRGTn6Z88SKi91HgUQleeInRyS3jkg/EoQZcWP5epin9zgr3szEjKsEoLnWGLI1nPP634iSm7aa5jB/EaeluEtdYgeSy1WInjNa019ZLaSINx0of5vCA1bxNJBnOt/C7J4qFxPdpALVZLTlfnS4/EqSf3SAkma9eqBIMaaqHeUV9U7vOVGeabDQ0zbG/rlJnhxMe16BuTMm9AFTxNky2nPYltJqm0yNevo1RGxGF2KdVJD4ZrlUmSfUO/iTAGw4G5O0qwi4ijIMT8wbk4T2rKARu8nAt7q96hE4pFcBogzuCyBLD2AopzXkY1vBqAxOdWSXG2G9ikO0tNV4XI9np6f68UqX78YEz9NLgn2WenF/CZv6sJcyloBaanVqQ0x3x5hvtvHhZPzWDs6jdXDs5g0Gni4uYtf/uOH+P2HV7DVL1AIA6a3sPyxyVDkQsKrQ8xO17C02MaJo7M4f2oJZ88cwdKhHmanW+i2hM0Tb7/A3fUtvPS7z/EPv/4c6/drKJpdTBrTgJwDKYmnheTmNbDUrWF1aoTlmT2cPdPF6VOHcGRtHtNHllF05WSHngE5be3AUJ/nKiVjGtkcWTQvNKAWTC1QKkUG+r7LUvK8ZUeEZHSCJKovJsDnBc5MpK5LzA/jAPy/CVgpAq0kuQdjTYOfxh9YszTOUBQQQlBxr+XiDb9Q1IPczAwVs6lwCHuUQ9CWsG4OQ9h/6di0ePFoscKzp13Bm6dNUnbhWGTh+8DC65yfFm5euYU33noH3e40Xnz+MlZOzKCoS44c9wBZMYZ6xTo3gEGBzVuP8PDRljpV0vtw4fgyarNtYLxrodE05563llg1P/BeHFJtiMwCBXd6hSFmUY8+nq+xrA0BXnp+zo/LmsqFA9fY3FnuoesRzqVVgMiwaxpsLhwpGtje6uCjz4Z4+Z1NfPGghQdDaddjLJwFgQhRXE9lHJad7EqCf9TVdMSjdGcQldc25nOZ2Pr9CKqk56jk6ZFUT860sUrqODu5YFNKti/ITwWMGDnOnLKyTFaBEsdvkbbsBCUbeEA7DnP6Gb7MuWuVnZ6LPwLii6f4yO3iWbXsUvGHWDqbg7z3eIqT3TuHHuM1dNYTkMmsbHr20NKDcxwLNXUNK5G0aouUOK9pxlncEnPNJUIYIoE2bK8X8ONGLSwa8xDtFCnm+XPujRmhFaQj7/jH7WxkQPMcsENFcJ5SofgIxV//mQO5atyan3eEHzeERI9r3i9OvSPtF2dgzjwDYYF8A3ooL3odWbjJ7BoS196R7mlpHFt1fsyF8AcP+QhKG3uISEXaUT/ZdYV6jMF7xmb0jIx5yxCmJEx0+KvNJyteVLZboRgkfCZvlnwMTNkzpDeW8weq85V0LG2be3dcaCopBXjm6KSjavK9HBAE0J4NgAsXwxVUTkEH7fNs46Z2kKZrwbyFRJjYL+aRBfYlKWKhqYWg1oN5UJ/U0ZCQ6GQLS1MjnDncxZljPaytzaM73cTuqMC17x/ht699iE++foBJbQqjoq09oEbDgToCw9HYle0IYzF24wEKAXXFGL3GCAvzDRw7NoVzZ1Zx/txxrCwt4od7j/GbVz7Ahx/dxXDYRaMuYVRj/WRem6Md9Io9HF1sY3UOOH28jVMnp3H81CIWDh9Gc3HeTzUYA01hSloezqLx5A4OrIhMjDJwXnGYJo8gKFJqusMclDgLxPVWFoiGOgm0J+BTaPy/7n2WK1DjfYLBMdcwABaGOP0z+0BWXF+CmCQIOSPAPL9gR8KFCBwZ688bLAARMl9xbG50I7NH15m343tanRtvHwBm3GwcAxk9bTEj2MsrjNWT9VCuOBI8PcLiMd5+xti1nfUdvPLqW3j8eBfPXn4KZy6fQL0hJztIaNM3rdxbxcXz25TVFTmSKmSf26acSSpgadd6zjFvSMfoc6C/Swi1b2ekKtPNdXDtqJgt5NTxfFUuiyIVso+cLH14/8d8Nzb99XvrMziQM4tsE+05PinUrcDMwZ2cctFv4+r1Gl55bwvvfjvBvX5Hz1wV4GDtRS20KQhqn/gQGFWJhwCYqmRCWW+XIy5RZ6ptEvLCGwIb6Vo+hSDatDy4LN+mO3PoM0ieEzN0NLwVVgJS++/D76Y8OB9PYq5SrUIGbPlwdvv2QXOhQCeRJvY5BXEqmg6iNQLmKUFBv1dBWHw+s1G5epXhyfhanj8ClgzknFpIl6TN43fY7SEyWFXmMI7HZFG5LJsLPa2Da1o+wswAmH87OYvOsjNVTBljmyKNtunr5CzsyyXQKPuYZ7o6ZtH7uF1OmrhUIEhnIutpJY081KxVq3FieFOtUNW2jCG/hM8DYTCYFOrUnoTz/PP1WkMHLl6L3ovx3cpsVu+rsE1DmBQiUz5lijFzVyXTw3xrNnl05zY5mCp8jHU7K5UezT5MgSN6Lk1+YA+qAhM3BUu+y2wbhdLZwRDjzhsg5xM+0QNzZcDwdK7QiULvghO8L5ckA9qlNQh/KfjKgIuhYxlLzHngeJW+5udLyarlvkhRiLOTx8VypWKrrA15W6ijPZlgqjnCXGcH5473cOH0AlZXemh2G9jcG+Dtj67hd+9cxb0Homm6GEjl29gU/mCwp/ZuMBxiLP9GlhOonrKuoSeYa07RAK3mGHOzDayszGHj0Q7uru+hVu+hkFw41LVYolkbY7bXxRQ2cWRqD+fXpvXM1tNnF7FwdBHduQUUTWHU3PiqnWwATUmCIiAL4TiyWlql6EpSgZwbNgUyyYvIOVgKDhjGc8OfPN1QkeiKqlSQoN4M8+/cuBKkEDip5mbLBnpyzKOR+6q6y//IxphGrQpXebcncBVeTvl0FcYxFmaYAAVmKx6zFQErlUYV4GlYwcOdESwGRjOGfzk8GRtbV0RGMs2Vr5Us4GiM4V4fjW4vhzFTIYCfzyxh0kEd777+Ab65dhOnTq3hmZ8+g0532/LkFKDwBAomhhEsChvc9BYpLIqiHDMf0IsbyLipjElFKoEeQ6a+fmk9+LeDxxJL6o5BCW9z/XlMmIdj4/omzFexHSntyC+oDngGfaNxC3fW23jlnU289PEO1vdmMCokhaTcdopdtszH8NBjFCtXNBFsZSeyKpbM/03oNYib5XVThyWLHpieeLUSOHKkmX0KB0L+hazjM0C2grtMbqT7hu/YVqPsVgyqh99IjJfBVe6LV3XIOW5WqGbkEsKq5arCA+ByHsvBgLkMauPIy/bOws9cu8xm7m8xUm3ZUo2UPalTRfQCVJopL8nRMX1BNjaduhTsXFLrJFToGxkaU8UkcmtRy+gk2JmturaMWTsxxSrbyMjF82ftOioBnpJlQE5V70FATu/i8XeBmqnyw4VIj5LXsYop5+504OdVowmkpeNBovvrsWXdEGYwNLSnIC7njFnDXwbpgyBG74uegqNZc8BzjNwqVGSoQoVnajmCSMb8zV6wKCOLWhR8eZWVuVUvJAlSWPBq4ie9EF4zC/3+hNyyMJt8xHHTE+FIs+KiO+DhZ8/dEMEqnekWmUVH9smOsQWKL1vcnGnjhUKYg0B5HK8eoUXvLg3YZEhOZZCfZn2MqcYY860RVmYLnFjt4PypeSwtTWFSL3Dv0WP85qW3cOXqfWzutVHU5iSDDnuDoTYQFRZuZzDAHmr6uzAlcuXReKRNgFUW1BMyWZBNpmfGTgaoCWBriMFkqxDtOodeq4bZTh2LjT2cOd7DuVNdnD45i6Mnl9BbmrFTvDS0xZwdwmUBZlLsIHl1BHMhl4sGl326EpBzgEbwopdj3hlblZC9I5AJqQfU4tr0kd33A3CObFX8nShbGaaSecqMnFlOe5NxpcpH3eolDz79rSC0wtAl1je0C3HdUzVRpb9LYCOMyaeudCRUIIaylQwhP51bf2BWXEZgy/nPpZEAACAASURBVPnnuPRvMquFYqUH9x5jY3MPy8ur6HUbqMl5vg13GpTl4nq18d1n3+ONt9/HwvwcXvzZC5hfFTZr25vxSrUqk28EoFF25PsqaMGyhsPutYm1h7w1pCqMr8gkQVwF5Kc8wtJGdATB+VSElc9hVfkg+0hdHmRV1iQxOi6vzOUkOlFSIHzH2WcL1dUxGjVw/3EPb3y0i7974wEeDg9hNCk0lUeOSHJ+KKH3fQ5+kIuDwMQfYuSS3gtGl7o7GmI6LAeBxJiqkvS7JMKHPp8JLuoz58IKM+zWILj6XCZ6MTWp7I7HBHyGKlNbFQcVESwdqMuj4o9Eg3dg4Jg0dy46mf69J5EPAd6VbJfa6FDsR8LGitzs+Q5qpFvVC1VQWrqmO5dV+21Hb0YSw0gJfUb9Z4SPsl3e2zWPhbY15zGWbXpZIeYTRtj/0FhsuQp73BFrWb1Rdn4IJCMpxLRdewZiI6Bg+5EIBlIDQs/fLYuNgS25+djpessLs0RGQ6/ZEgjQMwe7fJUcz5b3pEmrH9flbT+URZHJ9ZFbyDDQzCEPQFkjZ13ooaVke+Z/eHsBFg1EpolhDYvqsuLMPM8ooImL0JzCXLhR2sCeOMnrl5SAVz3pplVdaEbf7pE3KwW5XKJNzzEDYt7DrufVPKmM2z3AgCG4BqVnSrkAVt6SwBYBsucqRm8nKrHqxsrKj54Iu4VbCDvlV9gfWo0qTaCF+ZprTTDX3sPxReDCqXmcWFvA1LS0HJjgxo17+M1Lr2NzU3rCdVEUTdSKhgIykbbhBHiwsYOHuxM86texqwydh2JUBqyi0FrZWFl6vdZEQ8KfXpIuYL8ugHM8RqveQKte4FCvjsOzNZxanuDpy8dw8swSDp1YQWO6B0j7iKEwKvJPOfpwrqU8oLMxbDabjp9zw5pancT94UY/VnSSuUhMlSfwp8l346hr7UBShdWfmyE3ghYKcnlLVpayYqTVjobedAcBOQJW5orZxGZAyXmQ12OhjoJHhgXJwOVwTioeIJjgBkpg1xWw6khPvI/5hdUKH33PFSYT/BVoxlMbaKHCOCIzJ/M8KvDg7ibeePNT3H3Qx4mTp3Dp/AksL3VR7wgQ46kJzm7WWnh8Zw8vvfqmFh899/xzOHHxEAqRHzm1ZmsPo/4YjWYDRVdC8y4XqhyaPkdefarDI8sm1amS6+brr9WpXsVKB0NDvt46hEe9MZxLEGbd2DMoVPbahcUBgXnFZFBjAUgWvQToND/ZP6vrq2EbswVmhUz/6ack76yFR9vTeOOjHfzyd/ex3j+kpKhU91stXqrJtGE6oChFRAIbp3cKf///+T1+R+8XwIHq0WDXShGNZFD9GVPYzNkYtR855GbbldX6ZUYqNqqPdlTVh4cIyUsaiWG6lmwW7ZP2R/MIBYFUdOyTrfLYjDi5Sdd7WLjahiupHH/e6hzntcmM2kGNg7PTXz5uywCUVXVGjEIbFlm5KBNc+4PAvpI1Yd10jCZR6Xm5NomgcD+F0bCSzLk62Q/khSqwRv95XrKupy1M6pi5+8khMYxh6pH7xeVeKm292EF3xl/94hcsi9HNJQPXBacXIQEmNyAEScxcI8GilafafDErP6UHE/Ai3Wjvqw237FXfkP6bK2oukvWrs89lQOTXIIMQ3lMkzY3GVc83S5s/ExwuXIkpsE1nt2UDSAIsY1zShpN72dIb05caBeY8iLR4ybjmTSzvRZAXq3mjAsoCUwGVQYklCc/T71W3lQaGGrGxMTQa4inKOnhz3ET8eDl9qJykvT/Io02CTj/DN3zCwzxuJOFPB3aCcSYF5GjJJoboNsZaPHBipYHzknd2bAatTg2bO1u4fu1bfPPlVQxHNUz1ZpTN6HYa6LabaEguJoDtnT3cvreBa7c2ceX6Bta3a9hBB2M980isgfzHDr2WSl5NTJVD752Qoeg2GjVMtZqY7TQx2xriyPwIT52cxVNPLeHoyVXMHF5GIac5SN5R4blH2hTVz6Vkk2ayMGzJQHnVRNCQe5QmN2weN3BptzAkmkIqDrLSbgoh0/QaAZFPfKrAZEsJLnis/kt8gRvbwHapUAbDTcc0q9fMwunwaMR9n0fQlTdg2t/pWQkUbBNk0U4sEtk0P/TdtLcfIB9Cw/rVkKxJoFatGkyPzEKDUHDAa5fG4iBaK1EL3PzqLl5+/Qvcvj/U49/OnFjBj84fxtFjks8p+bl7bnvlRnWMR1N48+W3cPPOHTz11CVcfPo46vURBrvbuPv9Hdy79wDLi7M4dnYNRdsdA11/z0fTJpUHtBXREKrnSbLAJhYxpGpUz5Vj/psXTaUiiMRKeKVrogCC4k5APYbffR3kPRY+RNZDxTA6Aln32zpJ5WoHdzfa+H9euYlXPtjDTv14zl1Sh5dCV84bM72U7Ul0OilABzmvtrwHR2mq30usTpT3SoFgBkLZRpX8ndDGQhAt7QPHkXPGKoWBmnbiDAz3kZIxoXCNgNkPlGcLjD/0jFUA7NSFg2s97dZxeC4gtFypAEDTMZlPyjHkPra1Y3Gh5pE5mMrttXjmuW1KMmSmBsqh1WR3GBUK+shEIWOGaE/zOmZgyNBpBupWFc3cemIi7XK77xQlubpFDiOITTmVmt8ZGgWzAMjVsqyr1gXQuSGYsxkwbZ5YYiOa7GguadQcPvMXv/i5li2Uqi0DYLGqVXoiXj3ESQ0RGwmd0VYrF6HXCI10PWSqxQkUhuiFp7Lf3J+FPb64kJnB8k78ToNGZ9FK7ekFcTET9Ey0cAZZMlO5v11qVBwbmmojWSZDU3nJpfZvRp61qisQ8gr0fsIeuWKMQO4gQcsWLDNwBymluFHT+27D8jXybzzo+SBQFscR71UdX1R+WQkxcm+bUPLdjKQis5P9bwFResj9ZIJubYKF3hjHDzVxchk4dWIWhxYb2tB3a/MxfvjhNh4+fKCVeosLC1hYnENvqo1Op4l6Q7wV81pkXnd3R7h1Zxtvv3sNb7z3HW7cb+LxpGM9SIfCojYwLiZoajNgB+Ze+dyAvF5Dq17HTBNYngZOrtRw6dycFkSsnD6K7sqihVFHkmTuZ7Oq9hP5YENW7lB/brI/7mAk0JGyYwNY0a/mMh3dqUbVuhWlMY+gSgWtDHpSyNLHpkAnMCv6O++j0NaXO4JJFyLdY2TL4mkRUciijMbnJxBkSLkSWmXeXgyx0huNAMsVc5JigrTE9vCeFRYvbgDOI8FhKTzroen0GkOAPu1G5dpPXI+JHKO1h9d/dwVXb2wBjSa6jQEWZwqcPLmMk2dWMDddQ11CrVrBLMaojSsffY33P7qC1aPH8eyLl1EvRrj93Q18d/UbjPt7OHv2BE5eOo2a9IcTOZGlSkvDViPMo/OiBgV33tyXIXUXl1TQQHZNn4cFCwHQJxBHXUfmzdefADyBcjcksZkyPSPOV6IbQliV9+cwxBkb1bDb7+DDb3bxv/79FXy7Po9J44g6XZRvA3I8Oinvm8j62EKVdWY1mlAFUPHvg3RmBIFR3x30WYqqXTM6RuyZSQc+p9JkXRsrIXPvzjSVJZnlt4wwSREo2sRIvgRwoOOqtDTRcTI9MxEEYhZzmw5v/uBbIIAqv1/VNul90hxkbGDz48DFxSeFavl5nTYHP8G/qs43iSWe877fFpW/kdm5mKteDVubDo4ERb5KBn+le3G8ISxvqsIBqf5uNiqDdfp3eT3SiqrhdDAva5dSc1zX68UddtMR+atf/NkkHUflWyBV63OinfWih8yihlS94nbFkGUgf11orCrEvCYDkTGfKE8TbZsdBVb2OOJmNHbeJiDlCyY9awHCdOIEN5OUg/M5SobOJiXS2tQDWV/lkyUi6uZiEpQlmtc9NZY/J0UR2nhEEasKTRnklZXSwVRxueki+wGlELlTu8r6BSY0jp/jicxgiW0L7MhBY6DgEqRbgZ2UYJtnF0MQ0vmhgwnakyGWZ2o4tjzB+VNTOLs2g6meaPcdPN54gIeP7qPVrmHx0CJmZubQ7XbQaMqzijfiZ5sKA0bWQM5nHLXx4BHw8iuf4+//6Wt8e6+GvXrX5FKMqeTKFQ0Uk6G7GQWarRZajQYakwEOdQqsTI9wca2HyxeWcOL0CuaOLaMx07VE9qG0iyD7EQweDUjKn3Ljr+FEP/8yAQJnVQjUIlCIdkjPzvTNpfNPy+wMjeIxTTDdD+QScHRjojlUPE6JuXPBGKiOCKFFvpWa63Jnq5ZhRrb/bga2RCRyM5uQBV14EKvHMeZE4fSF+F3dkHHnRDe84vBEwFYFcXFM/jglla+6hc8YrxsAtY6lgf5WgQ/e/RaffnkXiytraNYG2Fi/iQl2sbI6h6fOn8DS6gyaXTkjTpy5Bm5d/UHDsfXGFJ758XN4eP8Obn93FQ0McWx1ESfPraG3MoOiIeCMTdIDKNA8OOav6QcA6RGnPQu94bQAO6VlZP4F4JGhpeMRgJzarpAYGatfGf6vrkN1XdWg+xgj4NPPRaAs4NQNi+e9jYsm+qM6bq1P8Le/uYpfvbmOQWMNrd6ynubAvLpM6gZnRxfO1oisXARmUV9XXye7UnVMS7KQ7EpmySI7V9aR9mET07LRt1NldJOlVJryfczmHajfSyH/LI9cUlNu1r3BWKwxJl70ZzRM/k4ibdKc5ZYZtO8JIMW2U7yGpzClS7pcVMetQ4qh2QBsUm6YL51F8/IB8PY83pP0gJShqr3MOe7l9CK2TYmRL7s0dWleAbtmOcWJ8hG/k9bex8XQJ8Oytv4235Q3nvrALWTfKSkylxv/ng8r3itjjHKKlZFJQCEnO5QGZxyhp1sYgkwC4sZQEXUYrNxkJO0ddAPnyaEQZXSe7Y3cM8e3y4sez3S1ZrY2ePs8fS7PyePtVH49x0BLgOMJBsy1k8a+ZYFJpEAadu6cp1UnWoBhRR0EOXGR4nNwEZX8FJao4hmK0Y2KJc97boJIdinfI4cR+F70ECmkqagibFv5XDVh16L2toMiOObYqwJWVYRRuMuKyATXxUcPApcZqEnOmZ7AoSedqlLuNiaYLnZxeKbAueNTOHuijeNHWmi3hhiP+9jefqRtRBYOzWNqpoV6ywXfWzLYETpyjiqNB9kvSQ5vYzLpYWMD+Nu/fQf/9u+/xk5tAWg2NGVAwJzAGak0NJoaGqJt10ZYbE9w5nALZ44Dzzy1guNra2gflVDqwE5k0HBqpcLSvTEqUzOwdFYquVhp8/KMSp/BuKlTGE1zGjy2wT5jTJp3QFc1nqXQp6+zhna55gJEHfjG56CFTDlwwQ2OBp4GWoWTLjyNd0CgCh4ShRVAH5OJJ/5sARBW2YYqEJP3ZSwyJ2SOogBmK2+vVitfq4ozXiPdi0y/YwN3RjIL56AkhWwLTAYNXPvqLt5572vMLazh3JmTuL9+Czeuf42tzUeYn5vBxadO4+jReXQXeijqdWzc28abr3+CO7ceYXZ+EcPhNuanGjh1YgVrF0+hOSeFDXvG/CpGZl+2AMpVyBy4jfeAgRQ3eNKUrq1KeTmSwPCqAjsvhIi5hIkp87XT60jz5APO+42ywLWjCHAt5PYseDAFY86IJb4p0BxNahhMuri/Vcdvfncdf/N33+DOZg/NqWOYmV9WhpwOTBXIPcmprTJoSS9XZcKNLvUkdW78PvVd7C3H61lxXjnlhVPOBurJPDkLlXVuWXvadXzFwikH8hrz2HjfPL6c6kN9TgNs54bv7yCgDekDU6jP7mzIWD8fWmS5+Bycq82xZpsWn4iMZHUt9G9v0ZHFM7dJydvU2Sz9PAssYopVfr5UqBAGoM8eig4576Ya7Kz2/GNYhI1/45qW89vCmHxu7Tmj913N3WRLNdOXcm02W44EUJYToaHIWPp+4U5OFem5sTLtc/HXAuQCE8fNYadEOJDRkEBGkGZIA+KUAgUx2oqirQ1EaZPJHdwmySJysSggORZsBkd9RU1Gz9Suu5ZekWo+RvR5DCQ4INTnKQM5KhRjG3POXjw9Ii9s7HlDg0TX3Z89HPnFZ1UhdfZJBSc5qE5F+8agcMd5yBvcnqr6maQ8fN4PVCDhezomP7g3CYlKUhaCsiqxvyK4i8JfvT/XrlQd5fLCY2z4fKJuGtL+A9Amv7OtAdYWhzhzpI6LpxdweLmFbmeMwWgTw2EfzWYdU9NTaDZrGEvCuHuz2j5Ep4ehTHlgyYHzzaQgSM427Qnfh8++WMd/8z++gq9vNVHrzOhGlXCBJg/7Wajteg1TxS6OzUxwYrmJpy7M49zFRRw9uYLG/JKfUbllfbsIJigS2gokMsyuHfR9lxeX+xSa93XxRbZrxiICTTsQ9sbDv5TVyMixlxn7cqUQPpUKDX5gA3kP9jmT8TEEV2VQiMZ1qoMhL2vq3BdMH5Xh1+BpRoOuwpU0Uln04v35O+8bCyeSS1u5B18n87ZvnAQmB3yP27oantZ1URTla+wX1YR9Vg9Ld3Rg/ftH+P3bn6M/aOGnP/sJ5uen8f2Na/jm6ytYX3+IdqeL06fXcOrkKqbnexhOGvj0gy9x9ZvvMB4VWFmaxfnzx7Fy+jAaEoat+0H2ArYY1qbh0YIZZ1e1eGFkveJGsk/44CEHM4UXXO8pwHM2r9QkOnjgvAzTVMpWz/dBYEcjAkmsMcPRHmJTWePv9p4wcTuDAncejPHW+z/gb375FW7eLzCoTaM1tYypmSX0Oh2rIHQm6yCdVV7u8jme1feq36fupu77j10/2jWzmzZv8fXcVSLLG/P74nauAsbqdTgmqeilvs/OP5k0u4eIfgId2hHHc5HZidXz6WqiA3XItAOS3+X2WvdP7qmWtiwjTAeA1myncri1OkY+VyIJ2FWCkZoS4OJclvPXOacRVHKtqoD+SWtY/lwo5HAgFoFvldCw71ZYQ6oEd+YPtsl+H/2Mnd/ebDYNMHtBG58p4YjUe1fmIubSO/vmhjX6rsbI+YrR/ti4PNlVw5zWrTqHHEOTvATonInwKqS4eEl/MyLqE1fV8xRc2yCWU6aZdi5cBmlzNMdAk4MeD/dodQtj1Qyl6gXNW7X+ePYdsbHyXEzAJOtHQcgMXGzkS6H3oezz9LM+5WkQSS+GDUHrUFIApaTGci5FdXPEsT4JfEVhpJDpMVMV5RM3Y9wEB48tJpFmUJ5oaVNrad1kLeoYo1OMMNUA5rsTHF+p4/xaA2fW2nraQrMpxqWP8WRHK/aaraYyeSr4GtrxU0Qol/SAErnoBsI3lLUQ6eHhZgv/0//yOv7x9buYtJbUJEtTEWXiJiNMtZuYaY+xPDXEpeMdXL6wjBPnD2Pu+GHUp9t2fqWEUtmcNTIPMpYU8gg7OoG44F5zXPr9kB9C0JIQb6ikPDBc6j3k6MIkQBly10rxTeJJr55lSNRoHj+X1M6QNCYxOCsEh4l5Cbu4BC65CyuAxxRAJeQbrk99QscqhW7YINavF5m5tJEq880qefksWZeo5dL3vDo2VdK64jsIAMpQJRQaog8p50cbenI+Gth7tId33/4Yt29v4NLlH+HspXMoxnu4f/sOvvziKm7eWke93sDxYys4dWYNs3OzeHD/Pq5fvYZ2vYW1U0excGQejemWn5kqa+Lheznjk+FNVj1LiFzP/vS8TGk1okDOQ/Hq0coSs7CByWi2N43Jdvc9gjCdh8CaVoG3fJbfS3lxFQBYbS+SvNWEmFXeRuMmtgdt3Lizi9feuYlfv3wd396tYVBIc+8GWp1pzC6soKtATvasFCjllhUl5zkZtgyqnhRZqL5e1Xd/6H3q2XhvykGCbPSlAtGRsoNdN5AIeZKuTWRKOvKrnEhPFki5Gy8aiG07bJnyaUdVPU6bqSsSdJPhgJCHaxHb9BNBL211tPMRmJaeLdQbO5zJoUXaZp7IQevkTJdF57ww4oDQcxW0RTtZHWP8rBEQJJzsIckiHhytcl2RVE9sE8O8v/1zpSBcn4m5nVJo2EC3O4XRcIS9vb1SPh7JIBtPYgH8wjl3z5jTfD8FcnKyZRJgP8mBB/squ+bx6sTc8+Bg0oo6UvMAVIjUyLloh3Yc6bY8fcHZCZN9b+ehVR6mKPWgX3oWIZEwERF08n3zcDMpgPKcPI7JCjYEGITKU3YmSpGkuKA2WkPpbNRovX/ohzFMy+dKG9Bd41i0pZ9JQluxb/6mKap8plqmbe0OJW8wrOIfUj4cW/5M0DT+Jtk7E1UPF7ChMM+uC155ZurySQ1qQ30B1LR7SEY+25r0sdwtsDIFnFit4+KZaRw/UsfMlFT6jVBrCOsjrT/sXFitKNViCXEmBJRZsUrCaWTgEhPlx1vp5z05vOhiOJ7GL//hQ/zP/9tH6NdXMfA0gU6jg159gMXuEIfnJ/jRuUVcOnsIx04fRndlCbWm5PFIWEuMqIeokmDH3eNVhSYpmRlUkMICGbZa8L+NX7fPRgDHSzARWBi5FBJl1SKVbOW+MaTKcSQAxnsxHMuqSwI5z59Swx8LIEJBUQjFmCPlOU/0qowOcOAWwslpw3ODBVWaxievhdMDUsg2gMAEIOgJ+hpURTk6Vem9CCa5LmlXpFzbtH7pGrxHdb2TpXE2tYFxv8CXH32Fjz/8AsdOnMAzLz6L6Zk2Jns7eHh/G998fQPffXcbe3s7OLS0hPMXzuDQ4jR2Nh+g1epgZmUeRVvuw3YfAtBcXlI439dL51mO2/J2I3p6A8OkLkSJxfNrMKcuhoAS/vZ1sxCMK5pqvpxvbILaarJ6XEuKuc6j54bK53UbmSxOiiY2dxv49tYIv3rlKl59+w7uPCqwO5nGYKiVIai3G5hfWsJUZ8qPvaKDnrStXuugrv7UlZFhqYIM6sMITqrMTtSr1eiE/p2Suk3GqkCHLn26jucKprymSucC2pv9DrQxOYYDWcFqYF3TjjwnLxMepi8JnUtneeoWyIUWpop87d0eE9Dp/AXwFO1clSQo2SCvarU5t9ZixsFkoM1n1Wt6jlwUT7Px+VQnceUPWqugUcqhZHfk4rpX1zf6mWSzTJQzUZVZNtOfEWRnYC+nUtk+Ks2LqlCL2ow01ctGqzax2VK2baApEQ4i3abTtEf7b/dlqhf78HotgazTn//85ylHLoEez5823FGC5HrThpzjKe9xYAL2eFive3V6qL1JRKl6o8r+6L73vl4ETQq1Qml1RNnpVINU8sseKybp7IocF9gWI9ham7kk6JZsaS1UCAa5ILl/jSshTSTNCxKVBh3hau5EUgI+PhkPaXB7Hv6dg8X7FU9ei/1Mpik0ib1bYUwIeyQgbFUzMc/Pxu4A3AU4vR82XjLe/vmURKr6S/g2A8nSdFcBnEYLJ6hJPzYMsTxV4MRCgXPHOjh/egaHlmrodgW49RXA1aSAwbohqszo9Cp7auskK2VNRmiUnXnRVgzymQh6/DNFG5NiBi+/eRX/9X//W0yKVUj5YKtVw0KzgenaFk4fruHS+XlcOHcYh8+fQXN2BijkSKMBIHlHBBjRdphGogD4YEOQv7pfYk8ezU1i7pJfI8klDakkxYgGEADrx0HpgnuDYYuXW4sHXlsZIvemE1tGo04HIlSRqUZhsinBQwgd5xhdfs6oZUOeZfpVcp50bLGyNSB75g4m1oi4wRRU/lcdrzN7qaCF80QWlkA50QsOlKv7gBWzzlSpXnYGy/WUNe6Vz1XYxVQ1xqgDi054MkcH96+v45WX30Gz08aPX3weh48toKhtSzIBdh4Ncf2b7/Dtt9ex1+/jyOoSLl46h+mlWaAxMtlnGNUsm+9hD5HqEWCS2+jnpkq+ZlICng/nRjgxiAybKgLg3jGHO//twkcHkwBd11JkkKjMZTXl2LHIJpwJS8ckgTw/91jW1qv15NfRSMKpbVz9fhv/56+/wivvPsT9rQaGkzZQtDEee4+vuhQ5LWFmbg4NBUmiBSTHlU6MHduVjKBrc+pxvm7OcQYu0S6kbZ0MqF0wAUBuc25V/5zaBM3yMGhijnC5qMDsjeQFi3GXVhZOLrjTxXvI9wQESLoHTwUy1COAzZ9P7ZftWSbv2P2kWX/snOBgQ/c3ZdijI+HBDbt5igDtr+bKuV2UVClxpkURaf67ZDybHTefTYrNchuSENMvTW+09RFHqG31o/P0dY9UKTB3u26UQl6A/Dl7jWqW20Der+Yx2ufymsbBRfuaAVn0rfcXt4TcEAd1HtLm+iUwnyNV+SnKOelq1bRnroybe4U+vum46DxwvJJuJs2xq06DAjmdSAcUae4CfvOpy0LumzYl8zvlzxurYlJ9JP/NFRoKqIg+/WgJqa7Jts+WToSeHZUjiMseFk+UKG9LehDVzcqHjs0MdYO7FJTqi1yp6bWU2jYvXhWEnxKgOi4kzibvThPoc24clQKbMMpmiB5kRO8x5ywWPFSFz4Q10+a+1dPaWLNmmXo/msreceEvF1tYRCkwcN7GI88zPSi7C++d6XbZ7BKmDJWkKoPS5LfAXHOCxdYeTq808NzFORw7XMfcQoFGS0CcFMcMze5LCEv/X1QHS+Ft/i33URShsxQqUlLUIErG2Td5ZrmQGi8aeAFCs3j9zZv4r/67v8ewtoLp3jRmmiMs93bw1OkFXL6wipMnD2Pu2GEUMy1gyAPIY9iqEh6MQC1tFk/8j8wEf49hO2VKKgfb2xbxJSKrJR2SfXOnUIczHFRvsSiCIdNYpk4tyDAg+wckEBfAPjUjDTX/JhNGKjSxVblgJsVedF7KlXq+mZnAEwokwikPbrSMcsitgxJYZhg0MX4OZPX1CmvH8anYOjiksKohJMhM3kIGwJqET5AoDHEmqDJy514igBmJVwsMC4y3C7z0T29j/dFD/Pj553DqqTXUa489n62LUb/Azes38MOdH7CyvIDVU2tozXX9vFSeymDpH3Y/zwPVnnCeK8cTRISBM0XqjKLnzOnweeijg/2kx624wNg71WTZGdBu/SG0ToZVHcJ4jqrfk2uhet83Aftocp6FSdcTawoqtgAAIABJREFUJqxSWk4skCO4Hm4X+OLaFv79P3yBNz/cwqNBA6NiChPNdfUnn0gnlxZmZ+exuLTsNxB97SFWd7CYi51AkT5+boa7n9kqGzV+Lya0qx52QKu2R/cWDbPopJxiFHhL65KQgOXICQXPodVeo9av03Ao+445+FBTKdc1F5k94NwwK9DjyMnMcLJkXgks1ZZ62y9tqaUTav3G9FlcZpRkERjqj0rey6JwHibUTg6mg/0yKWmKrJURGgYwI3tUbfhLNUkwZlEX9v4jA+Y2KqE3O8cjnstqhExuFWZzYS2oqgxhFehwDKwYJdP2RKwQGv6bOszFFfJ3qQiCzKiuYxk48nH2ETOlMDHlxOyxAOc4Z4lUcuyk6xeKNvXa/9mf/+XEgAbRKxVJxJKsCGXFh9O7ZHFoSAjUHMgZLVspHHCjkLpge2uSnPzHJoc5lyjmsCmb5cJZZc8U3QbQkuxsAm0Oexy8xMWvol8FLkqLmudDhKyL6GAzAThfPHotCTgGo18VNN0CMRRUlSj/OwpAFs6ql1EBatQ1zsDFTROFstoHzzCTGbnYLmT/0Mi0sKljoV6zthopRmg0CszUhzgyO8G55Toun57B0aNNdKb6qLVkIwowHtspCgpiBJTVMRJWz9t1aNVrUUddQRyPGvKcn9RkVwSM4cYqG9TCeDKN1167iv/2f3gJzd4RzHWaODo7xOULbfzo4kkcOSG94ZZQtDyUqscaiXbz+5jmc2MZZqEE5gJ9zX1QXdfEqQdGZB+D4maM4ETnwcFHMtgeFlVrEECTaeoDJMjXSd+S77L6i9WiEQyE3CjmnBHIJVCUdhyjZM6S0kV2pq8UNnVdn8YXWDoTRhs3wQGfm6/Hikm2xUh5cLTxgZVL6+UgJFkrH1u6p69baX39NQVxZN9STMuAYDA0ZgkFRIn8SH+4a3j/w09w8uRJPPPCJXRnpQWIVDs3gFFNcc3e5haa0z3UuxJCJEgLrBmZZzaZltCqnpnq+XAqkxKqDLmWWrzgQCyBYSoQ/tdlmiCRoVsVDVal+jPTQBPERdni2tLYOKNi8yLXMUDi1I2H1OrY6xdY36jhvS/X8X//5io++2aArX5bTjvGRBp1q03OeqwprHlvBktLqygaTQzVtjgrJOxcsleu031hGCWMmyHq9mgTSsbSHfWob62RK4FcXnjzVcf2mHoRk7/0+sT6ZOp3qUtZeFYMc8BkPEZDoyiZMbTvWMGB3F9ObFNVwciN7k1fe831NbnWz3Eogdujvk8dYNP28ypK7oeks+hMMBOIzL0DGQc1mZDJgMwn4GCCjnLi389ESLnRL8O8Kg9q52nMEiTSGTdbyD19cLP8g0yqfM8iV/G0hTLB8STbTBImsrw6DgpdciTLzv+BrKAh5hIQzsUqWdZKAJBNjgM24FiLv/7FX0ysu795o/ns1Op6uMiS5tY59NdU6mKHeOZmmGTxWdNzRmVIRcLIjDfOSwfKxo1Cfe1gkAuVDrVlztsBlKoicGegKAgJ6XoYMQlnoMvr4llKDexY2KNcVetqKwgVPYj9BjUqktQmpBJP54JEsFb1Wuj+PgmA0jM6GPBF4bCcC6sG2/9T9R5sg5ZUo62KXqTQJruS39bCCL3aAAtd4Ph8H6ePdnHh1DSOLDfQ6Yy1L1a94b167ALaTmKCJiYSghoBWzvbePR4Ezs7A9QnExw91MXiXNcJKjGMbngYBmInS8U8vrF1odvo77Xxy//wDv7h159hbnoJJ1ZncOnsHC48tYxDx46iNT8F1MUo9oPhZmNfeuYV8GILZZNBY1aaxwAYOGWJnWNISr/smtIVs37NG/cSuKUcudgnrpBsWQMP3BtRGRMgpuVyRZhyz8j+OXvp1delWAVZslTVSqVTYSerbSlK96x8NoE7FyQqhZLeMH1R+qmKqOdeps+QmYpAkb/rd2V+HfTS0sXbaIiJOXq+JmQx1Y9zx7Yq/3Lt5DlrPTZuf3Mfb7z5DmamZ/HCC5excLwN1ASEicvueZzaSoFAMTSR5liVxfID7wXAEbgJoNPihiAnOiYfGJm2OD+UHwV9EornOvp9NRTDKBxzN31mI8BWZVdxFmIlKw0SZcwjMcKYTsZN9Ict3L6/h9feuYNf/+57fHlrgJ1hF8NRU9sUZdLUFLw0527X61heWMDq4cPYRR2bg5EG3QisnhhlCIzZgcotONCRZbFVziGrbKBtP8sYTV+Ggg+OiAUeXnwg0yFtU+q1ERqiGzUdyQB4TU6TEcZRq/gL7cww1vUxp1a2yVBaBOmxlXX0hyM90UbHV6vpUYSWaCJtlMSmORiYsBqfzrWBYyVMKCfBoTSgRH8soTtjwJgCq+ISOi7YTCR2yumE0jQn26NnWtvnDeBWwVK5e0KOAuXPapg1suyV0xpMhdjYSwA8AuMKabPPtlXYtXitKtFS/W5k/Q66LjFHyXImzBRzKjNIZZ7jQfdKB4lVCjRVnf3ln/6CmtVi4E7DpoN4S6vKIfkB9/6nObBB00mn6fHI2bGyYVNwUsk9ohdie8ToU6tWzFo8/2m5CFGvWkWtC4r3auNEpP/6RiWosmJIT8Jkn7rQ+Jiyr00zvJLrwHPmwioZFZxHFn/PNr1smTieGKqVucvjj8xd9jyqKL/KDpqi862m4V6C7oPPZDV8Uj3ImKOm5+D5I1TcejSZ5XQ168bCLbf7OHO4g/NHajh9ZgGzC2M0W33U6hJOlUJA5rC1MC5q6KOGrR3g+o0H+PLqOj678j3urW9j2B9ipgH80TMz+NN/eQFLhw+hEKaMIa9YCCDDU4DnrJOuWQOP7o/wv/+7V3Dz+kOcO7mKH104hrUzxzF79Ci0R/Bkx05qSAaRrAbHmDcYSSk1aJzag4AcQ6Fp6uIZno4g9Pu8F8FGyF2i4UwAkP3jyMgJGGA8tpIjRkamxIo5aCt5sXqTFEZKYbp0AoQDlYGDZ7UKHp4z1bmfqawiMI4hi08GHrQkBzGe+yww7+XA4yDGMz5bqV1GuLnKBwGJHwBPdlOxnpydKyJRw+7WNurtGlpTLd//npMYFQ9zNOWr9TZ27o3xu9fewO7uAM8+cwnHzh9C0ZIQJhmU4GgkHciQJvPkIpALFavK3kVWjVPpz6EMnodkksF2+VWLF85oVX1GUBjkR9c4AG2zarYakW3g+kQQTpBM5mUipzW0sLXbxHc/jPAPv/0cv/vgAb5fB7YnPQyLJiZSZqetreyCAlDq4zGkeHe2XeDiqTWsnTyJL289wg87Ewwk9GjUXZK9yJLQCB/IgPiYq8aZ+rfa81M/p/KrEMty3GLRlftk0i+uJjnWTLcpRmjWxC0dot3YQ6c+Qa/VQLshzu4QvZZdq9VootNuaZ6duhpFXYmC4WDgCfASSq5jOJ5gqy85dAX6I2B7MMFg3MRgVMcQNewMhhiIaBT2WWsEnFuLpOVgagzpGl87NgjOZssYOc6TipUrP5VelQM/tSntuWgn9m3ekl0JVsk/WPKQnPjx12KmRsgEyXY1R/tEDqpgUf6WVh/V9+IInxQGpj0sgf3QVi2+f5AtTmNkYWhlWgwv075kwKoyIPSqz3XEEJb/7zn6yXlwm/yXf/rzNJMZDHiuFysX/dBW8Uh0UsaFniuooJ7hzNi0V3UlzyqzxMoINGxyvFhCkzytJQQHYicwWLVs+vGF0mZ6lTgyoSLHUkXpcVIjkEvi5zFnHk6sG8HZN+k7ZuXPZkwE/GkoulbTMGDsASOHDKs58IOJ4/WrLFpiAw+sdoqeITePzQ4F66DChTxZZRCX26DI+ZDGvmYPKB8bFvMHotx52p15V97KTb8PCQ2MURvtYq5dw7H5Os4ea+BHZ2ZweLWOdmeEZmuIWtP63yTyp95Gf9TB9rCOT7/+Hi+9+gXe/+A2NrZGmisi5dnSEnWm1sdPLrTwX/4Xl3D60inU65ItPfT8sVAd6QJuVXIiH01MBmNc++oWXv/t+zg0v6J9uo6cOoLe6oqgTgNxUpnKYgktqzNPuPRD48ZwXjRo0ZC5grMH9Zw5Jo2T1Unh0kAtJytGFtsNcinfjZWm7Asn45c1ZggrGNsqkEvMl1gkFjwwi9p3joezNfQqcq7sj/9IUYW0tnBTS6VuNIo/p85Zzi1KuWuxAlU1kxsFAjyZv8T0cGwBPKRBRCAX6IKSkPIzTKQWWfBrpeok/1uPyxLA1sdoZ4hGb1YoFM3nGuyOcfXr2/j22lWcOnMMZy6e1LNQtQ0NmxHLHKU0QeZk1jDebOOT99/D9Rvf49z5szj//BnpTw21tOnzMm9xrgjo2XDam/8qS8xUAnlQZ9USI5Tsq+Wh0THgJpM5Zs6jzrcf4ZVySR2UpwIGz4VLOtdyUw2EPgHIyevcF8Ii6XqbYpejyDY2a/jqRh//168+x1sfP8TGnhQ1dDBCRz8jebwaA3IQKI6wBFsXuwOcXGriP//zf4Fmew4vffgdvl4fYm9keXS6U9Sv4KHiB5y6UGFvkt6nQxtsSwQABHAjISL0HMwsj/qo2oVBdLJVZDZkzJMx2gLgigHaLaDbGGJxGpidHmNhpo12s4aZqRa6XQF1BbqdtubQSV9LjdAoyWqOmdgO0dHSvWAwmmCvP8TjnYGCtO2dIbZ3Jni00cdOH9jt17G5W8PeuInHwwKPtocY1lqY1Bt+yHomPEwNWMmYEM5CFkjo1prTygtuW5gWpRX+Nh4Dbjn3kHon94F17cBqz0Bcluxe0iLZQY5AhSDRuVHNFWPzXF3rwL7Z9/azcVElyPjElsTQdRXsRSBHIoN2MP7Nz1XJGb1erQaRF9sOnlN4gPzJezafMoPW/oRbiNeV9mBSzMCfMpZxAkDBIdlR355/8af/Om+jSifo0kPKNdiKQzefgT0duFZRGKWrA/JCBqPMzeDolCcHkfkd3MT2t3g31jrEwwepj05GqLlaKy9Zom99k6m5cAPJDayX1GbEXq2qestRvBuTNFyWTGvOM0FRbppozyjARBZDFJhdl4ycLEQijJIX49U5FeGrKhgbO70LUk00o2WkflAemwmq0VYEazyyy0IE+xNDTZlMMBpZU2d+T+Za9ZjneRAwC4BrFgWaTcmN28ViY4hjs9IbbhoXz09hZRlo9fooioFWstY1N6umoYFxrYmtfgNfffsQ//jqJ3jn41tYfyCGbQpF0VL/VPJGpmojrPa28CfPtPFnv/gRDp86jJqEQdW4OWBTA032zAVMQ+F1bD/axpeffIG9jW2cPHkRh9bOoinatZBKwm2pBw9d592oEYxVWYkUg6ACoiAHIxcNoHvySeAV8MUE/5B3p3ad1YE08m6uXM50EdIJDd4Tjh4Zx8z9FR3cwA6b5WOI1leSY2a4j2yiGH2XIQXOPOJJ54GhYDIjzNdjgm5WsDmkSaDJ/1YAFsGmjsc/w+dIzGJg6IN/pztDP+v3V7vDvnm8CItReP8axsMxvv/6Ou7cfYjT5y9jbnERm1ub+PLLb/HlFzewufEIp0+u4MUXL2JxdQ4FBFgR4AoLzTxD9vaTIUzh9pUvceWLr3Dk2FGc+fFF1Np+XqrOoY8xnrqgwNnlWgG0M2caVnU9qOvIRr6V+UnVwGTTHOjqVDLfyRm4BPJdd6qD72Pi8W2c0Mi2lJi3kBPE6ZXrauGDXLCF4aiBh49H+PSrDfzdb27g3StbeNRvoj+RRt3WlFvPPVZQIWDOnP42JphrDXF8cYB/9cfn8EfP/wh37w/w63du4sv1Gvbk3GTJkdZHsy4D2XAmQUhnL0fdr9ujAuKezNyJXbMoBlt1aHssndqxLr2wcK3aCFP1EWYbIxyea2FhqobpXoH5uTpWljuYm62h0yr0XOhmq2atluSIQCUB2K9JzyVgADIxUpOR2ACr1hXjPxyMMeiPsbM9xO6unMhWw84OsP6wjwfbY3z3YIDbD8d4vFfDrhzgMpHjCmVZrGCPgc6RYDafBx7Wrnl2hiZjIMeLG2yeNUKWDWRKxbI6R2crQ96izb0pJRPFoJj8Pab20J7qCnqOdl5NcyIE3Jqqzw1yeX6pqQ/THdGe8pYxhchAna3B/qJBt7OVwobyNXPHCcP4BjAZJWRepBa0hILIxOyx919yqg2cRcDGXn5VNtAmlI3KXeFz/iMjl6GRM+m+eAJRbNAG5piUqq+qPveHc73BJHqrpmEIyJGjsnUMEdhgYsgyhXRDOFDVdKnMmpAiw8ScJxeb5pnG53ejdyCTlNB5LkTS59GE+6rwhcmpKoiMpr3JoJIyBqYo5NSPyRdxRUkBPDi/zcTDtkJ5npSRC/lE8dniM8eQbdXzLG8ur7jRitOYSG/+UVaCQH0yQrcoMNWaqPd8dqWOH52ZxtHDLczNF2i2h2jVxxgLkyEsmvJrHeyO6vj+3jZef+sqXn3rKr693ccY4p22UKCpT9Ooj9Ct9TVEe/4I8K/+xQlc/vFpdOdmhdrQdiUmjDJGZ5DScMWANzHeHuD+3Tt4eP8BFldOYn71JGpT08B4GxjvWH84xhwSEKQbGcBaAgxUYqUdkg0zWbiAJxKIMwviaIPsTbiO780cqnQwpy6yh79UyQbwqsUhPrjIWsfhUYslD4oUuH+ICD2yhIxbR69L2R6CEAICH5esmKyDMlwh7JlAQAS8BBVUQA74ElDzeSLYqebKcR6rIC7NOYGcVT2nxGttgO15afpdG+dwd4QrH3yBz7+6hZVj53HsxGlcv34Nt27exmTUxO7eDqaau/jZT57C2sVjqDX2/Ig2b3/BfMzkncq169hZf4Dvr17THmiLZ09pP0QDOTyWzReca0sGVA1VAHKsGFVhZzGDA37m9Znls4eV8RCU6Zx65S1z55IX5qHYrIgcA7Oa2ueIa8iqYcoZ8wmp+1UG7NQGrUwddrG+McabH97Br1/9Hl9c28NGv4U9SHsRCadapTvBhZ27KW2KRlhqAScWxvjx5Vn88z++hMWFZXx3ZxP/+PYdfHKrwNak62FOq2DlT9ZrRiTwZBnq8Kwb7aEP2jJOQ/hqClsmTI6BZ35firlaxQi9OtAuhjjUBZbngeNLDRxd7uHQQgczczX0poF2V8CCtx5xIj3dVzEN9wvBfe7DqGA3OmShcnQyKlRMBsMCg/4E/V3g0VYf177bxmdXHmFv1MUANewOG9jcGmNbDv2Qli61JnaGQ+2lKcd36fFoKpp+KqynM5WqYN2pKm/Ruub0iVyLRWIzpUQqJCaKq7N/wxIApU+kTg/5mDKdczJTdPTSits1bYoMaNqPR/oSWVGups32Lgl/1Jh2hScwaUr6mEUvR7MM/qTUrirjx1ZkihlCezPNKNGCGGfzpCj0CfY8jTvk+0XbrfesArmEDD28qUrCQxOasysL70mfBPAJyHnoLSNdzRwIDeeMkibAMfBifeQ4iXFm9eH9/M7yBFnegvyw04ltUAv3VX8IvKq0KL/DyIspmfJhvQKEYsjxIDq5qjCqRRWmWHyxk7BYg8MnFT/EitK4kJZS5Llsyd8pP3H0NJ/klZY2Ucg5pK2z97P3ozluwlSO5ZitIQ71xljuDnFxbRpPnZ3F0dU6Or0Bao0BitoQEngvGoWycMK07Q06+PjKD/gPL3+KDz9/gMebEmLpGrPrYfhmY4Dp1hhLrT4uHi3wsxcW8exPLmBmddnbj7BRaqWSNOWl1ZRpG27t4MHDB+jMLGH60BkUevj8pp1dOZHWJbFKkAwGQUfUoJwlTah0AElWh9is8n2JW1QVTwRdNJAlIBaAnhrFwHop20Fj7f3yUosVAkMfn+7VECJzhZ08aX5PX2eumKMegnd1zGQ8DF17zlZyvsiKOrgttUHx+dLHCfOZhIpzm/tIZd3MeXOP8YlAjnNF3R2YVbKUrCaVOVbQG/oNqlGsaWrkvZuP8NabX+KHhwN0pmYwGG5jeXkex4+v4d7tW/jh+yt4+ulzOP/sOTSaAuTkYPpw/xIbaq9PBiP0d3bR6PZQb4sDw6IWMmbOzvLUBdlQQ7G23mKEVatuNhKIJgOY2oRE58LXnxXPLJCQIbFZcALsMqRw4gOBmBpOlzU+I6+XnILg5Kgj5MByLCHIFvqDJu7e28Grb9/Er9+6h6u3R9gZtDAZtzXfS0y/skDeVV/2faMYo1srMNsZ4ORyHc9fPIQ/euEojqxOYTKu4ebdEV5+fwPvXZ/g0UiAnMdIlK3Kei+CtUgGlJgOtRHRwc4gQ6pirRDBihH0rFT5XR1RoDEu0KtNMNce4ND0GIcXWzh9uIW1o1NYXKhjaqqBZrfAuL6Hel1YO2tsLuFjj4NZ5MaJL1OvEZAY22cVqwQkAiLl/jyGUPakOE3mQPHYr73dPm7efIT796UbwAx2dkfYuDfCg8cDrD/uY3coucgd3H20gx0BgFIlXGugP7biCRnUaDRAQ7S2hrzdvipwsPYlZrPNGzD7Yv3phE/NtjeHu80mmg2p/iiJkravkwShYtnAQPim69PM8tmXGSlSn4JsVelmEbCRjPA5DwQ/7XeJ3KkwuARxEYcku+9MYmR8eS2SXgSm/AxzMs3+B/KcKjR4GyXQVp03fl5OdkjmyneGTljyuNyke3k2hZGMhnxW6OKRNKlMNSpkxdwN9D48WlygP1Y1qUulOr3aFy2NaB8dbkDKEzorNlf1NqUgMGoRzET2jL+nFBoPibHJIkGcxNkZq+/3+ynmHpMoS0heBb8swAoynQXk4kWZq4JMrmMJwDp7RCCnR5iFBa8qrXh9vX/Ix6v+zXJ+Cw97DryHzocjq5FqidKtA0vTYxydGeLpM7O4cHoOC/MjNLu7DuI8l0G9UEkU72Bn2MTr73yL/+OXH+H67SEG4572lFIwPpFyB1HoBaYbAxzrDXH+yAg//aM1XH72LKZXD6Goi5ETY+cAhEaOhRMCzoqmga3dPYy2NzHpzqA+s2JNLTWDXQyxH2MU1yYt076d7YIfgYV/WMXaDV9iLx0sKDviFRmqJIMcpN9DPliJ0ZHXY/jSV1DZGq+sZPNjXtsbc4a8BT+Q3IHaPuYo3ptyytdChatuptCWIiXTOyvnRseWogpufGM6+ZSnO2xYNyBJo6f5dEDHj6ZK5LA+llmegUc190/nijmB3iNNrFOtKQ3KTI6kEvLhEG+++gU+v3IX46KOtZPLeOEnP8LK4UP4/urXeO+tV3H2/Elcev4S2i1pEC3HtTH8RFn09db8OQFIHmol0PFCqaSW2EZEAZmsqxwD56c0aMNfVpSSVfS15zozDEuahM8eCzy0iMudHsqT+gIuiwRyseqY8090pA5BeNboeJAR9OtMxh1s7jRx4/Ye/un1b/DK2/dxZ7OB3fEUhgI6RsI7yBncY/nVaj0lF3Y8wFRjgvnGEMeXhvjJc0v46fMnsbIkR/QNdFp+uN/Eyx9s4+1vgAeDqdR1x8KOOVwanddokP+QfizZBd3TXrE5Ea2hI9YWSY3aEJ3xAEemazi52sDZE1M4cXwGswvS2FyiCGNNMykkCjGRlJJR7rnGRvOuM6zqlv1UPdeVaQxkoxV0B6CsYdhQ3KQ4nPtTctYH2HiwicFugXZzWp3V7a0xdvYmeLCxi83NER5tjHDv0RgPtyd4IO8N6tjYK7AzqqE/qWGoa2LhQFl2P4FV+Du1txZdJ5PqSCuUHRqJ4gCMvUlDKJTHYRm2cCAWowZunzR65s1yY4PfKpFjJI8zaARCJVVbLjw08bUPVMmNBMhC82h+rvSeqjkbvY7N80efRJaoHEYYkHLianbet2iLup2ja2lPGXhWnRQDv1Saef54b2XkEkqslO2m5aLy8s2cmLiwIMlX089UgJxPXmooS10d9X0AkWnynG4jcyXjlHyByGLZ2aEWPrVzUw+mRxM0LIEpj6nHydaYdw6tykRL5Uu329X7bm5upoRFTUyNM57ubUITlYg9k3hY5WTIOPeaXBsqVqvfTwITUhric8XPV8cVQ6zxO5xrAeOi6GXDGfwW5jWHqCRne6YxxFJvDydXCjx/bgmn1qYwMzdCvbENSOhJlJ5UX8nGr4sH18XmbhuvvfMt/s2/fQfrm21MarOKSeoYoDmZoFMr0GuO0GsNsdzdxdNn5vHcM8s48/Qp9A6vWCh0tO0MkjMs9L70GAgPsQqQE4AvDITkGrUkH66lZ7iqeydgTw28GM2Q15TcIQdRJkH7q/VUyGi8Kzid+0sNn7cFeVIbhMTiEBT6JKum9KIBvZ6jIAIBMjHytVh4QYOejLQzhQmNK8XmS+7K32hdB6OBJSNTp45SOSVC544gI1ZIkgBPCoAh0oPC0VQYDBGGog+yiaZq7YMxplMCHf6R4NT5F/wGTOQX1FDHaCB6w67XaNad3a3jzvfrePftr3HnBwnxN3Hi5Cpe+OmzmJmfwcYPt/C7V/8Rq0eW8ewLT6PTldM+dmip7D50TCVhPI2P868C48NiIYu8JNcRGXWgpb0LqQj95Ab9VmBNRaYVyEUm2Y1KAnIhv0kpJfksGwm7DGgI3Nle3pMnhHAfGD1jS6BAvpL7qJ/L6zaeNLC53cAXV7fxq5e+wesfPMbOsI7BeErndIyRVlxKEw7tZO/tq+rjEaZrQyx2gdPLBf7ZT5bx3HMrWJiVFIsBxuMhhsMaHmy08OpHe3jzygQPhlPGIPlJPYzKVA2p6dF44gHFyeSKURXqRH/VT6gxxq8lxyjVxpiqDTDXHmJ1boJnLy7gzIkpHFpsaOhU+l5KtMUKRVnVKukfXqzned9aaasnJcgamizYa24jmDKenA/uAW9yrq1j2LbG9ZDuDd+jegLHGMOdvv7TBu2iCjV0Wsd4UGBvt8D2bgMbG2PcXd/F7R/6uHlvDw/3GlqEsrkHDOvirhPIyfelMM4HJ1XITr7YEkTKjBbFXpdWVMqK8vMOVGhrIv+SSKM0F/ZuLFDg3s5gzj7DyJcBqnIFKzGC2cTSHfNgw28lIuYADMH7xS8zJ57yR5zC59x3I9cX/DwLFlPql4ochk/tAAAgAElEQVSE5e65ginnzikrmhsiR7IohVb3MTTuAMsUkAbUSfHjrAwcGgWWumkHFiwnHjLkaW1HOLFEoZb7ZT/yQBmh8nSCcpLq/gXO75tulY7V//HwakKylZMYSpSuI2875LarQrq9Lcny9sMKFN12lQOdCar+EPqn8NhnXHmXhO5AmassbnkTcSzxm9GbqbJ2qTmi6gQ/z04rkQXQivKRfLghFjsFVmcmOHeihXNrXZw6Notmu496e89PaRAgIr2TpLhB2mYV6Pcb+ODTB/g3f/Mert4aAc05DIZSKSVJwhP0xhPM1kdYmhni2GodF85O4+zlNaysHUFnYc5y2qQwQSfHj6wiCCNjpMpRDKmHH5gzlHa6g6PkzVRDn24cyT7ZBObDwx3WJlCRgFPUAuXtrX9F/UHgRdBPhMw9pKcK+C6g1+cOkdfoObgMJz9Uq2gzhZu/Qo+L1YQEcFkL7hewaCCYl2eaKXf51ypWH291r2VaPIPh9H16IM4uMndMnTGCg8qQktcemDoFyUFBJXCcdZJaskGBzYe7uHr1Dh493kaz1cTiwiwOLc5iZnYG99fXce2b7zEadfHgwWPs7W3j7FMXcfr8RexuP8Lbr/0Gcwsz+PFPn0FvWuRE2tX4+ISBIzOckppDXg9DlimLyBk4Oho88J5hdDJ4VOJkfROAJnj1UF2mzX2ePRxBxk6BHHMb3egnVs1lXsatoC2clZvDE5l9JHBneoEOQUJzLTzcLPDpV4/w61eu4ZOvNvFwp43RpIWa58OJ4ZG8LGmVYREEKYeYoIM+VqZG2qroT144iueeXcbM9ASTUd8CdhNon7mHG028+tEu3rwyViA3UBxk0EttUyUqUdV/NJbRsY262S1PynESsCVlGDOtEebaI21qfv7EDE6f6OHYkSbaXTkb2k6YGAxG2N6Rnnhj7A5H6A8Hmv89GCZkZs/bqKPZqqPVbKKlpHCBZqOGVqPQf9qIgfrWW3+oH5f2LR1WKhbuI7KsktjtSfAClgcjPyrRI2u6zyz8PdgZY/vhEBsbE9xd7+P6nce4c3+M+4+A+7sN9HVd69gdFejL9+oGbHm6hBK1WvzANbANEe2KAhrVIza7xpDuP6pT3iOYVozhqU3VEKd8juscgVkSVapOJXoI6ljwR38wOKwlnPJkho5jTwRJzKXPJZxJYVXJE85LAnrun+bPeeia0TJnI8vzWWKZzAkIhSSJiZbQ6v6wnnEy5nwZ8k5gwM/RtKOgnKrUD7rtShEQA1NpAdV78E7NngdiQN28ijiGFPJU4MejoQKqZoiwUl2iAsTgaqUBYRXA0GtzKbSecjJeVYRl8CivR4DJBY75ciVgmCjlHLtPdic6By4CNjZnMlNxA+1g3igRkJkiC6HVsGmqTB4FIxdO5PVM7KZpjuQtSrhT+iG162MsN/dw+nAbF070cHptWj3SVqePerOPmlSmOuEjDSy1oNRbUzzeGuNv//2H+Ifffo/twbRBqckQ0906ZjoTLM/WcWy5iRPHpnD61CKOnFxF59Ccnr2qVXrCXEhxg/54JaICObJw/rsKCZETczo5ITS4LBzgYNOusssnxeNsHL8WwU/esjlMpZqNQs91DH/TePK76e+gFWIFU2ShdIN4taIO1w2wMmd+L8oOAZQ65yEMqfuX+X1e/RrDuSlXrsKA6b4U8Mxecz5fYtSHfgKG7RjPy2M83l9Lc+W/xA1AtjHpVn8W9+ATQKInH1lHowMyMxZDTvp9tqCpY3ejj/d+/xFufLcOaTM7lHYEtQLHjq3iwoVzmJ5qYTDYQ705jfXbd/DBBx+i3prC5ed+hvZUB++/+Vv0OjW8+NNnML0ojO+eO8Eua/ofNkLn/lFhstdTGJQMr8t0OldVywqz4uT6moJxmfScSc2RY9ED551bNrQzUV3MdiTC5LicOSloCtXHzTUiWFZnIhgOfZ1haoIJqSCsod9v487DMd54/3u89MYdXLvVx9ZAzkqVM45dO0kT5EkN0spXjy6aFGgWYzsmb3qMi8eb+GcvrOH8mQUDcZO+Z+xIa4wxhoMWNrZ6eO2TXbzxZR/r/R4GeiSVHP9loSabpnygegzH2eOVn6kUtfA8L11GOZUGNW1N3iv2cGx2gtOrdVw6M4MTaz1Mz0y0iEuY10nRweOtEd795Bq+uvYDHmwNsLk7xO6eMK1jDKSJr0Y2jDNsNupoCJhrNtDrtNDt1TEz1cT8XAeHV6YwN93Rf7PTbczM9PTUt3oh1ftuzSShM9mIkB+c6j08CuCh4aTP6ByJ3ChgN1ZvsjfS0wj3difYeLiNe+sj3L7dx+37Ndxa38bjQQOPh01sethVGFU939PnkiovtQdzEYsEiu3o2BaGIp1BOO2S/DfljHk3CbKVmVmNJ0B4NwXPJUyZNj5HJhN+H8/jLNtEvle2reXwbdlQV/FDDJke1PQ4buG0zSKQU9bU9Ei6b+zFm1RAzgW1RyoDuWRW/urnfz7JyaFu4GuGoKWwQYWxFCayUmRdKD8ntVRh41e2RE+hkL0nm55jaBS0HYhuE2WxXwcQsQIlDJo2TBfXc/VK1LkrIp2QCgiLNCZZR9432RpvS2LxeX+u4CFEm5TL3QkcKgJKpZjmIX672tDXWoVYN21nN/37Kjg6Ra7QfZH1Gb1dSNwI+juxi9sSfl+vxXP0XHnpcWJ6dqEYaibYmx4XINb2UxqWZ1o4d7iO86encep4D3KufK0+RL05QK0uIE4a/fp5f46hDGDWsLtd4PWXP8Nbb36Lnc0CrVYD3U4NM9MNrC5P4eixORw5toDF1UV056a1AauORXtoeasHGbsSNgwLerKvKHMyRirhIVEiUPkpI1rDFlUvN6+hvcm+aOFaEURwXktL6qBClSY9ZR9r6gUXGOIUgos5aCFk67aTRKCOSwBt2gShgSwLEpgzpkMhkA0sWlLocp+GeCUBPFDOArBNcx0KITyFwcCJ/POwXepDRoGPk1NhJqndkpYLmyStGdcphG44xQTVlo1t+Wg6x5xffy6tUm3i+lc38bs3PkCru4RTp09he2cL169exd7uFk4cP4Znnr2EQyuLqDUK9Hd38MWHn+LLK9exsLyGYxcu4epnH6I+3sTP/ugy5pZ7QNH36ipnBNU3JWhOtEDetxrP9X8yTGUyCea8iISgL66vIYvMaAq7xt5+7jRnkMLJCeMg02nNwWxvpIIZArXk+dmlrLmYh1QpyxKizteX4gPRDDs7BW7eHeDVd27ipbfu4va9EQboYjhpWRK+mmXJ3TKHS08O0vNbaphv93F4po/nLy3h+csrOHNiDt22ADcBcQL4zKhLD7HRsIGt7Vm8+cUeXv98D/d2e5qobyDOwX8Qt6qj6w8WPmH9TA2SCCCTx5PCBHOMROdJ78qjcxP8+Nwszq11sLJcR3dqgnpjrH7NaNLGnfUhfvVP7+Old27hoWR+1DoYj+WUaMuDlkkU22k9Vy3n0VplyJ7Z1e1n/yZot+r6b2G2jqMrPZw6cQiHl2exdngRS4dm0BEmT5oJ10d6OoTWmMoeVtAWQCr3PvNz9ZhBmSMPj+tpEc6qU8eoKErl6wSPN/p4cG+AW7d3cOP7AW7dBzaGHTwa1PFYGEcB5CoOpi8o2VqVqe3ITF5ryqqxmCE7BUbOhN6fCYFYwaPlm2c3QnP1Atuvuzw5sP5l2lpV17kVDe1iNsWcJwL/4Kz4pVJ4k2wdU2xJGomN8/vk65cd+MRE0n3QKbH2MtGfsAh6qKilL+d6sQwaq036CTBzb14dz1/8a8mRs8N8ra8My7e9YrSkOBx4+YG8Bmqkg7flxJXysDS2Lgtjn4mJfFrJw/y3oP91I6qypi50xkn3WW57oofKsgIorak/oAOeamhTBYnfqbAkbJhLICjCyVDpQeenWuFDznXjs+ewrwE2oYM1hyJ5Cj4nqejAPQJptBzKnkteI+cktEuR9yVZMs53BNOlBMsK7S0hAdmGuuGYr1fI+kn1qDS4rKGtx2yNcag7xPGVLp57ehWrqz10e5L8O0SzIRVeQ9QkR0SP55IFk4OiJQdm5I6frHkdGw+28cPt+3j8aFvL8bu9Nmame5ibn0Zvtotar+ftK0T0pEEvDR8NtEu5JgDzRAMx2A5IIjgwjeDI2t1VMhsRXzDxO7F4NMKVylTbsfmbUdPwPQV6wr5kdtnQsMyzA3TNrQvkAJVuBfMYGHXWTBLyadzVsDMJnsbZr6fjoKKit55c9aAZfW6UNa3MTQK4Dv4UbPLZyciF7+icO6BLwC6AX8ZU6IwcNG+hX5T5cSEnLGlgBxGl+XI9oK8ReLPhLoF5Q/MzP3n/Cj7++GucOHcZL/7kRRSTAb785BN89OGH2NneUlbu2eefxuxsSzHh5sPHePetj/Dd3Q0cOn4Bg82HUhKBP/5PnsbC8hRQSB6orDUdh8CcOa40UMRKY89HY+HBnrS+YdUq19GvpXLmZ7fqNciaOUhVMO/gX64vNDiLFuym1ISOX3w9WFnKOSV9rp9iDzv5OteXrWXYUsZsgnx9NGpgu9/BjVvb+M2rN/DaOz/gwXaBwbiDSSH5cDlFZCK6QMDSqLBKdz1/eRdH50b42TMr+Oc/O4tDi3UUxZ726GM4VfSgPJ62eRzV8Wizh3e+HuHVT3Zxvz+LPcW/kidtR1DROWfh2X5GLvToEjunhKTncEsVvoIvO41hrrGLsys1vHhpARfO9NDt7KHdERBllqwoOvj29i7+3S/fw+8/uoth7RAGRQdjyc8VADsaKvMmYxHQZjbHjHlSI0qSWoGg6OHxeICiGGI42MN4NECrYfmTR1eaOHt6AefPHMXFs0dxeHUGvW6BTruuPTyZSWLrTj0jD9cwGVX5IIOveUCByXa51dc87D6WPLoxNu5v49F6H3fu7OHGD2PcuF/DD48LPO7XsTWcYCTtnUQWvB1HOhdW8/58/bUOyUgV/iRfLDoobpto7xJwe0KbDWdZynnpIRwbAVCOckX1XT6TlbJSAoz0b0pqn+x4ubhQrmyRPdOVhl88nsCIoEcfKKfEGAZ+M2ZKJEwlkphCp9XIjuMPPqfmyLE9huWwZT0gi2QsfF4RY3cCw+D9fIxZc8AljFvKVbJeKVbObcpDz1CLQC5S+36khdK2Hms330uKswOj5fdK8WcyWQeERVXNpU2VF8OGk5sIJpt4AJCrJsjaLPEoFIYq7TVuXD5WBGb593xUln7Ln1ubDHtzZZEKYzXLcXwFmSGsGkPKhi9CqFpxsS2q5R6IYRYQJnkMdQ+DSFWqNPcFuhhhsT3C8ZU6zp6cxtkzh9Cbb2NrdwcPNh6j3x+iUQdazQk6zQamem1Md1votCdoN0doN8V7nej5q7Kxa97vbShshFSoStig1cnARvuUxRCRAxMKog6dyfduLTUnzvuDJdahArpiE1Oyar7eCTSksCLlm6yUjyeFM/xvMh3OnlIGEuvHhGSyBQR5ujHyUW/ZU6HtDaHQNEYfC4kH3U9UxnzWsqcXUJsPOD5HAB1kv9Q5CoUQbttzTzLPP4zhNrJi6uAxZOg90giaU7Ku7YeSq20Cmo1K/DsWDOhYQpEA59SUjGcieLid55DaRtK+hQLkPv/wa3zw0ZdYO3kOL/7keXR6HQy2N/H5x5/iw48+Va/48uWLePqZi2i2TQy///YWfv/7T/Bgs6E9w+bnG/iT//Q5LK5MAXAgVjFGvrm8wIDsGY2o94eTogY9lcQnWS1bsHQp3EyTF4CYOiiey1Zi8CJ4owUi8OPa+H7StYonaQQTSxZXLZIDOYZitT1CgYEwMzstfPHtJn790lf44NMtbOzVMSzkrDtr5K2ter2Cmfu/Pp6gXZtguj3B2ZUxnru0jJ88cwSryx0FceOxMXGq6zR8Z8OUY4oEyG3sTOOdr4Z45dNdPOzPaYUlc6hiGJivVUNgHozQhxX8LSIm2bRmfuQeA3QbBRY6fZw73MJz56Zwbq2J2TkphJ9oPlytLs112/j0izv4+5c+x3tXHuPxaA61oqdtPMYjb1ui4NVywcfKxjrD6baKelrGKLrXTIg7bH76UaFVr320GlIU00cxHuDoUuP/5eu9v+O4knTBrzKzLAreEY4ACZIAvVFLavXM2z3nzfScNz1/5Z49+9vbeW93z073zLRaLW8oiUaidwAtCBKEL5TJzNoTcSNuRiXRKx0dkUBVmmvifvHFFxGYOjKIhWMTmJsZxtxEP4b7Q/RVAkSlgMs8MXDz+uGcY6rOrdYu1JC/JlgxcibwV+RMzPZuA/t7Md6ux1h/G+L5SwJ1CdYPgM04QhtFJGkBVM2AzhMJcruzj1TVBcr3JXbufa06n23sCGVIyc6Z8x97pVZqL/Tc07PMJ7UYQN+7DrLr5NeFPSfzGEJ3hn7G7xQTLeuRgjEOIIzj7ufXJy8+t597MICY7Z76rLp9jU2w49D750yOpjVmC678SOb9a1YoLQoeVBvh8AjS6ch6pkkOXocsdQE7as0VBlbPU4ZFXtAPiNxHiEi3xg2bZAfThkh1UvX3NrRqf8ePZRlVeV7PJBowaUOXyshp2y07IXbCe5+jt8K0sntuYRi2RJgLDQnYBfUeK6eLW4CZvo8PlPwNJtIuxiyMHTOQZoBNafYFoFJI0UdZqX0p5iaLOLU4yqHPqFzA6ptdfPvjLTxceY0GdbanwphBilolRL1axEC9hrGRMo6M9WH6SD8mxsnQ9KFWLXMPVtdfldaMyyAtkNfILBZpPziFVYBdnkkynQh8EVyppcaHvrBhygDpHIuR5glXS+5Bh5m1/Hqw7F2eiTsklOMXFB9E6qgImFBGK38d/awFMMpY6SnG4W7xqPn79AvxvP3OUEG1AAMLVvUzvtyP3x3Zy+u7asjU/8aAWf/OZqD4jyaETH/VQ0vHnfdSzh33l1DUbrI+/dzkQh56HV3s/FXbekuL/bJ/6w4PbjZOR3UZL1bW8P23P6PU14+/++S3GB4d4jVIdbd+vnoT9x48wtDgAH772yuYmBtDwMxIFw9+fYwbN56ifbCHial+fPR3FzAyNSBZq4e0cfOAXbNElYmjw1jLjEiCCIdj1XLqOJrx6ikUbMAyDY0HumJfBQBlmaUKfgUk+vv4U0ISG8z9dMj5kejn6li5kBwlNTQ7Ed5uAtdvv8Nfv3+BB6sHaLRLiJmNKkn0NRYwJ+QqAlDOOOnNxupd1sJ+dGECZ5YmMTJE00hlnJxGkOEb9+cWSY+0p03TAFuNPvz8KMWXtxrYbPVzj1Zna3vXv8XEvSAhB5a5A48Lg5appVa6h6mhkIuPX1iewvREiHqNekOnCIpFXkv7rQA/33qJ//j8Lh6/aKGR9iEJ+jgT3i15smVkU11YOOXOFc7J132gZoDxluwrPsiFNAgJMIqEqVgMUQwo+58YG6Bc7qCbdFAOEowNFDAzluLkXA0nj09iYmIIlcEaedaZrXPhgUwq4veR0WPSzzjUm2OI2Y4RWA4Q7yVobLSx8aaJlVdNPN9MsbqeYLNZxH6nhN12lwsNU3TI7T1HAqbUiorDrA7IZKDHzTWT0lLKpAckmTPZn5kOBMgwqi00wVtT1suex1kU7H0WLQ/M9Ox+n9Fzn7SgTc/Tnp+Jw28L+mqEjV7Whvx91E/IAHsdtxV7O2H0gFxxwG3LU5UDFf7l95LsIIOYxAn3gKPmu4SeqcuBjQ37I8HTn65WiqMVbSscDYv2om//4OqBejLSeenOxLjvujIgZiPKoPrwqwBLH9IU7z8Pgtz4iBevqc3WVRNKVPed6vAcI9gbQtVrK+g69F5ekJhvh5WJMLMNnrFldpHoQlbQ6oS9UlVaGTZJjNCf5xecBXF6tpPwmHQbZDOK1Cuw6xIaRirAeH8Xx+eqWDw+gqHRfiRhEb/eX8UfP7uB1efbiFHlem00JGTCItqk5FEnbRSodnvYRb0WYXiwiuNzdZxeGsfyqQmMj/ShGhURhRGHEQqUwMDAzvSS5PUnmiy/yKyXmWsv1YPK5QsZP52J9P2u1UNOxd4GUPTQ1mosLPixYUO6Tu+a9gxfD/OniQWWgZJDvOd++jNzP2ZgZOnz8rPASDWT2sA+B5ic52TCpwY0WDbN7wllx/RENxo7LUGioNSX05D31/cg/Y1vOyUgwodTVU9mGEa29hL+sfNj51RBrX9OtS18XLi1kkZI2gVsbe5g76CFOCEGbRCDgwOIohL2t/e4if2bjS1cvHARp06fQlSk+xbwbn0HV7+7itev3+DUyUVcuHIGtcGIn6vVSHH3p7t4vrqCwdE6zl5ZwvD0CICmu7fpKuBArYwxJxmINIA1hNLejEPmtjuGMiZGB6f6Je2byu8tjo0CMu/nWBdaOkc4I91bLoT/7g6HHvbPOjXeE6Q/CADlyxOrArTiEl6+6eK7n17h8+9e4cVGgmZc4nAiMS/E1lG7KokRSCcaYva76KdEqVoHJ+eK+OjKAhYWRtHfRw90gCTtSOiVlqsDAk6OQlPgug4kSYCt/T7cWO3i6zstrO9X0KXalB7I9R60GWth92cWWmV9NifERShFAerBHmb6m7h4YhBnjtUwOlpBqRojKrmkPCpkvr0T44sfHuI/v13Bmx0qYl5HN3VhXeqtQ0ufgIzLOnVAztXHFD248geik6PSHGLxnfQmpFaHoUhwaGm6xIgoiLiMByVIBGUCRQGKcYz+aBeD5bdYnItw+dJxTM9Nojpcdy3jZKq9RMOy2GoX2LwZUZaCOV7Xklime4+lsAXEzS62N5pYX4/xZLWBF2+A55tdbLZL2E9LaNNcSVidQ+MEymkciHkz1Rz8mdfDqri5cmFot045emb+0SS9PFPnki1cstnhIMwmSPRcsqeDQ0/4UqNgDBCz9fUeSyiX47OXoy1a6CBrA+rmI+s05cP+Kis5LISsUio90mT8bO1ZGh79u0soAQr/8vt/4qzVPI3HW5oqb4dUd0nDcu7NmNJUY0AhOtJ4sTdlCRCdDBda9feQWihOiyetv8iDEZBG9KQjqMVA8vltJoQXme03piCyN4SYB1qWFdOwpAu3uk4OfuuLyNEfqyZU6wyIMzi2T9x7oMuEQg8DfG7RWU/FvaMtrZKfDzIsbsxd+FoX36Fsno6lD5vpqqDwAm2wFKUwQBlUVb2DerGFyeECzi8dweLxCZSqIXaaXXzxwz38+cubrIsBhREExPFgpdLaJaW0+xa6MYVI2ojbDZRIGFxoob8vwNxkiHNLE/jkymkcnZnC4EARpYhE42Q0iJEzSQi8GxS4aHKD9rfRHqOSJeonyLI41gDI9xWXWWDhGRQF+Dr7OSZJLWNPaIsG17KqfseJIdVQogp7ze/pGbRul9tImaZPn0+ZOBIJkfvOvow8lwInf/iKTk1Lp1gmzLn+wuzlwJxbyBnDY1lLZdv8IdCzqd2xpECR7ysZcXpNNcIazuEwqAFz4lVm7aQU6OpBpF0fdB0ooHVaW/8PCe/TMu7fXsGvtx9hb5/C9iEmJoZx4sRxTE8f4T26srKCaz/8hKHBEVy8cgGTM8MIgpjF6Y/vPMbVqzdQqdbxu7+/jMnZQXDLB2pntPYGTx8+QrVewdTiURQHKIRInR1o/SnTqySWHIC8lhXAxS65gfRKFjgpGNZx8qBes0O116o4Gvp7LVPiGQrT9F5D0DoHmoDi6x7KPNkD0ttvM/7S0JvDg2mEgzjCi7cJlxb56upbvN0uIAmqDOJI1E+siwsXOqPJAu404fZVg8U2pgeAs8cH8fHlo5ib60exRJ+ncGqHNXBc0YC3c8qaK6czCjjjk/AstZba3Kvi+pMuvr8fY/2gwtnHrtsqLV9XTFWjJZlJcNXynQ11c8M2t0DFfYEo7mC4HGNmKMalE304f2IQA8MFlMopgoj+I5Baxdp6A3/+/Bd8d30N2y1K5qgj6SSoFgNUSxGa7QCNpIAWFbej0Cgna7jQtPIGjpnRLePCkEQOEEFCrCKdgRGxcVR/U0FcKGWcAkoQK7FUpVQIUEwaGKrsY3E+wgcX5zC3MIHSYMU5xlZ20cOGG/uovrJPFpIR4/Ui+kxNZFLbnFL0JES31UXcALbXG3jztosnazHurO5gfa+KzSbQDivopBE7U6SPdPPpbDebCO49Kn28TdKAW5JZsXrbTlPBnZc1GRxAY8ikRA746Fy78zFLFPCEiOwBe97qd3i9iHaNR0awxmFkTU/0jLKL/TtJ4p93v0V/bnuYexY6F0LWc9s4tPZ8d4DXzZkDcll7ssK//NN/46xV1WJpxiE/KKdkS8sqXzeN2pZQvzUqHZgdvC6/VdwPWbwagnE3d16Afo7PRiOY5IHQor6SYakV5rTwnxtc9yYO7GUgL1+cL9vU9qAX0CdZn66ZPDkz7jOKITwjJ7VidNK1JpG7tnuOw0Bwbww3O3vs5/PXsPSrLrqezxPQE8+f2cpcyRYLJlX3559Sxt81giajUOB+gdTTdKQvxtyRCodSZ2ddBt+r9R18+uUv+PqnJ+hGQ0BUdxmCZGCpS4K2a0lTkPat02nzRiXQTwkPWkSym7YQpE1UojaGaynOnxvBJx8u49SxOUweqaNEQmfKrmIiTlvZGM0WC/NN8V63aHrLfVh2S1kJP5tZiRy/A2iSQ8e89HgeylpoBjEfTjJ3apX9QZhjDv2hLOApzyzpMyqz0vPMNkFDSBEfflcAp96qHLrKYueF7D3MHWXZkQjb7wTxXj1F4E4XXfgMtnrXas865neU99aTSQGxXkTnRsfDg2fjfBHV0vP+wnCqd61spI55ttUyhorBboh3r3bw6V9+5NBfpVxD2ulgv7GLer2KM+eWMX98ntfl1a++wZv1N5g/NoeLV06j3k/JDRH2Nhv47qureLn2Fh98cBbLZ+cQUuVrGpakg7RxgEIxQoFabTHA05CmGSsVlPMYaEFf0oNK4V92ekQ75tlVGWf1fPnw1CQDsy599qnOix62ihRUh5exGUuypS0AACAASURBVC4BQhlCNVPajk2ZZWXvJLzNz6eMJ3VgoD6dCVZfNvGfX6zgm+s72DqIkAbESJH+EIgoK5PsAFcwyIq/VgtUf62NuWHSw43gyvk5zEzWUSA2s0Bj0hGymZLknFPJpS3Y5rv2UMzGUduvNGQgd/V+G1cfdrDV7kdaiDihiqOZwsT4WmS+CLBzzNRh5mK9NIQEmpIWxstNHBsDriyPYmmhhoF6jEKtgDCgkktUFLeKRy9b+Lc/38TNOxtoxBXuBlsqBqgELYxRT9X+Onb3C1h9vYutA5cFy0kUNP5US5P1sjJf2vksJL0dFVonoEbRCadBp/9HxQAUXqXEsWJEKWdUX84BuoFKEcV0HwOVAyyfGMSF87OYnhtGub/iEsQYdOWSoJzGqDf7Wc5gb/d470vUyzuBwh5zNxz6TxJhNCO/naK5GWNjI8XKiwYerHTwZL2DjVYZ+0kZB4TQI2JUnX6O2+EZjTqfTcY+uiQVDUNbk2yyVsWnYaeB1gk7KA4dWCZOz8ss4cWNoSbCKAmj52sPGBObxOtQs7eFONEkyb913jvVmCjUTI03VymCuMrstOd7e+4iI2/stW2SiLfecl1basdjKRqHf2ZGLrOWbmAcjcF958RoM+0thxz/TEqL6Gd1YJXq5CxTuhKjsCwZQGPHLpVYm+Rm3QTYSxG9kVbu5uvoQBP4YnmUM0b0P2XUehwRg7x7qFMdVHkmPcfsd21V6Dwaz55D0qX5NXvBYv44zP5OoYPeosf6O4u8+TPCpunZ6o70XsYpW7DqGeuYu/nsShkZl2ziqH5qdjwYUD/TBBMDBRyhWknLkxgZraPR6uDOymt8/s1dPHm6i063Dyi6/oZaWoOrfSNFJ4m5P5827VaGMmMf6FPuX+5RmTRRjjqYGAJOzQ/gNxdncHZxClOTo6gOlBAUlZ1T3ZCUlrB1zmichTVwKfgmrJUNZC9QUPdYwwZ2vhibCHNmUt3dwpU59eBNExIMOKTPcQhU9gy3aTKgi8GgOWT1uoctF51aLdCqmju+tAA6TxgKw0UYV42NM5diMSRLVgGflmnhZ5HP+TIl+ffKP5xQmnYh2rZftjSRZZ7onnQi9xwQchEed8PUaR091Q8qK8kHj8mgZZCn41nCg19X8M33tzA7fwpLp5cQt1q49+ttrL16ib6BGpbOncHs/ALWX6/h1rUf0W0fYPn0Mk6dWUZUiZDEKW79chc3r13HyeOzuPzhOZQHKOuP9Gza1UBbZMkC4+EQHRmHiHV8iEKiXr6UXarlWaQiPwNDZdBsn1PVvck1nTfrnURlBNQJdrZVuy7ImmMQKPabx98ygGatsoaWgIXWZRRmmceU3ocO3BCduIid/RC37r/BZ9+8xLU7u9ijfqlhxTEcvOUCznp3HRtcFmjYpaQB4EgdXL7jgzNjOH9uEiNjpKFrIezGfH6w88wHmSveSn/mcJyAOC57RUOJEO04wPY+Za3G+PFRgp1WnY/FlOuqCSNhMv98RIPkQGYLk20qIkaxCwwV2zh7NMSZ4xUsLtTR35eiXErRjeisK6HZDnH78Qb+389u48GTfSTdQQRBCaWwg4mRLs6dIp3fcZQqA/jl7jr+7a838K5BDCWNSYykQCCugDKFTAsxKsUOikGEFjGcaRedhLRwISdQKFBj3zKkMiQlKTZMLcKIPSygVorQH7Yx0t/A0mId588uYmJ6DCGFqAtU+8SUFck8z1woPZd0wINzSFRBv8+ln9QhyEA67z3240uID1Lsbzaw/rqDB492sbJWwMudIt61Q2x3Em5558wBAWPXBYPryPKjSIU9sa327Mu06ATkFME5G2jJDmcK1UabzGQTQbOfz5+z+TM6kyXJvqL7SdRMr9NDFln8oNiEQuUK5OT3ioMUw+gateSUJ4gMGLTPl4/W5fEMP98//+PvuVpcjzsuqLSHGRIWTFGxC3364XG0uMSJ3SYS2pCJOCN61Jd2JKaPjfOUKPiSnq1M8QuY9KBFYtgEUhTdu+iTYw8zsJNllL43aVbDZsSFCtLyYc2/Bczs51y4Vdtr6HjmxlXPgkNi4/lFx2Mvn8+Ek5J964Gtub7XsaqOznn5DoeHoGK9BJKHwhiT9RgLkwGWF0cxMd6HWq2Ira1t/PzLQ3x//SnebAFJWOcwCnng7NFwyJvsRsy9/eJOEwlla1E3B2LiKNyeuDZpcdzhvoMuVEIwMuIwV0DJDukBokILo4MJTk7X8ZvTk7hwdhZTs0MoD1DZc6LyxdAYp0LcL6l1pWFXW4w3N0vKGnmvSkOEcqj6ax8yu+Ko8G88kJND18+Kzo7o2SxrZxknBW89LFWm13T3oP/EYCrwM1neXqyhz2X3nQWwKqxTD1FPM/686OZk3/DCUE20B63mnd57bgULZhz8GMr3sgXr7mdLk6ix6GHjxIY41zo/gVmWJYMqTZjSxJIIt6/dx7UbD7B85jLOXb6IUgS8efkCN3++jhcv1zE4NoaLVy5hYHQYq/fv4vHdOygWS1g+exZzc7OIiiU8fvQEN679iPmZMVz66CwqQ9LWjcOnAqK10Kpq4ejn9G6sDRQ0T4k7VGWVPstjbMLePHQ5UOsn3rCVzGzp92xFEZPcQL9nPZRhcu3I+QzF/JgeAhL5e875IPaEgNO77RA//vIGX/zwCvdWDtCIqawIhe+IxXaFeikRjjFsN+FoRikF+oI2xgZSnJit4OLSBM6eGMfQUIBu0GZ7EaTUqsuRAQ68udAq/ZkAIQ2l68Hqkh6SboRW4kKr3989wK/PQ+x2HJBzCixXhtVKTPSwDLlAHM2D066VCtRBBhgut3B8qogPz4/jyCTQV+8iovpsYQFpUMZuI8WPN57is28eYvV1yo5sGBTRH6U4MpDgN5dnuIXb2OQMVlZf4l//9AN+uvEK7bjflUthZixAvRRirAqMVlPMjpdQ7Yvw9iDFytsOXrxNEYRlFAm0BY6BI5sZFqnTQ4gihY6lFl9flDKIOzLawLlzR3BqaRpj00cQkm0N9lyon+rq6T89W0jLDYnTp07We3Ibo5+0WfxcIizLunQ1YaQuDOX9krShnaC138Hm+h5evWxi5UWKldcBnm0VsN8t4oDiNyyHdWDTgTpiVF30zYKnnhOTbaWGEd1L+cp0JjNUSaesbZXYOXPOHtYJyv1aQKIZPDXRLsSapV3qc/pmA/I8ntRRvCNkgPu++8f54L0aPhcyzvanB7LyWJY8ckeQJXCyKKD9XOEPv/+H3k8J1atkgnscKj7nBlNyjHjDuUQANwW+HEYOVXL7Lo4P94Y1VbugOjUxTX6MGdmKtk43qL4wV4EWhM5PQACKDZgr46Evr0DLAi5r8/jngqL9XjAHSn4A8wNsr5UPtdpnsJ+zaNpSu/l3VBCtdLD/vTohpouFXj/zbLTRgROVF0PKTE1QiVLM9ydYnC3izKk6piYrDLC2t/Zw785DPHy8ju39ClpJCVSkfPuAhM2UtUbamAidQsisXafTYY+c6zlFzrOkUDuHxrmuDgleqZm0pmQ774/YOfJag4C84BgD4TZOjMS4stSPy5fnMXtsFsWRERf69ExWTqidP/B9QVY5EPX3WhjTD44WXVbwYDay3ssNcqZp0j9zxqwYCf/ZPPDwKyi3LJTxMj9m0KdaPxPCFQMmJiBzlFwNoPefzS2ybKx8aFUObZvhyY8vmjs1Ypr558dUd6GG4tTYSDhbGTLW9imjJp49XUNbZ0kzaV9g1u3IDBR7kG3H1IyfPg8dAFTEKw3Q3G5gZ2sPg8PDKA/2888e332Cb765hvmFk7j84W9QHyyh29rD6xfr+PGHW3j7bgezx2Zw6eMPgU4bD2/dwerKKqKojJNLS6j392N1ZQXv3r7kel2nL59EsU4hsZY7IDUUqiwmM2LKekpPXya6CIVoEWst8aGlYhTkyncVZOtcKcMmO8RpF2VeFWh7lk4ZTdJPhlltMD9/WgbG2WwH1nXda804W6/P1RGjEGY7KeHtVhff//wKf/rrS7x416X0JaRdyhKNWP+lNpvscsphsw4qQYqBsIvxShtLC1V8dGUax+eGUa+QlW4xE8PLOkmdPlcSGnTZEmghINdhTOzCWnQmJKzRo9BqH769vYc7LyM0unXH6PFY/W0hO+V70v4iO1MKYvQXWpjqA5aPVnB+mZzXANVah/VwVHKjGFbwdruDL6/exV+/X8Xmbg1pWmN2tS86wPGpEv7u45M4f2EZtcER3Lr3EP/6P/+KO8/b6LTLSFIqJUxj3UEtAqhSzfHZEB/85igW52f5HNvYSfDXbx7i21tbKFXqCFiG4tZGqRghKhUZn4cUHk4DlEKgHu1h4UgBly6Ose6zf2wIQZkGikAcrTkpSWMdN2VnVSrSe+D12ibdh17yoSydaND5+Ww0wOhhqQ2ZbIV0P8HBuwPObn38rIn7TxOs75bx8gDYTWmVFFgSTWah7asPOCCnnZ/47DLP7MysSTTsMZ9ZzTaxLM7CSG3UHuZOySElkDwoUnCVIQ9nfhU4GuZaiROpDOGbEWhVAAGXXBfOgDjehQLk+M9M9LioXA9lLO/G2QSHtPq0OCSPH/x7E5CzgMfReEoR6ku6l6PQHD8IwbbENcd1AE9QI2sReilb+xAuTCto3LBxanDoRR0TJdkrfF1nzbSwLtOtSgb6LM4Mtf7/olk5mD3zxuejMmliHkSUmG+/ZXdABphsnRqn+Tvsc74NlmftTAZqzsOwizA/L34StYCwSapw8+OeJwzonYiBCxB2u+gLO1zs8sggcO5kFcsnRjE8nKJYjLk/4N5eg7P/wmgAcVLG/n4DWzvbeP1mB28p5fzVJl5s7GKnE2KvFaLdIe1GSUK1sjAF0nMdPNa8FBGGrvqf4oaUGtZ3gWIQYLgKTJa3sXQkxsUzIzh+agITR+cQDQ56HON2pyJXAwY8g2SAlxuAbPi11pjfuDbMZMX/hnWzyQd8Pc2atUBE2EB1f7zXKrn3NuyoB6nbbVlygXsxr0rQv3pWTu+t7J/qXzzAyYdKNLtRw25yaNtn4xiYZv7SDXIifC24rEydWkirO2SwpgBBGD0eM5l8Bb6qldNr+LpvymDZBAgNR+vU6fhqWYQu2o0O7tx8iJWna7hw6RIWThxnh23t2Wt88fl3qFRq+M3HH2FqbhyF7h7XH1u99wI//kiJOgf48Hef4PixY2g3dvHg9h08X33GAnU6TIkAnhwdwNLpBYwcHQcCKpFDkgF9V2WylC0TDVEi7bpoXmP6DsWczMGn65HGQoG4rkX6OxdjlTAqL1sBulJf01FeWsbJzLcyzHatMpOi86lkg+wFD+Qk21cdAmHXqKn6fjPEi9cJvvj6Gb78bgNv9wO0oypAe5ypM6mNxoL1yOmpqchvIcVAuYPxWhOXTw3it5cWcHS2joiSmZIDZuwSceDZNkqTd9VFcUSX2Dj+z9lwDr+mAXdwaKdVvN7uw5fXt/B4o4RWl55Jnkf2n7XleqjRviW7V0KKwVIbM4MtXDpWx5mlEQyNFBCW2igWyemkzNwatndT/Nuff8KX159hLxlGGIyglLQwUNzB8dki/v6/XMD5ixeYMPjx55v47//311h91Ua7O+KKIHMGdYBqoYX5kRjL8zX89u9O4PSVRURl0hf34cXTHfxv//u/4+ZTyoqt8b3pn2KxKC28Sm63x23UyylGqm3MTRZw+dI0TpyaQ6V/yK2xwp4LqTITx9Swcwo5dK9z7ALe/h8FbGqHek4psZveaVUmWtaytQd8OwGQtI4IzNFzUNpqN0TcbOPN2g7erMd4+LCBh2sRVve72EGFy9iQLKcTUI09K+N0toDPNukk5YGSkEoM+Az76s942U8aYnVnZ8ZY6VmaRct6w7N6ZrJkgP2d7FlcQo1JAs0lGfq1xhLC3np1Sr6wPCrHxqlmT79vZVys/cslntpz/TBswJac9uUffk+dHfQAVErTDYjbeFnGqSMMKcxGN+z12t1gZ30xuXm9B3jukFO2jLkZ0YopI8f0vvzM2zUzKbr27OTY9fge++aRuLCJipS1+rJhtPKM3WGhVTuIOgmHMXQZzes2gieWzITm95E6Ig7nvr8o8uxcHuC50Ih6GATkyN51OTO1L4wx0Rfj6Bhw5sQwjs6XMThAqe2uA0OBBbYhgqiMblB22Ve8X7toUyX3A2D93T4ePF3HzXuvcOv+a7zdIIGt+6wDIRkI1uLRYZHqGtGcCrhPSPdHzwQGlkcHOjg3X8PF81M4enIKQ/NHUCiTx+cqm2d6L2U0DEjzHqiIeS1NrmvZfob/bL7P1zdgwgJAv9DoI7mwhWWuNFNUAVHvYpRxURBqMj/1YFVC0HvQcgDTu/AhLfowz7LpO8jh38MMKmupoEG8aLYCFvSpSF60hX7b+1PRdcxQuiTbdOZQMAkPzq0UAG3eVRe0B3Qmy1wMtmc+aUy5Cr2gQQ/Smcbh52nutPDz97fw8PFLTExM48qHlzB+ZAJxJ8H333yPZ0+fMVA7f/kcF6+mNdRqxLh29Sbu3HmAIzPT+O3vPsHQyADau+/w+ukq1l9vcHPzWrWIqekJjC/OoEClSdJWtvbUEHFXBWf7XAqehFEZoInGTLMGLYuha7AnNGKK8vp1rskHAu7lPM70hWbOMy82mxMCygQMWS+lnTiU1VMWT3SJAuSIhYvTkGuk3X+8iy++e4Gfb25jlxy1bpHrtfESk7XAIU0RahNrREkNA+UU0yMpLp8expXzRzBzpB9hoYMkOUCXNHFcySALp3LRIm79mJUZ0VaQHW5n5UpP0HO10xIOkgruvwzw490GXu/1oUP13zgpSvdlFrJSCE3/p1ZWVcRc2HxqqIuLJ+tYOl7D0FCKoJxy03oiBjrtEE+e7eI/PvsFv9zfwQH6gbDOLONotYml44P43e8uYOHEAhco/uqrH/HHf7+OZxtdtIt9iFLqcpAiKhTQF3YxPRzj/MkyPv74JI6fXES1PoB2O8HDJ6/wf/3xKq7feQuUp1mLSEAuiiIuL1KKqHkZddtJUY26GO9v4sRchAvnZjF7bArV4UEg3QfShgBZidnpXnJGWFJl1SEw/ZWtrVO7857N89qcjPmnwdRkM16Cxpmh+7EGlu4jDmRC2a0FNDb3sfZ8Bw9XOri71sHKuwL2kjJaVESYuhJxeRnHvroCyi6qxoWVhW+1zJP+Wfu72/M5F3VUI8ojko940c8sqeLObz1vlbRSYOtsqIKrDPS9d3oL5DOiLhlb164t+8eSWj1dsJRN5C3qzlSt55vHJtlYZGcuP9s//54KAhtNm9zXvZa+nGwTfjA5LLRmnKe6s3AnDTiBg+w4cQPiwvNZ2Q3NumDn1+j0mHJ2AN09hQC6PIhTINWDVGVNZ2eQMG5S1oTRubybs7PvFwzUM1JbbFnglrFxWaTIMnTWm9Dv2e9n55TtMJEJ5A3c6KkGre9j07PZk+FMLZ0rB8Ajyc4aIY3GcMC6lRPH65ieqqJcpd6o9B3Xs68QFvk7Caf90wLqot3qotVK0Uq72Gu30OoUsX9QwLsd4M69V/j2u1/QjqnNDLWYFrWKr/snnjX3MnRWgyonhUkHg9UQI5UY8yPAhZP9OHNuGkcWZ1AZ6nc9eKkpuVPiZRtSAdihhsdsvvz+0knMs3cMkHSD2dHOX0BF9vJzZaLs3mSq3YImAVRuQkR/ZJhCZVM8sDSHrBpjtxndTf29DINoGTK3czMmSPuO8mEtF7Died5Iwnj5cKG+twFlbLBzSR2egeQMC3NffQY7fqrfUuNvgKyyjP56wnzZsDIPqZZECJF2IqytbODnn+9ic+sAJ04dw7lLZ9BX78fTJyu49tPPvBnPXziHE+dPATGFnoC152/xxV+/5+f96KMPcXRxBoFUzD/YbiCOExRLEcoDVRSK9MwUHhVn1OrctD2aZpcS2OOMPnpQdWht1qApsqqTqABPak657GtxWPLAWQEgT6GMg58mCUf4LiMyFQTirMzAXoNPBmLJFSyX0e6UsL1XwO376/j8uzXcerSLvXYRHWp6z1J7uZxETjT3Lkxi9BHQqaU4OhHg8vIILp2ZwshIhELQRBcE4Og/d8gXEkl64p6TDsgxicmYwGlo3cHuQqr0804cooMa3u0X8MP9fdx/EWA3HZbqgTFrbj37ad6TW1+xHq6D4VITp6bKOHNiEPNz1Iw+Rrkcuy4ICCjSjoeP3uDzbx/j14d7aBaGkHYrqAYJxusNXDo/hQ8+voipmVlsbm3jPz/9Fl98+xAbO0XEQR/XWY0oySPoYqiaYnqgzVm6H36yjOn5KVSq/Wg32/j1l3v406e/4s5qC61wCEGhyrpiAnH6n+v3mmCg2MHMcIpT8/04fXoWR+ZGUR6kzNQDIG26kk1SsDdzdtU50yFRCYbuf/29cbq9+VM7ZeQr3vaIzVE5hjLEun9daM053gpYNAkoCdDeb2PjdQNPn7Xx66MGnm+HWNulci1FdEDsHOkg1cSJjErOsvy52atnk0QJ7/eqLXIbxJVCc8+uoCfrj26N9+G2X8Gid4BZrUDsbfb5PMhkuZlhPb1FNkDOfqfHUpqInFu/Wfi1RwOXO/9cIoj7h2/9h9//k0I7gVLva3Z4cLT1BJ8DbvAoU0ez5lwI1C0exyC5UgwkcLVHBYMe71BkAnQH6kzNHxGzcqjX9KrzA6JJCnruCTWv7JW27+gBf4qUxahy4I8XT0ZDu/PfAVd9dPe1DIBmaNoJc7OFlgGEQ1k9Xly2QGW2gfibRk6lsXYPEs3CVQqYMoMoG4y4TzK09J1SkKBSAOpBE0dHwJqQhYVBjIyGCIvU05CYUfLGA+wfxNjcOcDbt++w/nYbWztN7Dda2NpuodFI0OwkaCUxOim16CHDXka7HXJpAsrkojI0pJuh53GJ9K6wZZxSRqvr30vecTkA+gotTPdTRfIizp0axdLSHEYWpxD1lR0LQiyHZzM05KQOhAIbM0C6ceze7PGAtBF97rt8aFpglN/QxuBZYbC/n2xTb7zEubGT542hAUM9nzc7kL9u9G8ammXQpQev2ZN0+57Iqhgyur5qungRm6xL9op0gSmjJoC2B/DqfqYb2AbX5j14HCwbL+PF2bZsSrN7KXvkqJ1MF8I9cxWk0JeIGta9oCBefs6XLCFplfD83iv8cPUXUIh+6dwSlk+fRhLH+OXGDTx++AijQ0P48LcfYHiyn21Uu5ngm8+v4sWL5ziztIRzV06jWCURN4VOJXmCbZmU/+A5VHCtzLDpcdvRAr/6fzkIeW5VA6jfF4fEM6fyvj1Z2EZz5x0CO9fK9uWdBWHbMo8zK6djrTtbefd+5EhTlijSIjpxGZv7RVy9+RJ//vIpnr9K0OqW0aHWSzQXUpHARVVZkcz/hWmCPrQxXu1iea6CC2cmcHZ5FAN1CjCSbXH9Rek+vHK7roSEi9bQz11SBf3Ho8PlR5wTSTo5ch7o/6TL3etU8fBFA9/d3sVWpx+dgCQXpPV1AJG3APf8do4kJV3Q0/cVU0xVmjg2XcbF08OYmQxQ60sQlRLXrYGd3wKePXmNazdW8Gi1iY3dEhqdOqJuiomRBOcvEoj7AENjE1hZfYp/+/dv8f2NV2i0qyhQHb0u2bkiKkETw5UOjo53cfnSJK58vISJqSlEQRF7+/v47uo1/OWL+3i5XkYTI0jDEqKw6MqcRCUUuhFHKMpBjHrUxux4gtOnBnH29AKGp2YQVWg9bjvbqFIM3Sea1OJ1WjQgqnHIyzx4sN6L/PMBR1pLvSbbEKtJtrbRylFsAoVZi9yHWGQJtA6aMXZet/DyaQP3Vvbx+HWIVztlbKVFljbE1LuVzndi46QfO50nveSKS4rk8L46TmyCs4QCiwnca5q6dBqB4+Fxe/N9Vs6EYxlIMU/ncYsjoRQr9Mq4eG37fLfsrGF3QUCZXLAn2qZj7vCNPNchSZAOqNmWm+78cSYnOw+5RZdFfpb+62GaZC14MpRf1rUicb9y1GJvfNvVGtIYuN6HbKcuEbfJzT9ch0wHxGnmbHVkr4lQeymDYNm5zJbJs8n1mI0TwWEv7Sr3MY9hx8ENZs9T9pZD8XXzLGS1L6UQ11WB5ncWZlA/xfVrksQVTfQ1kNyiccUjnRZNgao+P1HybAOpCng3wVCUYLQSY2YswvnlMcwvDCKqBkjDFO12By/Xt/Dk6Ss8efoaT59vYmu7iTgmAxoyU86JCsLaUDiBqowT/Z/E9MxU+4hCqrT5KcyhRS11cbmCl3Hc5mhZKSwiSmIQM3h0NMWxqQJ+c/Eojp9aQG1uCoWwC3QOXPaVGiEPeLI+he+F77wOTRZz/vBizKKCXQEdKsDXw00ZoHx5E2UAbXkM/o4m9ggjoqybz0Y0YMx6re8vg17RvxfP66bU5AEBXpbR8WMjhtR7iXrgq7BdW3wJmNBuAcZr9MCKx0lBmwJnAXLKkqujwwZfDIH/noZFZX/wZznm6N6TMTkdGN6AABH12g2BDpXryDGWvoSKXMf18wGIBWmV8P2X1/HrnfsYGB7Eb3/3MWZmJrDxZh3XfvwJb9deY2H+KC5cOYv6YD8zQHdvPcLNmz9hce4oLlB5kX56Dlpz0hdO6xeynTIlQohp4D0vvVKJbeDUSg37K4uuYy76IWVD7f91nvIlbqxToWCXNXWqeTTZqs4IyZiaxB1f4kXJYYFdDJYF9XP7qwStNpW/KGNzO8DXV1/gj399iY09cgKp6X0JMWdLamkVlxjDDjqVBkOX604eqSdYnu/HJ5ensbAwgkqJCvzuUYEJPgtcNF1LjKhuOGB9FJcQ7FJWJn1aWnJR9iPBQM67CNGKAzQ6Zbx4B3z+wyO82O1HWBsHwiq3fKJPE3wjrZwuR+L8qcLdYNTAkXqK5YUKlk+O4chYQdptxQ7EiYyksX+AN2ubeLPRxJuNBG/eNLG9tYtSOcTZC6dw/spF1AaGcPvOffz3f/0c957syDitcQAAIABJREFU4oASLcIarwfS31XDEIOlJhamgd/9dh6Xr5zF4PgRxkFbm+/wH//5Nf702SO0MIRuOMb2lTomEQvnpCwBlyWhEsekxaO2W5fOzeH0mXn0HxlEIaK1RkycFKFmO6Khd2JItDidlYjYxKecg6r7ldecccx82zdzvglQciSN2ASOBCibL04mX5PYUU2yUYdIkiIotE7s6nYHz5/tYOVpgnsrLTx+28V2UsJeEsqac+XEHDaRTgUKgpjtond17+O0ciITEJBjMQeFJEmH5kxlltDgkyENKPJYwurUmbRyRpsJGzp3Exf1ymMCB3xctY6eGrMmykeRxr+VOWsBa/7a+nf3Lu6BtFgxF6fJ4R7ptaosVPawOq2aWeOQp4NrlMFEBxv3NRTmQAFZDwNGN1f0rGVEJDOJB0pQtX9Qbnfh6FGHOGUxah0tmTg9G73OTgEODRoVKpakCTs4f0v31gv6PLx0A9fDzhk9hqE5s2c3ADSXUeVBI+8fQfYanJLkCh5bzgzrIpT2aJL24fQDFHroAXJAyGyYAywUUqgXmjjaX8CZY/1YPjWJwdEKmuhgZe0d7t5/gTv3V7H2dg8tykJNS1zTKIwqUpzSAXMtsqmI3yc+SuHOgOu3ubY0AempxKiqt8T/T2P0hQHXQKIK78dGEpxeqODCB/M4sjCL8viEY+E4O5BE4vqPhIcsMOtJl9f1IKBAP6cARw87b/SEPTM0tAh/enVd+j0t+aGejp9nXRf5EIRhw9TIKkCka9r76rOqSF1BlWXj+H4mVOIF7Kqb81kFJrFDGBzekwYMshGWtCktA2JZHwZHxquj56JYh2WlmFVXd7M3ick/pw3n8TiKvs97jAbgsadHsf8qUO8HWi2gQ2tACunq+9MYiOFGIHXZQN1F+vDmRQN//fwaXq29w+KJWfzmozMYGarj+coKfrl2gxN1FhYWsHjyBGp9A3wYP3l4C8uLCzh9eRklrr9FAFLE4j6RxDFXrkacAjhteC8ZqrZOnzcVElLl+bSsnBlLngsdBw2/y9grs8JjpwkOcnjqmtI1wqJ6SbbQdebBvdpLvY/7u6v+TuHKLg46IVbXWpyZ+tev32CrUUAc1JAGRR5vLg2SdsRJpVIRXYTdFOU0xWAZGB9IcPpYGR9fnsHMdB/KJdrqrnae2i4u6Mt6Z5VaSokRdhBd7TdOtpQyg5zzQQ3+4q7LkE8r3Absm+svuChvWD+Kcm3QCTSYXXEHPkeFeMiJietipNzG0aEmPlgawomTAxjoT1EtdRAU2q7QLrfBcmwLgQ/6f7sDHDS62N5qYG/rNUp9A5iZX0K5XMed2w/wf/4/3+PuKiU19LF+uJ3SNUjj28RopY3FuQo+/uQUzl9eRP/QMNJOgLWXL/Hnz77Ddz+/wl5nDHFxhMXwQZKiWIgQFUMunE49qGvlAgaiJubG27hw5ghOLi2gPj6MQkh7Yl/Wo64FOTCU+bdryttLs8bUcTVnlXcQ8nbO2k+tC2ntGD+C2BO2G1kkzl1TNZ4iF6A9xffXdV9AZ6eNjRdNPFvZx+0nMR696+J1q4T9TpGZ2YRC8gyiuMOsJNi4e1pI6itZCK7gM9GUGObonRAhlqyx/UmVJc5Lsxi7mOijAjktBHYokJNtxwlAMg++TIkZV0uWOWyRAec8NjmMlHJATo8HqtIhZ4/cs/AH6bWqfU0z9KcBQxP+Y4ec4vnUkkIOHetQi5flz2VmywVJS6Ff/ZYChvxLMS7wHoEe3LbmjLv63wJm7iw7PGFA76Wslv5dmboeCtPAC/1cXqBoP5+Flt1oW7Ste4nJaUXrBlHzdXKI399LReAcmXH0No0P12XjfqkpSoUYdQJMR0pYnh/AwtwQ+of7sb5zgO9vPMT3Pz/Am3cddLuOTSsERQTcfJrKCMRcKZ2sq64BDowwmJHnZU2KW3w+Q4h/p908VClHuhHiQVKMlyNMDiZYmOjiwqkRLJ2Zx/DcNIKa1ukiPRyFDDSrVbRXajQU6PiQmwr0DdjJAznLODkkmhWU7QF7ZnJ1cry9zF3fG8I8S2I8WN1T9tn5wDWbwxtbCwaVRdF2Nr2ORE/Iwz+/DXnq9hYQYQynnHZ6AzGquar//EwmFd5THKYxvGfYdC+asIpnKQ1b5BMddFB0HpR0ZfoYKFWAUh1oN4HEaNNU88frT1gyfswSEFSx+SbFt988xJ27T1Esx/jwo1O4cG4JxRBYffwId+/cwUGjjaHhMdT7B/HmzRtE3X2cP7+M2VNHEdAhya22NDtPJ8Y1Ps8E3aZXKoM719FEzKmwE3LA+eWkYXt9dpvEIOOn61KYLn5dzU7VkL93JMwaY8CnjomEn3scBVPPkAGnKw+RIkIcR9ja6+LR8318+s1z3Ly7g639ADHxQZx9LsloYmMcpHUhy0ohxlDUxtxoiDMnhvDhxQkcmSBdbUsSVFykgCMGIkeJ+RCnw4YiMgTcSP/mACUDOQJ15Bh2qeo+sXUFNJMQO50Snrzax/c3n+HZGyAOR1EfnESpTDqxzIkja0NnEPV2rnZb6C+2sDhVwsWTNZxcqKB/sOv0cKAe0AkK1CkhkgLjzCpR0Wf6O+3piEX2FKKn1mxRoYattTV89dVP+PHWAda2+rDPAJOWYxmVQhcj9X2cOzOAjz9axOKpJVRqNaRJEw+fPMe/f/ojfn2wg2Y8jG5AnSiIfSMYGiHoFhGVC+iLuqwz7C8fYG66iw8uzuPY8TlUCC1HTdFqikGyHRvkIO+FNlZbpLo2Wzg7J0dxJ4hbsdYm8o9VjiHoxIJA/rzaRrU7+kC6TlUqIPuAtaU06eQIFZAQaF7bx+pqE3dX9rH6NsLadhFbrRDNQoiYp1gyVH34UI8haUig3WVy53N2FLhnyQMnd1a7de3AYZaI6L4rmEEqc9CmyIr5SlclI2lRDJFFFDNJhA3d2sfMPxObNUPO5J9bI3f2GuyHUNSOchDkeRhr/Ms//aPvtap6L3oQ1wvPZS35gsGKwkhmwpvAeAtuZXgSggdOy/hxSRGp88aTpb3wBJmKzWetmgAI/r7UoMuyYc0r5ReZLExF53nqMf93HbT8QB72OXdpu0CInetlKJi4EIOm6N99J0th9ud9TyNhGUsBckzRUmsW6nFLGT4xFeDNNorzV0hkWwDZpoEi1XFqYOFIGefPTWNysg9BpYiVV5v402c3cffhBuKkgiCs8TeprhOdjyHp2di4driBNYVeaGqI8mfRJfWPC939acWQMeaVwGFVF/bid5YCn/TdCrFwIXmeTcwOUZ/FPlxYGsX80jzqs9MoULw1pnABATgynMJ+WAG+AjcLyvwuPQQY6aGX39i8PgTIqTBcP8PPb5gLtxh6WROfRCBf4mxOydqSte5jO/p9BVJuYNx/6r2+915yf8vU2M94I2uAkwWm791Tt6OCB+PHeoBpgIZqO1W75sdGjLRnB2Wf55NONKvWP7PZD2wx1ZXWcdUwoRHlR4POK9FSHB7UWL0ffZ8YoxL2dzu49etTPLi/ga3tGK3OPkbHivjdJx/g+OIc0ngPr1++xKP7j7D1bpfNU6VcwvzsGBaWF91BSS2NyHHR4ZHDw/V8kor2XGJB/iwV6R3IM8BKAas6PH6NqsbP6u3s9wQM8hgJi5o/UP1aNtfQ9cRspalRp+D7vVtQ66sC2mkZW7sF3LjzFp9+9Rx3V5toJWXEXerW4JTJ/Ioec/IksN6NWPWhchvHJgNcXB7D+eVJjA0TM0ahadIyqV10bbaSbuIiz1yCyMk0yE6QRIMdd15DATMwjrmL0IkjNKiDQyvEk7Umvru+iudvmmgXBhGVhzE0NML9Rp1ezzl7pJOrUtcDHOBIXxOnZss4d3oUC0crqFabiIKYa9hROJWlKpRBr72H+V0FxPF5RtekKAPZNdepo7G5gxdPXuPOvU3cedjA2ibV1CSLmWBmLMS5c2O4/PFJV/cyLONgv4XrN+/ij59ew+rrAtqFERQCF+kgwEnhVLKn3DOVbHbYxWj5AMfmirh0cQ4zJ+ZQIgeXxpUBsuu0IZRjxtSqzu1v2TrL1lkeS89Kbyv1IDdgLu/QqhPqnQr9jsorhEHO34c+T7IEtk+0vmVfcSgYSFoJ9jabePW0gaerMe4/I3YO2EE/mpxJ3XJdP5gkkDCrvC87CsrUm7Cqj+DJOW0Bk/NR3MnL0TDRuhOuUbJFCZk8Q8eW0JhRq00+DCco8Do0ZCuRN8USCgTzJcsYHZkInEYX8xhEkAXbJJ4iLQisD6ZMEDtVkm7uplD0I3wFGRQlbaRLA7+zHKBu/h1j43kcvyhcrTFGroJI3brJvFZ+UQFnrIowcWx+Lrm2A3xOM8LPKaDnb9GThwkdD/uszXTJU6p5Rs9hDts3LWPkDsOb+lm7gNzn5BrEtBXd5icQR2UWHHZI2ZhQP1MS9o5WUoxygd8azp2ZwsBwncwXrt95hj9+ehWvNqgd2KDUfKMsUqqg3ubQeInb1lD6WIJOy4UfaEOEEVVtJwPodFadmMSriQN6QYhSuYowKqHZpD6pBPiorlwHfcUItbCN/mgfMyMRzp0axPlzxzgrtTRQc2nzmu2nEUKqgOnrXNH7afka9b4tGBFw5PVGAjhMNpFzuVRTlWtaTx/34MIJur1OLH8NZ4Wy/3hxKlAx9dcYpClglP9rL1Fe+Kqjkv/7xaCJGId4xdboekuiiQ/K3KkuTYyp31dq8UwI1j+HAlcBEj5JR8AEY1thR7lPpOxl/zzG+Kvx5tCrgGJ1Nuw7HwY2md3SEhxFZkHcoSWGn7VpMrc8nyG6pOta38Wvv9zF+vououIQagPjWHuzjs3N1zh+fAa//eQyxib6OVy//+YNtjd30D5oot5fw9D0JIp1SqohAEJOhEytHoh8gGsCA5XxiIGY6sQZ3ZweUIxestqIbplIOFzDpF4Kot6w3Mjr5hTMGRefrqthd/9cJjOQ16/c14+/+CMKqmkYyZlMyN2jgroBXm8CP/z0Cp9+/RIv37ZxkJRRYKfO1Ybj41KYCq42gAJxeKgWKfMzxtHxIv7Lx/M4dXwItSrdv4mUbIiwOiROd50YnNyC6osy08/JFbSMAiQxtTfnlARXNy5OyYoxiGsnZbxpBLi1uomvrr7A1n7KHWVQrKFeH8HA4IDTCNN10i5KQRe1oIPBsMndFs6dqOH88jCOTJZQrlEbsD0egyDosiYNJVpjIuhntEpjKqBN2BlmqLhbhtaNLCLuRNh6/hqPHr3Gvfvv8OLlHkpl4NyFo7j0m2WMzkwhCCs42N/F199cx58+u42X72pAOI5CVEIQulqs1BmCtMLVCjneLQxFMQYrHZw8VselCwuYPDqFgIpQx9vi4Joerbxl6VnJsTC6yJ71YR1S/bPYSr//5AvqnNm9rbpN6/jK8szMoPV6VF+nH7IOnNgzX0qI1ov0HPYOSMLrM97vYv1ZA4+e7OPGwz2svithN6mhQW3MpNtHyhIjUSzInmUgpxpz7qOaJUcp66bDo45XhkMMEWD0qhaAKUHj8YbeVztHGf1b1k7MjY9ex3eh0m1v2sgdFvWzYM5q4vKftcBTC2N7ORQBubyuzU2gE6G6fqu9ZC6zMjJnyjq5UhMaTnJ6KzHHjIiZppSMEuG2/IT4cgsC5jyoZK+XHsVllroXluQIOWA8CNOGyVy3LAuvKmg6rG4LPV9eT2dDou//2YoaLVQXKZHvo+pmUDNUlYnzCyznObh3cMynO3e7DKyoeTINWrvVEgxCAM71NBwsASfHCjh5cgTHTgyh0hdg+6CAL76/i8++uIe9VhlReZA9GN5qnB1DvmcHYXqAeokEuyni5j4K3QQlFuG6OWq2216r0Gp1uKYUayKjEAVqxE6h9ULIxpuMMmk+RvoiDJUPMD8BXDo9iTNnjqF/bgZBjQ5QCp01XeFUymzifwQE+ENPkwXk/96KyGElOClzAI3WSFkva5T0cPVkpho57RurwmHZ3F6HpF8wQE7DpBp68Ic3dR3QMLTRQVk27zDGkA/tfHkPfW9ZV/7QlrHi78hKst6y32XyPo4altwRk1WprA9rYISC4UxTcdC03pzWjcp75LyGItG+CLBVBl11jKyzUzBuWTlvLOwWEOBO7Igk0DDQEQEVGey0w0Z/89UWfrnxgDOrR4cnsLi0jLHpOTx89Aw//fgTX4fW28UPllCl+qsUquXoogBoei5mf6W5OI2RgB5+Xl5bJpRKjDH9Z7S53kmQ6fDtx+ha2mOXl46sAw+MZT3p/Zj5Uz2jrm3j0NDvKJNQD76e8g4mVCtjzmw91+h0Byox53FCUKyCtXcJvvz+Of7y1SusbXZdbTgaa84QdIyPs7XUG5MeqwBqD09lMEZqHZyYruB/+fgkFubqKBapNhyxmbGw9I4tISBHAIuyDp0U050BLumBlot2ayAn1QGymMJs3QiNThGb+8CPd9fxzY017LSKSAt9QFhCqVLB6MgEiqWyVhrjwaoVWhgrtXB0uIOLyyM4d8YVN6eM/LTbYM0eJxQUCxxSZUdBowhsXDWrWuZAbCPvrcSNjTNPNX6/5tYOXq0+xfNnL1CtD+LkucsYmJxlW72338Dnf/4Wn337AK/3B9AsjLAOrkhOMgkIaX9EITvNfWEKark129/B8nIdZ87PY3hmDkGJjOgm0G2I4yc9pNnxdQyhkz8ckgGv4Ev3qo8ymKQYtY1eayx2Te2EOwQN26x2T50Qa6dsxroy7rnvWu0W7x8Kq9J+0hp0tM/ITlCeW4q3LxtYWWnj+t19PN0MsdEpo5EAbWbkNDKo0SAny+Bz1eAPV7yXhsjNnTOvveezx6Z6bAgYdJ8XRCLlPwivKKBygEkqcchWzoCXI5R4q/K+fr+UGWMebXJgQqnOVJiCw2IZ9b557GGfU42oYgWOANoWXfaFfJ9Ticny79guakg1s8n8sjpuep4oQpVDz9Kd9AKsx+IenhmpYcNb9JDFgPp8EoXvNBgO6brvWEaXp48Ftlr6JDeJZqJ0QCz92Xu65NJ9dXOYCbeD7BZQdj9H37p/FFFrDRr+ngUWfhG4QYs4gcTVXaK/h2SATJJDEW0MFjuYGihgdqyC00ujmJweQhKmeLa+ib98fQfXb79G0h1AyE2u1Vg7RjWKUgz3FzAzUsRIuYVhIsqSJqJCwtmpzoNJ+WxrEykRp1xrq9FM0Omk6HS6oAoMnZg2WYgWbcY4RX+tjP5qGyePD+DcmVksnJxDbXwcKNGG1Zpboj/yRslqvYTlsMZKd6TdkOzs60406fRuW4sh1LCpzIkFUj58QOOaE6B7QGRre5i17vGduS4duJ6hUX2KFvPNGd5Dn0M9RHNPNYR+nTgG3LFDyvD1rm+32uTk1HdU3ZWGW9jaKFh08+zafumBJjfkd7JMobQno+vK19zBaJ9BgBGtOToUSABPDBdjOpd17plLvQizbcKQcAKNaJh4KuVeCTEswMv7q3hw7ylKlX4cXzqHyaNHuDVcuxngmy+v4e7dBxgd7sNvrpzAwtIkCpTMwEBZ+va6PjnZNle9G4ew9D/HPLuDR7U9ZhL43WWeFAyzBkjGgQ/GTFfqhL7s6cghLM/A86sMuzi+WhBZwTbPgWT+MTC2a57uQ9ekNay6USm8y8RNkevBrb5o4q/fPcf3195isxGiw9nmRdGpadKASFwoaYr+paSGUgczQynOLQ7iw0vTmD5SZyapS+J7Zt/45Bf2gWwFhVXdPLMch2vDEUNHjByBNyeRccV+Xa3KTlpEM6liZb2Fm4/e4NajTQ5dxqDODRFKlCQ1MIJqjULvEVUdY+1tKWhjvNLA0lSIC0v9WDwxgqFhepYdpGiyFaBm9FGRGDb6TzOT1TlSBt1YfEUEvL6VsaAf0poktpjI2QPs7bxDtW8Ypb4xaqqFd+vv8Jc//4hvr73Gu/YQ2sEo0iDiwr6u0G/JO8eVsI2B4gGOTpRxbnkQJ5cXMDA6IAWoCRy7hBFm3zSj1LInui7coWIeXukqE+70vzV6Of9uKnMwh7VDGrK3NZphfsbrWg80o63zkgy1h7Jv/T4z9+B9JQ4v7zly7Asg6q3TTLH5po3VJ008eNTAvbUUa80Qu90Krx8CaRQop5I1zD6xHVVzLzVm+dzPwJgeHVn6Qe8J75iz3qG02EflVj56p2CM9Z32fMhAL53Zqs/n+3uzkI2Ptt/i34tdtvflCJc4x8T2WWyhWbGHsXT8uT/84z8aC6cTZjGfy6Z0yNM9lPPm3D/8IJLU4MCea15v/zFhbYeU5Y4uJCotIIkBlEOMX5IH2mkiehIJZAEpGnXXkykTzUYepP0t3Zs+ox0k+9zKNup79oDRHIDrQdC+t6ybsmzvEcOZB4puOOg9+PoEVAOJ3/PQUrN58ua6GCy3MTMCLM72YenEJAZGBrBz0MbPvz7A5z/cwYs3McBFJytSX8nxfGxIuzFKxS6Wjo/iH//+LBamSxjuo6rk1E6HRI8kDqYeqnR4kldPAuAEXQq9dhIO7zb3W+6/VoLGPtWaa6JFIVakGB2r4+SZY5hcOIoStdmizcpaOFqQRjfkw4C6RiwIs5vfhCPZ49SzWNahHqbKuvQsuXyoS/6ua1gXpDWQenj6sJkFgrreDwFQvvyIWoacl6GT32OMdZ/lwxQ201Wuw3tFD3JVtx7C5mUbstfQ+79Z4y2MHG8yARaqnNUx8l6+1YLqYUfATVsEyXVpPigbtVgG2geurAwbvd7stZ6QNYNPI+LvCYGJpi4FDrb2sPV6C31jU+gfG5NoLoWjqnj0YA1ffPktikEHJ46P4vLFYyiP1QSMGZ2Rt0mamSoAzuvihIXjZuHW/llQa37uQzrmcFUNJWsj9dDUdWGYOv6usw3eI9X1QePPMUkL/MyUysHqtpHYC3b2ArSTAnabAe49PuD6cLfu72G3GSINiB0SnRk7wu7aXPyUbQ+1s4pRD9tYGCvhwqlRXDo7iSOTBISpNJBrfO8wj4jGuZWWA3LqExGgi9nW0PA7Bo6BnBRVpcSLgyTEdquIp2st/HTrJZ6sNbDXoWZaFYSFCJVyEf39dQwMjnKiBjG0tNJqaGOi2sTphRAXz4xifq4PtTq9B7VmP0AQuLITAUUMImJg7foU507ZOF3bdk/yQMhe4zeld6d1TqFZ+jslyFCz+CIO3u3i159u4utv1vBsrw9b6RgXMKblHIYlzpAtcqmTAhcYHipTmRLS1k0wiKsO15yzkRA4JgDnaq5mIXuVGnij16vh7TldzRqyP1fGQDPPrWOYX3u6N96zzWp7dFz8iSnb2AA+PvutnlcOdo91JDzsKgi6pc9FrGMO2Oy8jfF0ZQ/3Hu3j9vMErw/q3BKSQJzKQzlxhucsOzu48oVn15ykRKeVM0kJHInmjN9CWpBmZ/n78KdneDXxh2VmvUmUasuYEeRXV3bcVqEzjJxlAQ2Qy0gq9yxctUIAo5V95SVgFtQV/vkfDgFyKvvQsnimzQ/prEj2qeCGB1FJA/dDrpNjkSsZDmfbHJDRAVWg5BhinSAPZSXU6EANAyXpQ+jOtgzA2RckEKnALZu4rP6am+Q8eu+lRK12LXtPW15Ewp+mxosfVMGpvdcQoyxMw3uLyFOvxGzKIZCSGQtQIl1at4Oxvg4WJkKcOTmK2dlBVPtLWNtq4c9fXMOPvzzFXosy0OpssNmESTV6Fo7GVGm9w8xbpdjE9HgNl85O4OL5OZw8NoOBWoXT9MkoBmlLchlIUyfzQvoRKt7JteRokZFgOUHSbiJptxA3Y0SVMvrGhhFWyItVr0vfm+PjcnblQohu8oUtMqBB2SdlOvzuEqOnxFveGLPhMB6qGidNq+cJtboOq2Mzh3ZP2RNZMt4Y2s0v78gHgWmLYz1nWasZ46y1wmRcVF8mB3PmLhoP2o+T3E/bhykjqPeQPeiHy96bf2g9SgFxWnZDDxPVvvE9rRduypGweFxbJcmfwzJQHXCGenfDhTI1jKvZycLouMPLANMexlKeXtcfZT9Sb9QiNTKX8hHU93crxrXr9/Hs2UsMDRRx8vgYFk/NIByqZAWmnccnB6XUu9L3Jb2cOhuqkWP2wK5X47r7MVadnE8bEyfXgFZmHoRB9g6EAbasQWUxkOwLcx8y4j5ELc/v1zntRUkkkyyFbkoyhyo2thNcv/sWf/7yJR6sNtGMa5w1SX4LNWJ3pVUJyDnnjp6PME81pK4CLRwbC/DRuWmcXR5D/wDpzIgpcsWE+YxSRpc6MDATlzU+Z00cATku+hsiiV2ZEXcb172hmRSxcRDi9soObtxdx6uNGK1uEQnZrEIBtaiA0aEBDA6PohBV0WwniNIYA6UUE7UWLi5Wcf50P45MFzkrNSGASQXRI3BEgRK1NJzpilbL+lUJQI9yXY+BPMJRZoHWtjJkopVkuxGhs93A2uoL3L2/ixuPWnj+ropGpwJERXQpUS0oohxQ8eImhir7OHO8Dx9cOoap41OoDFDWfsO13CIJANmlVMKpqhHuYd1kDfXsa41GqJ0zLfA8A68WQJ1aa7P0jO1BfsZZNj9XNs+DPXGwFNsZrOkRl0pL6LtqR1VSwPZHIgxkHxJi71N02yEaWx28WN3F7fsN3HsRYnW7iO2YEvSoDkIB7Zh02q6Ejcq4esGN1C+0TpGaklxPc+6zy+s3098fBppc2FSYc5axkpbclV3TZgKc8CdJFBZ7KEDr0cyJrRdXyuMoDr96oiwL9/pZlN/Z6/fMHgE5ZZNcLDcT7fHfdSKkwjc9B4X8NEnBbW5XZoTRr7yzu4kzdL4zhLxElmUi2Z+ersyxGYqglfWjEiZUY85g8nwsOc8GZi/uBt8OhIZq3R7RZ3VoOM/quZ9lGSU68HnQaAGdIxYVJDrmQZM83LwImykevFTpk2b3KepRgEqhzdXDTy/UcO70GEbH+4FSFU9fbeL/+B+f4dnaHrrhMNfYcppGV0rEdcNwBX3jOEbcoUYt4rIbAAAgAElEQVTRJDQ+4BZGRTTRV+licX4I/+vfncDFc4uYHOtnZsNllNLDCyWu9eLIkJFRDCMXtlCxv2SquRCaNBD3B5lqUgzDpAebrkRlMji8piFXbWEkeiy3kgwfngvH5rlyHzJQ4GNYLAkFyS4y3q4BdQrMZJrcolNgZf5Ma7eHtBIWSNhpl9qrGhcrCTBgwWIrupFP6NBn1xCvMcYagtGMz3x2rN3luhV9iFG1rBL25EQmFlj1amW0RpRnFcV68/zRF2Q98LNQeZAIoCbhA4PA9gawt5mV1igKu+OzP+k7EqIlBECARkG4rg9W4TMaksJjdLaWGXttru3i+o37eL3+DmPDg1g6OYuZE1OIqGZrQcL4usfoEowotMQIsSAqxBYwZ1ty6Vrj11XWwR6EArSUGPDzq/o3TUzwXqskMpjyL1bX6cdXWTsKT0uWLK8vrdsllo/HinL5HWjqJFVs7gT47udn+NPnL/DyLXVqqCANHPCl5vXOFqVIuThwwNu7yExcC6OVBItTRfz95TmcWxpDsXyAJGhw4lhWMkSuwy24CMSREJ3Amktlc61eiaWjkG+IpEPArstV+5tJimYcYqddw7X76/jpzjo29yPESVmAD3V/iTE+0IepI9MIK/3YPWij02xhrNjF3FALV0734/y5cfQNxCiXKLOxjZTHjUKpRQTkbFL7LV3jnLBzCKutc6r2oscR1PmStU3XULU9OzcSquUs6hDrzzdw95c1/HprF692qtiKi4gpOxWUvR9jpLaP5RN9+ODKCUwfn0VYIs0edWpwANkzcLznbRFvXWtSi4uekQGfMRQeYKlHK4wevTI5WdphJe/g6ffomqrtVIdJAW8PQpAx5Fvz4S88iJ7C8n9hoyxb1hMGVnvI1xYgxkkc0tUnJRlOgOZWC2tPt3Dj1g4evqnhyWaEHc5mJWcAiLnMjeqx3HgQsNPzOKscIdEoTYxQTalxiGyXpby5dNcVDZvq8tmMF3xrNcUJcRK7FnOHsGh6HQV/DABdFlD2D09z1ihAMYTeXxnFPH5xS9kZIc/I8Y00VGoBlNzOzb/cXUJTHsFqrzETViUjQ0/LKROaZUqGoecNXOjQoms3zmohM+DEn2F7JtdTksRsRL6Pd3DtSLlruk4E+Z/TYPT+TJG0e/WsUK9LmLAN6nuFknZgdQL1Z/zcMq4OE4iIUm8tBwmFF8JuAVV0MFhqY3qki6XFYZxYHMbgUBWbjQ6+u/4En355Cxs7IYrlAQRBBYUCFbmkUiXEgrhrx9L2ymlUXPFgyjzlOUkpe7WFbtxAtZhgcb6Gj68cw5Xz85ic6EOtv+h0wuw1STo5hxrE4HAYjAyagDc2CqYHouqHeCpzWrO8x8mnDO0SYXj09xq+UuCg4MV7XDng1cM+aVjNgi85mHnDyRo7jNGzu5oNvrJSyu6oR6y6vDwLaICeB3JiCD1Iyda484T093Jz+1xqM81ju09ZobEpdWKNpl5Hr6HarSxWndGN7MxI3SfGTxSiUqOrz6ssnQAx1UbQAU5AjsT0fWPotlpovHiGvd1dZnPIoRgYG0SxTGuQ1ig5DKIn1NAxX0sjjlwZ3DD1DowR07P+dAO3b61ga7uBsdEhnFpawPjsKKI++rx0CVFdoQ3tcuKAhPop8YbCWux8aFmZQxJt8hbeM6ACstVhUZbBH7aqwTShVbuenYHovbr+Xa9hnQFHiTl9Gg+FSxg4aEVYe5vgyx+e4uur63j5toA0KnE41fWNdA24+dJ65qdAmbrA1LoYKLexNN2Hjy7N4uypUUThHuK0iZQ7XrhSIU7H7bpDOJ2cA3LONhKIo0OMnET6bIiYCo4nBXIH0UwL2O9EeLdXwLX7G7jzZAMbe5QEQaFUypIvYLAaYbS/jKmJMdT6R7Hf7GJnexN9UQdLR4q4tFTD6aU+DE0UEXc7KHDLKnq8Mvb2Y2xubqNUCjE0WEGlFiCqlFAgx8HvK9ES8iAcAswV1LF9N79ne6JTpLpQ+hn9mTTIFeytbeP+zWe4+WgXj9dTNNsRF0oeH05xZrEfly6fxPDUOMISjd0uENC6kxAWA03Vqao96vHqskk7zInk55ZyULp2NInKsvxyjmVZ9NY+id3Rz+TXu/7cOjRsqzX0JItK76ds3KH7RgZTHUSNxHDCEWfGgFp8NLf38frFPn69d4Dbz1K83Iu4xmC7G6JNPpQUrte5kZPVrQkZBzrr3CNZO+seyn0mO9ctKZNFywRrCHHkrK0jYqgcTrVa5X3Qbrf5PxoP6l7SwxDy0SFASzGQhldF009ygMNKkOjwvfc85uzs0df9t//6D10qOUHhUE3r5bCZZEK5deGsa4Zg8xo5V5/FYXdnPFylY5ddwoPAGjhJVNBDhcGVoRFV9+EP2QxxOmjiFjlndwpLl6dDaT3kWbJsTWWUaO9AuRBBT4hWq4D7k0V/7xZjHhAqWs7q6+miyTamjKIbD51gWWo0DiToDdIUfUEBk/1dzI11cXppCLOzI4hKEVZevcVXV+/hxp3X2G9RGYEB39OWBlJDIJRJRmVGEtK7SfajmwfKMJWQDtU3KkVIOm2k7Qa6aRP1cowTs1WcXz6Cy+fnsDA/hn7Sc4Skd5NMSAVl7PVJTatQQBgDOXcfo/Z0QEi9vkMNhmZ+asKFsQLiELrTyzAkvBBMFp9n+YxgmRlE+Q4/lobYcojIA0O5L4MvBYn6M6Wa84ev/l6Mhr+WsgFy4Muv/Zv5kAM9nwFkGoo8jAlSDYq3TfIHy/r5A988lxo02cfZ6SRjxZtQxcgEdqhoroB2rj5twbCWHBEgx9FEpgEc8KI2RmkNG8838Ov1m9jY2ECr2UalXMH8/DSOn5zBwGgJQVFYMT8vObbTHxRGR9gFGutbuPnjfa4jNzE1g6MnZjAyN44goKSaZiaq1rlnfaZq8UQXx1mt5v7sSEj2ap4dyzsdPL8KeBXM6dqQve4PXQX68jnVIeoiEBvmEmZMCFWBhc4r/Yr1RLRUKJMvRCeNsHdQwOOne/j66hp+/HUDG7ukKSImrijRZHd/VzuLbB8JsrsodlMMRB3MjRVwar4Pl89MY262jnLpAN2kmYVSKYTKB49rveXsSxdpTPbSVZvTTg1cK45DqYH0ZY5wkBaw2Sxg5VUb91Z2cO/pDvbbAdJCheU55TBBXy3A9Egfjk5RckMV+wdd7O03US00sThVweVz/Th2bAD1gRiFwgGDxpD1fmWsv93H7dsr2NzaRbnYxfh4DdMzg5iYGkXf4ICLGuhZow3dFWjwXOScKbsneb+q8RE2TvWkTGSUgKiPfYHdtw08vPcSd+6+xs67GPX+Mk4tT+PspZOoj/UBtDbTPbev+B6WwldQpWF34yzqs1rbaZ1VD1SMHfBlksROWTDaY7qsPlckAcpA6ue8TfU/0Hi0Abg6Rma89OO6p9RRU5vqTlCJAmjSEzl3lCBFSC1Ae6+NtafbuPvwAPefAY82I2zH1MKNfh2xFpO3LTsYtC9c2ypnfp0uXbWbvcRMBuT0Jf4WXtAy90o/Kb4hQojAHJ31BOLYUZKQtsrA9Hjy0RV/tEhtvEMSLhRXHBriNZHSw8qbcGcH8pYZdJEui9yJYoSDTgeNvQaiboAyxf6FYtYYNS8dKYLLD8AZFwJeVA+jwE6AnJYPcXtEe6oZp9tvut7D0iNmYcMUCxA45LRfmTy1iw7UWF2c4wHp83pffQZ3jrjMPd0vWf8Cx+JlYNNobXJJCzbG7RxhaSbjixq7zF6XvEBZuzTm9AP2L1Ck4qVIMBCCe6WeWKhyA+WRsTIv0vuPXuCrb+/g6csGYgwhKdTRJDpXxowlpBqhSqllDmlIXPNqzvRNSQysWbGu3VqpXOawa0q14tIYhW6MYrGDetTCsSNlfHhuAlcuHsXszDBKtYrQ6hLq8d6r3eQcn5PDVMKg3hjqRlemwoA171rlDKuwupknKeyYenTeYBg07Iv92jIjAlh8YoRqmQzI8966UBeukKLYepn3jC7KHt6yXxZQ2cNcP90DCmzCgiYziIduh4aNqXkmnm/DXFmGW71ivxFUwyVg0TOLMnAatmMnTpkpLdOh2hwBIR4EGiaOx4PGWbVExKJV0d5O8f3nV/F2ew+1Wj/aByk23r7h1kNzRydw/vwSxhfGnVZIs0Q1bM9oxe5/E2oPAnS2D7B6Z4XF8TMLC6iN1lEo0bMT+JSQRQ+YFvAm9RA9gFPNDp+pAs7oeyp490DeMCT8WKoREhbZxS4Nw6ufNxnCCs49CMyBfAVxPvFDnBQugJpphJkToEMsjrC9H+L2o2385eunuPt4D9tNYqvKXJ+tK4ljIil2IVh02cZUkaA/6mByIMEHtL8vTGNsiHQ/1PSe9EqJLAXnnLPQXDE+h49oCIh9cLaHmDgCdoQzY6oRR/9PA9a+vd1L8fhVE9fubeDl2w4OYtLPEmlQRhR0MVDpYnaihrmpOurVMuIkRLvVRpDs4/T8IC4uj+PIXBGlKs0hlT+JEQRlZiKfPX+H27efY3OTyAKatC0MDXSxeHyKs+b7RgYzdlcztBX4MNMrNoD3mmXiZG/1sHOyzvV7DORCopkBZj7L2Fvfxuqdx3i3sY3JyVnMUYu4CdIskxZuT9amJAn59akSB2G1FOgr42WBFK8R43ixqZC9aZ/fO4DGiHgH1mg2+Wdy30y4Lg6FcWi9s+GNmLVOcuBLogNJbnpYZBljPQOUaWYzr06QOuTClJM3kLh2ge3dA7x+3sCjxy3ceNLFkzcxdtMyWlxEy7WC47KdLDVwrQC4MqKOn9yG1qqtCytQTwCfs72W3ZImcB7n+1CntANzL+1IKNehSsCQAxWSkCEmQZ1vwTzaljTDLL3a+/zgKgi1YVt6Hq1h52flD//wX7vFUoRyOUJfrYqjxxcwvXgM+3EHL1+8wg9ffYdiSqL7yNeGIxDikg90HkXrxb0/VYemqbTZZzJmzxk+G/O1AkKnV3sfzPEEGCOtAkMfJ+a16US9tMj1moyY5TwkYMYtLjgzxN2DKpI7FO+AhNUM6kC5n2nWi2MaGUjm4uJ8De4V667N76gLgMCua1rDxof3SJeb6GCoEqCvcICF8RKW5gewdGoUA0NdHBxsYfXJU9y++wQbmzEOWhU0mhHa1DamU0C7HXJF7HaBKoqnaJGBFRqYgDnf370d3zVkjQw3KkGxVGJPn0qMUJZXIXW/jzt7qBS2MTeQ4Px8Eb/9ZA7HTy5gYHIMBeqFxA256eU03GDDAdpjzRoSYwRsbS4FOzqnfrBVC2cAl13h3gCZkK3+3tZL0gNSgY8aNAUlhzkO+kz6SvpZy+zZkKYFcvwMZizybM5772CAq9dCGTFxRieIRiynI+OTVAvsypz4ewg4EaPDi00L/bIrKx/s0ebwbnDgSsOsvIiFnWRPRza9D9GSUJuy+STDr1DDu0ev8edPv8Hk1FFc+M2HzL48uvUrrt/8Gc32AU4tLeKT311GbYS+S2wF1WyT9aRhdrcTxRoKs8o/i/D/MfYeQZZkR7bYCfVkal2ZpbUWXS0ANAYjgAZGkZ+0zzGjWnPNNRdccsEFl9zRaEbSaOT/32h/OPP/DMSg0QOgdXdprbOqS6VWT8cLmvt1v+EvqkCyzMqyKvPlexE37nU/fvy4e6/RAuIK4krVXav+9cyWOhB5HvT+nEpVjZqpKHVhvWHklEXTqHTQDnkHxHtW1liBnHViCvhEQyz0gQEQ0tTZByMKuv2mZKeQ0USVjBrocgMhbi+yuRPi6q1l/Pw3z3B3sYVmGiMLq9L70TFlpF1zDRv4ofEYvqGoj4lSH7vGMrx7dg4Xzy1guCbD2Un7RtIMaXdC9kvbilAFKjMfdB1SfEjFDtQ7jpY07fV5lisBrFaPihpCrDWAW4/XceXuGp6vpuiHFYRhgiiLUKIJMJUUu2fqODA/hXo1Qdrrot9pokajBvcM4dzZXZidLiOIqfUJacpShBFNpCjj/oPvcPPWIrY3qTUJ9bjroDbcxP79Uzhy7Bgqk8NOEsL9KxUsGeZLATvTimT7pNjAn1dluJQ502ptbWeiVbG0vyKA2u5Q2m9tA9vLKxie24NkeAQImq4ylfen0a35w1fYW5YN5nMnwMun6+V6lATTe/MVuvpLenbkjPOWMlo6axPo33qbthjExtTeLuuRFAZ/4HplTXT7MtA0DLUCT0ft5tpTvWSW79DrmXJz55E6JjQCLD1r4M6DFq7c3cLTjQqWOxG6ETWIpvZYmqHLM4G8LOzv3UJp9ar1ye7KCu3AhJBS+Vcxrem6Y7iF0Z/lenrFDu46SIbmMoeOyabX2952Dk+YQk5LeBTkW0XNHP3f6vj5ev7FRz/OqkNVjE6O4vSZ0zh87ChaSLHW3EEnA+7evIOrX11Cv9Fhdi4hh891kUJfMihwiNd1WdayeGdEdPEckeD6wjijlmvWtITYsVrCIBmR4gAo8kDOHUxFrG/QoxLJKlPGqV9h0fKFcDvYxas58MrvQWhuc+2uk7JJl8o1eDApc1P1PfS66JMiLn9PgcilcQg01cIQtSzF3FCXW4KcPDqMA7uHUKMeb3GKZnMTrRZ1pE+Q9mM0m8DGZgtLSxtYW97C6nobL5abWNlJuSEwRcLNNESJnRzQ7lBlFy2VA0dsu4h9I5eYxK5dFa0VMYTU2T0LUIoyjNVa2FXfwLHdEc6dn8L+Q3sxNr/LaU98U011sMbR66H3lD6tqwAuH93pAbeGR5wu9xf03k3fTdixgnXhzxCrxqleMdbKqev/FZzxV2Ha9DWFLIdsCKOL0xSrGh8fveTRp79Kw9jqZ7vFzwsl+P9m6oT2ELOalgHGTdKCXntiWltQJMrpI5d2G/wja6jPwQNR+b7XG8pvqVH2KUdN9chXhwcEvBtwx3uBil/ImVEknWD58RJ+8/FX2Lv/MM7/4AOUahHSxhZufXML33x7Fe3ODs6dO4Fz7x9DhTpbczNUirENU6VAiYGmTuJQZkR62ynQ475v7iR7+ojZOUIZBBJlWoOyAG6jyI3LeuicVe7wX0hzDgQartCAP0udlf6c30oBnu7FQsqMgYNoQdkLqZxAn0vOorqUpgsye1Se1Kvg1UoHl2+s4JefLOLZUoZuQJWpJadf5io8bQ9CjoQa/1L7jh6G4j6m6wEO7irhwulZnD4+jVqlwxpZzkiwBUxdyyFNpTJwczo4BXKszaMek8zSkTOl4ss+ehlNaYiw2Q6wuhPg2v3XuPFgHSs7BECpvyCBrgz1OMFYPcau2RL27BpDLSF5B71JA8PJFl/X4SMTGJ0qAxE59RavAbX16PUquHv3JW7eXkSrXUKYlTg9OzYW4ODRWew5uh+VkRGZIOPAHxeYdYDtzQZPoBkaHUK5XnI6O5Zm0DPQwNHaF624NKCN9jeBPl/k441dXghBP2PmTvoSqhbUV9Hqc9Y9ZPYhG2c502qIeI/p0VAwZu2j1apaTZ8BiWoDrC3ybDydWRM8KhBT+6W3qL+radIiGPMg0Kyhvka1rlqJrcyjbyhuAit6Lox+ZEReJ0B3J8PSi03cvd/ElXsZFjdLWKF+ptTahnqZ0jPW7hnmq2NqXSN8SxrxKZXWl4NHO/djPqNWjOMYn9LEJE3lqmZesYTYFgJyOmaUTYFkD+16Wu820J9Xq8FzMqqIb5Rs8kTSf/4v/4NsfHoC5y5ewPQcjRcJ0Gp3sNFooNHtsHZu7fUqbly6hpVXKwzmqC5HQZfvE8UokpZNaeJBxk0rWNy4LbWhxikO+BO3OAQOe6lj+XQyhEvxKi7W1jUFNs3xfWKPpZGwZqjM4qnoMW+0qsJkA+DkfVyvufw96W30gfrjrIxeEW8Q0KUUrRwClhKReQvaGE9S7B5LcGx3jGNHxjE7C5TLbQZxVIFF806pyaXrqUdfSf9CY28C9DoBms0WV+4tPlvGvQfLeLK4idWNPlppCa0gQSuL0SfKm1lBej/qXi4NQa2+gMxT1sdQKcRUtYeF8RRH9ldx5sxu7D04ier4CF+LT8HxIVTnbsCK+kiH3MUpinDeO7wC6igyV0WWS6MVBRMq6OVDJsZLq13VCVtnrMDIHyKrxyqeVPkZ409bTGDux763RU+OYh3EU0WD6EHdwEbM2Sf9XP8ZRYbPOAJb/GEt0gBwFXChUbxfHyvq1jYimvaWXBozCWpUlQ3UAgjHzmW9EJsrDWRZgqGxMcRJFevP1/CrX/0O0zO7cPGH38fQOK1pB62NANe+uoFr1y9z8cMHP3wHR04dQJhQSk8728u+0gpaftZGl6c9tyyzqxV6nkU01aneYUtbEX6mokPQvcpd9IUp4D2u6VIFdPYZGJ2lBXJ+b5vnz8+SRNw6U5i+4b2y6DBNJOEzEZRSlZYGHGiFaPbqWHyZ4rOvn+F3X7/G0jpNEy2jF1TE7vb5ozjtQkwFMXJhiCTo8ei8mWqKkwdGcfHsDA7tG0Elob5wkkqV4JQAHWUpXLBHn0szlh1g4ysXBsT9jAgTl0pNqdowTXi4/OJSC7efrOL2o01stkpIgzLbvjjIUIn6mBkpY8/cCKbGy6jEBDK7SII2xoaAIwfHcOTQGIZGSW/pMgv8mIMYm5td3Ln7Ct8920KzSfa0hCTqYmo2xqEje7FwYB+S4ZIbw0aVkNzoOkbaSfDowTJ+97vraKcZjp/axxXO46MllKIuglAKXrjViDlbPrVKe48YOw2+hFnjn1NAIX0JeS+JzGBAQ6lFAQWtqdWLadDC9k3Opc8aaCCssYcBcfwam5WwjqcA5Lw90XOvLZAMGPUss7F1dJ+aW6eXipaef8sGxh4sir3hyzZBkc2weTmU1eiKM2Fmjg+o+8sbDeg2elh53sStO9REuosHqyHWuxHSIAbFAZyc4N9ze5WkRK6gIddMD4Ahaa/hHrmumzoYtybKer1Ns/YmuWTeg9OrQmrJmeRVUXDHF6i2VtuO5P3vbDBoWUH3CAf9i7+O//a/+2+yvXt2Y3Jygqn1druNXrvDY6Eo5aYivu3NHdy/+whPnzzl0nLWeolmwOMyAXKKFpVpk0crBQomJ8zRfH5hSje6PRLwnn7rYspnuxRh/vuKuhlkyrc9EtfnKYvhFqjY4O9NH6zfcaBNUHdhMXWBlf0bDGrcA3MfFyAOQ5Rp1EzYw2jSxL7JAOePTePgvhJGxwIkpRbCqIOAgZyARwaBYkD8VzIi1Ogz4tpg2sxry5t4+uQVnjxex737y3j8HWlnymgHNaQ0JSMkkWaFgaGKNEk8TM+JGlgOJRnma30cmAtx7PAITpzai8n9CyhV1WDJGCNlI6QvnmdD+B7fRnEV1tWzqgZMWMbJ8dE5C+dpZ02TGH1ZsWTegkILCD0jZcAfn9tCWtgJPyWdaAONAjrnWzIpSjWUmob09tGARgvqeH8anYpnKwvs3RvvY5yNtmMpMkYKomktvI7GpGVtRKw6N2vP/PprBaukJB1SMAxrjK3nG/j9b75k3dPJs6ex6+hR9Jopfv2Pv0a7m+Kd9y9i95FZBCAHW8XWagtf/PZTPH60iLk9c/jwh+9gfLYGBMrKaYCgYFIAtY6t8kUMKr8QR8bPTNgvZiiJzZF0KseWqr2TTvV+D4oD0ahEnZmtHOW1EcPLW8KkX/1amVSSPjN+VHIffi9qxZ8+G7OvxHm79KYbm5VlFWw3S7j3uIGPP32GyzfXsLZDHFuCnvTX4hGIvorUpUDd6QlQi7qYHUpx/tAIPnxvH3bPhihRulIZyIwYODfUnph5+kNfuVqVb9M19XWzU1MGdtQTjgAcjYDupjThJcF6k4beb+P6w2U8fdXg6RL9oMYgLglS0Ez46bEa9szWMD1a5tYnYb+BWqmFXZMxjhyew8K+MVTrZNFbbjRkRuFuHUtL27hx6ylev26h3+NOoahX+pieqePw6QOYXJhGQtMcdMwag7gI3U6C61ee4lf/dBP3H22g3c0wPFLFuTO78O47B7B/3ziGalQ5myFI1OaI5poDLqkI1UIeNhUSEbHvo81gGGuvGfXOx/g32WfKxlpnrqBtAEfI51h7xltFMwTiZQYq6guYRKvz9T00g6F70c6YtrapKL3Q/c6a4YLNtufIY0zJbepyWXvvpQx6/ar3lf8zaJQqVi5SkiCIWOBmiuVnDdy83cCVBx08WAa2UUa7T4SPyyo5jZyeaQd8SA/uzLX7mUq81GTLD83iDfqrYmrT+nt/1L1JUFyh9il/LyUtmaQSMspp7JxNzVnDwYyfft7bPte7h//hX/+P2fTwGGLSPHSod08LabOJsOcYHEe7u47dxAZ99/wlvvzqMusiHJCTqnb2ExZVypaXReQ8tRpBBVOiE3NTDfKUql8c0aRZzVqxVNdSpjzewujT3d6Uzs/MyOWiRvcZHoK65+yJJfvAc0NrmwcqY2gfOQM5ZYj42t2GcueTFCVAJevx4OT50QD7dyU4cWgYh/ePoFqjRrwthHEPQUiND+nydDMYOlEPLgMGehE1mKQ0BPUKEQPbjbC21MD9W89w9fp3uPNwFauNCCiNgBpt0SgZik5Z59Jpo0ogrpRh13APJ/dXcPrELhw4cQDDc+MIYwp1SEhumAi/dCrSN85NmTELLrzhKDCwahQ0mlPa3horjVDZJ4ql4MrbAkBSQ/S27/uI17T58KfYNq3Uz5BUgweQsgcYLMi/1bGLgXDfF2fgja9Nq8pO8caz0BfKByRiwK2+xFocTVe4Uq0c7LodnDN7fi3VO7wl7evPgGUBFJDIvZDDp/m4vlFuHuFSSvX5zUX8+pe/RxKVcOLUMRx/732URiZx/5vruHL5Onbt2Y13vvcOKjwDtYUsGsLSk2V88st/RrPbwrvvncWxM/sQlSmlQukwf/pz+6ptUGz6ZsDpKaMmo7UYpBCQYwGNgDA1jvRVexvKevGamvXT/UpfGQTq60xaVZ2aBb0qINcKYDUoltHwOXAJYvlyhPVQICeEYKsXYsIkJyUAACAASURBVKddwd0HO/j7X93HrYeUJaGArMx6ODeuyAUT9H/qKUcV61SdmpJ0BRlG4hbOHxzFf/zRCeyZCxBjnYfeM1PBow9dcYMycLQQJCInB8NVqE6qxDNcWYJBqVWaItEDWvSXmLhuCbeebOLKvSV8t9RmFo6DTIQoh33UkwwzEzXsn5/ESA2IsxYzcaOVDvbvruDIoVlMzwyjVKd0WYOD8zCLEUZVPH2yyanU1TV6pmUEQQf1ah8LCyM4cvwgRmanEVJrj1QYXZrIECZobrZw9dsH+OQ3D/CSrikruUbmvQ5KpQx7dtfxzjvzOHVyH8YnhngoScANhZWNUiZNwZycS3qBsrq0LYoCfvszjWmFHeK97VP3pr+kL77Qwj3tzyiHQXW//hI0CNAjr6IwE+AO2FDdw8Ju676xIJH3s2bT5AzqGfNnQ9dHHAC9j5eE6PlRG2oDXwVt8hoFmGqzrd1Slk/PHLPZEpjRiLdGhqXFLdy5t4Ov7zbxeC3CVr/CU01SavKrRbD8+7nvd+ZRF1BMSzEA5rNUwDDFtiHG4VvsocRQbqoFa/AjcW3PCEtxkzdZd996zWCP3GQ4e/XmZ1jEkf87+C/++/86O3PwCEYQIemkiNIegk4XAQE5rkxyOWuOyEAdxCPstFN8+ulnWF/dQJKUHUckTsVtPUmzSno0N5HuRpgCZWBHhQDudnzlt1lcP1dNboh9eaFZr0fYUtzAkSgzcoO5azJ4jNQLYO6NahYzyDbk3mhuQzrgZhoK56jPXROzzs6xuob1AuJo0gUZiH6KShhiPOlivt7EqQN1nD8zi8kJKjroIIza3OYjjPtynoT5UMPAwE0Gp6vj4Ua92kdIIsiQ9CjUFbWEfreDnY0mbt96jt//7jbu3V/BWlpHGlXRDUoI4xLKQR/VoI29owFOHaniwge7sPvgPpSGpnlsF7CZs2PekRqNl0XydNsWyPFBt+BHIyMTsephZm2cWg75Ha5GMp+la+4LGvLIK8/Xm41OP7av9ayIYbV82k5Ok1RnO/QtYFEdrd6fMnZ+r1oWUgCT2LqBY6drw45dfuL3kTG29CPuraRRuflZESDTa4itYoNaYBcV1PrPkvdUAM3XqEyvGFs+ZPI69vDSl000WC5SUoYuQWu5jc8//hzddhsHD+/HvrPnEQ9PYPvZGj797RdY22zgnXcu4sj5g0BAe4nSsUO49LuvcfXqVew9MI8P/vgC6lT40KUWDVKU4RkyCWJ8xR79XPd9AGg1Kht7ZeRkSLfr1+HOjS8KkTX1AExDaRuo6FoY8OtfL8BQAyrLILgUQu7c6Xf8HFXr6OT5y77iylRh0Oh6qeq03Qm5ae43117h558s4uF3PbTSMvphHZnOrpWB9PRIqBjCadmU0aDnmmKs1MEPT8/gP/roCMbrDUTZBq8xYVwqoeCEVOoKr2gLMesmRVykj2M9XFdBHP1qwLOWG2mAVj9Bo1fGvcUNfHbtOV5u0u9XOeCnVa5EGYYqGRYmh7BvYQrVuIsobSPImjyb+eTRcZw6Oo2hsYSHx/eztgt+A8oajOHunae4dfMhGtTDvO9StMNDGY4cnsKBI1SxPAYE9KxlVikHSSFa2x1c++oaLl9+js0NWtsSg0Iq0kvYvnYQx12MjPSxe88E9u1fwPSuWVRGhmU+q9gdSusRg6ZFQiysMmDAB1X6PWXnNGVI51YqqYkxZSBnz7KARs4qKAsldtwHNPIaH1BYoCntnxQcaDGXEhReGiL2yWi7B7IolpU3ZsAHyz54LYAItkUanAsjziZZWTu5Vz0HfE/KfJr0Lb+tYbDYTYhWmkXc9IybImyrorvZwqtH67hxp4Ov77bxtFlibXiD8DzLAEQzp3JTjb39jGBdXPcDxyPkL9azaDN8dC4sVrAtQFSi5TCC0845DEQYR4ovpQCR3sfp60Q3x73n8nUtpk7tiheZQTdcQEin4//VX2VTs1M4v+8AjtTHUGunKKcZ6/F7/R5S6j1EH059gihKo/RgqYSVtS18e+UmXr5aRRjE3J+MzZGOQjL6Sc3zKpvmtGY5Ynb+RrsoOyDm0aszNR6dkrV5W846zyX/gdQeBzE641CrufRBauuRHEXnFbGa6sn4AbjKFTqPAVLSo0iunUAvg0XxOzGnQ91ylALSw/UwU0lxYDbEiYNVHDs4wqnUKG5yg1Tur0vvZVjLXIRrT7Uefj0UmgKgneF0dI4mJS3cEJfHUzS9tdXG7ZuLuPbNfTxaXMdGI0G7CcyMJdg1FeD8uQUcO7kXk3tnENYSN+yeqxfprww098yWpqq0mqsA4IzPco5ZDnYR1HlQooBFn504V4fKc9BjAYjucBaPa5SjJ8K081Dw5rVrZi39+9m+cYW11mvUr555MyDSM7tyUf5+5f823conWJ+dAZR575680k7OyOBJ1xvXlIS8l08fmHTv/x/W0rOOFlgqwBNHwWBO94J8LvUO5NFCNbRWN7CzsYGhiXGUR8m5hui3Azy+9QSXLt1CpVLHxQ/ewcwB6vdGRjnB6tMV/PIf/gm1kSp+8OF5TO4dkaIH+Wy+djNzlP6vAm3WfOrayWuIhWOwJiJzF30JY6nPSnUpYn6885DJFhYke2bAAjCdGWzYFN8ygt5b7MtApG9TrgIs/dahtkCu56KSeP0sQTer4vlyG19cfonffPYCT15RsUMJAZ1lYt2o8pzelvu5abpbChKkcCuSzyhHLbx7tI6/+fPTmBtroIQtx8CJ82QmToZIUENT+qtj+Lo96v1JlanE3lMhRJ81Sc1Ohu20hJcbGa7dX8PtxTWs+6IG1+KoEkYYqYaYGy/hwMI4KmSa0i1UoiamRzIcOTiJQ0emUR8jBo3mNdPakfY6RrsFPHz4GvfvPUe7XWJJSxT2MTpawf6Dc1g4NI/KCLF+mvo3LWu6Hbx6/ASvXq0jRQ1hMowoqqAUJ0jihFNa/H4xpZ9pQkQblUqIiekZhBVK8euEBQ2cJWjwHtVkAhQo+eddsC02JTngkSXK87ZJ/CHbBaP55e0rqnxrU31gKWDH40hFYbbKWwGTSFW8rKIQVPOlCyunoFGvx2eZPCLKWWqdGzwg1jfJAb1uY5qdzEHPoKyZBooW1XBwr3pX+ioBWhqivQW8fNbAvfvruHS3jcWtBBtpjQs0iVHusuaRCBb1H8LOGSmNSqHoEt2UFE30CJQrFHDo9CcvoTLnXDN0earUraebNJG3QmPIymQUdc+gZsA5kOM0sA48GGBL3ebhTrpi05xLyQccBMf/5sdZb6KCUjnG+3sP4szULoxSs8auMnIS4dGHc9AgHxYlaLR7uPf4KW49eIJOt8fDXkOm9J3g0KEvuYg3xl4NUoceidrWHRKlOmLEvaMOlC2CuRzIKTVq56e6XUNHN/89SQWzwiz/4wGlQcnOJ5iqV0faOg1LkHGQRfdNV0gbgoEeGYwQKNHQ5KiN+ZEIR3aVcfbEJObnQlSrXddol0GcK+hw0ag4IG0LMXAdsvvNeXUVpOJcWX+RyIxA6sBOV15FFpQQlGrIsio2V1bx+MFjPLjzECsvVni24bFje7H3xH6MzE0hoFQqdcf3DlEBojU2bwNDCrpMtKOGyhcnWH2H7g9lSMyNKgDR9KHq4BgUytPybJN4LBUnD6QoTVqMH6Lolfi1akBMhO03q3H4vIe1AEKv30aP3iLlm8imZD34tWkPcy1yRJ0RFRD2NtbNX4fGQOYe9KANrIldX8Pdv8VADBSl8K9pFZ+AEAJJ7DS14S6xgDE1DuN0XlAbccwYk0Day62E5mYPty/fxuOHTzE8MopT75zCzN45bkPR2urgF3/794iiDN//oQK5ptHg6TNwomWvR+THZVP08vxVE8dsomEmuS2KvMY6XA/Mha0rFqnYczfA3ilza/rE6ZNnMCmfreus7Ks+GwakBljKeKsug7IY7V4Zz5a6+N1XT/H5t8t4uUbDqOgMkxZW2hnIqD89XhxAi6haVcOhtESJgwaOzof4z/7qDA7PB4j7646g5Nvo8XB7Ip5cBaordmANHA10ERCnaVVyju2shK0WsLjcwY37y7jzeBtbnQhZRIwZzUwFykkfo/UI85PD2DVeRy3uczq1UmpiejzCyePTOHRwClWeM99Bn6UbFI/F2N5qYvHJC7x6uYmMGgfHFZTLJdRrFUzPTGBm/xyS4bK0FpFnbc91u4tOI0WWVLldSZjQ6DjK0Ei/OWqMzCwbPWBhkXgaDtliZd9MipWfo/zf9gs0PsPrvAs+wx1ta2fsLxX/rXtUnKaX0Bi7Yc+uFkvw21smXrNIZtILf5R9TfGzNY1czCwIM2ljVrVDvvtEHkg4EGqC0zfamajjMmdk4Eya7I29RJ/BoKiD2hURWovQ3snw4vEqbt5q4MqTHp7uVLHZi9Bl0i9GKoypPyd8acWbcR+UW3S9ftt1Y3BwwR8qfsh19xZPDA4b0HFbXBbKQwcGn0uu4Rt8RgzyxM671wwOIw0u/PWPs8ZojK2oQ12KcGHvQfzR0dMYTYFyt4uYUqxZHz1CjhS4pk47x60sEKCLEI9fr+DSjTvY3NhGhVKt3GdOHY069sHRVtpDxS+KXrcPFHLgpEDOiQQLN/C29h8G2bp9J1Sr0GXKAHr0q65C0S4zNe6CDGThDTRwvSTYJSDoe8a4LnEE4OIsRYXm7VW6ODgd4vT+ERzeV8P0ZIKk0kQWUZdv97uRdu70UYtERhoRDUQv9mDTBerhI4dFY7qokAFot7bQam27qSftJhvZ2dmj3N+on7bRWFvC+stXSMIE47v3oTQ5zg2BvWBYm2jyNahjt6tRjD6LwMFEfP4STUWoN0r0Pqr1su9vC2FkPYpOUo2KgiVlg/kAC5OqzAoLiQqGgkFBAcjRew2kIDRNYMHAwK7IT5w15Py58t624aa+WlOnA9G8vK+mSGxlm/N0slPN2nIYacBtkYUr4sw/COTUCNNXMypNr49oG2LTaMQQtaTol3n/0Cil3UdOICpTBMxtOt0dkk4qq6Cx1MDNS3fwZPEFhsfGcez0SYxPzeD162Vc+v2vMTVZx7s/vIDhSWJYqNpQFmhgXexsU6tR0p5UwoaxQxaT7NfO9BnQfaIsgppwDhDe4mRdyaTMaDVsG723Mqj6HGldOV+pwNNZD2bcXGmYsGem+ImCvyBEp5uh06WZqWU8fNbAL/75MS7f2sBGM0QXZaRcqa7SEAe6+N1Zd8OLrYvmWocgQ8Q/I/vUwsJYin/5k8N499QYygzkKKnqxvaxpoizwW56AxcJcjrV7TUGcWkfbUqlZgm20gpuPlrC9QcbeLHcwU6rxO1PyCnFYYBaEmJ0OMTcZAlzo0M0ZwIJmqhXOliYTXD0+Cz27B1GtUoOjgJGdyZpfba3tnlftFspSqUhVGojqNSrqNTqKNWr3JScNbtsm5QdlVQdmxGxIzQuLnbNh/O1oeBDQDuvV+Fca1sYLXDgQNr4fb8fzdnj93jLvnEPR2yLLYgyQW4xOPTsnTLShQ2pgb1+nAdMBiyqPfSey1ycpoH193UP8xaX12kGxAfLCrx0HfSedBKPDRBl7a19s2bSZjJ8UGN8hmfpTLCva8itoug6CcBJ42/qf0ONpzfaeP5oB1du7+Dy4z6e7ZTQoMbYVCgjhQ68YzxeksYiPOhejrfo4hzulGlURiuX69/cDXnSibeQMH19l7HT3rT6muIUhj+wWwb6zlqgaB+3ArkBIKlL+KO/+Gm2lfTxCg2sdrYwMTSEU/N78OGZs5grlTHU6CLpEuVOI1Jcx2XXh8xNC8ioxDupYKPZwzfXruP5qyXu+UMVR9SXjLk5rqIqjsDKb2kAuOvCCAOmPxsoapDTo3SmZ9FEk6eLaHPKzKHJZsop0txp5D3v8gG8znXrbFedFiF+Spyn8600ekymQJA6jdp4BB1Mlto4vFDGhZOj2L+njKEhGpqRIiMmjooaAmoZII1SGMxZ1sakzrzOyxoIw8wwBU0NOSOsru9wRWAcB5jfswelah3bm0tYevoAM0NT2H3sfaBM6Qwy5RTRRpyyGejdY4GH7nZli/gQ6u4x1XtFAKEVyczGqQEQIaweUAXMDLCdpscdWAVBZtvbsvy3AToOLgwI0Oow+iZHdH+gEaVDHYOaNU1pKiD09lCEREWwYdkW9au5lXA6KfsMrY7Kv17WUgNGdiKFYgn/vQL7qSJ769N1MTwYMQbbgjkboPLa03OQRs/0714fna0dbG9sY3huCnGJrjPE6nfr+Pz3n2Nl+SV++OH3cOD0IQTU9wuUhiWnSnsqBtISmssNXPv2FhafvUIYlVCuVNHqtJH0t3Hy5AHsP3sEcYUsLbEihv30cbI4YC5iEJ2S7kPVhNHe0X5y3knqGup+Fb/OgE+su8Xx1lnTMqiuTh2zprQ0xct231Sl2v/7ZyEBrIIHdiCkaCPhPdDppuhKZeqdh2v4+cePceuha/KbhhVXmUo2gp8TgbO8c3yuzfHm3o0lomCS2DVud9DBdLWDn35vFz76cB8q2RoiGuHH7+V0hVzckNJcVRl3SWxc6oa/E5DjooZ+glfbfdx/vo2r95exuEQ2nbS4FYappShFOc4wMVTGrqkaJociniJRIj6xtI0jRya4iGp6roogot51Tg8XUn+5JOExbutr6yiXK6iNjCGuDiNIygzIKAvE55dlLBIsWKfBz4f+ysHUPc893cpuL9LgaHb+okVjTZpWp6tERMATsc0a5GllvgVOur8GUqsG9LC0pQCwrAdnu+d8qTM/mqo3ZzR3fC7QtfIRHXbPD9tUd+slWFvsAaVsSHofj2oUqebpR389Xl8nAaRKGfgFtu+cAacW1Q4w0aYBsNJjuh66zl6Da2x4vq1lnUyalUeJuP6ZzY0enj3ewuUbO7jyOMSrTh1bhDmYuc5nEzvdnWt/xtIpX/tGaEY+wmtz8ypSt4SFcaIi+XKXr+MxBWpJytNq7Ozjd63M8mDM3ybp6bk63/15Uy/neuK5LWNBeobgZz/5KGuUQyxFHTzbWELYT1GqJDhy6AB+dO4c5qMyhjspyr0+Yp1nRgURRFXzYpFdj5FF1LcswtfXr+PJ0xfodTPEYcmxdyzmdX2NnK2jVh6mWbDRyOkNKPvm2NrBlJzl5Iro9W35aydUJG2JEwPTXzf1wV2LWxjSguS5bPcQ3EzBPJc+EGK4s07vwz0jqe96hjL6GEIT86Mhji6UcfbkDObmAlRq1FYkRcRrQLouV11G47pcSbfpu6OGSaponE7CzuNU0KJ6DqDV6WJldQvNVobni99hdXkZBw+fwPyB0xgeHsPO+gOsvbyMfQcvIh6fFnAl4hje4JLu8yyVgoWBgH9Qs8YLZ8GGASPa6JTv16Qi9d50t7Lj1nFeGr0aip5tjXhb72j11OVMhDdAvMGEFfGFEiqwNVEyX3vBAXiEKs/Zp0X0GozhdRs1P5/MCBTCc00J07dFX+kcf3ERzP/VolgQV/wsdhK2TcLgoXYBQWGNhG3O05JWR6MsgwATLiaQPdcFbn9zDY8WX+LQqfOY37sb25vr+PL3X+HG5dtcUHPi+Cw++tmHGKaRRMTaSQ8vfq5hFeiX0VnZwtP7z/D86Su0mm1UaxXsWhjG7uP7UR6l17QkJaqMngItAeDaxkMmD3gJAj1r7v2merrCfavT4vWkhdeiCE3d6tmTPehHs5kCCfps+lxlReyzIfrKGbWB/eDSnRpD6zOndSWbSbOQA3Q7AdrdGNvtCr65sYR/+u1jPP6ujVZGwKPOwW9PHBK1F2FdnLynY+jcJvZpF41ZuLF3yqwbgh5Gog7+7L1J/PWfHsZwtI6QtM9iB0lnR9kWAm5c3NAHFzPQv5mRy2KsNzKstiLceLyKK3eXsbJFzfepqKHCwXop6mO4GmBypIqp4TLG6xGitInhJMX4SIqDB4Zx6tQCJidpPjRVkFJxQh9REiMksEZNxqV9RMAjIkkeQkGEDFJX+6jPjzMHJoXoDr8UJ4ndYmaNLHKCne0UDx8/R6edYXZuDuPjNQ6o6WNIl8zVqmqDfCGZGAcLEH2QaewAs7kafIidU4a8eG6tzXFOJ892eK2ZPcsaWMn3eO6xBIV+X2uVqNgo6ZTAS+Ltl0Yr4kM0A6Q2QV/LQZKAWb0nvRyXixe7Ino7vR9d/7dJU7yNVR/+FtvHn2EjShOoWmZeA1mmjqXgiqY2UZ/FlR08e9zE19cauPE8w+tugp2UxtlRgSZtDXdfrBChf4SmibBtQ2aKHlSDpu1LHDYXZtwWPvL5H8w4uiV1KVAlnAZrBRT0ObkE/UzntDsAl79fzgDK2E9Zb/c43AMK/vyjn2bdKMB6KcOL1gZ2tjYRxQHCaglzs5P44NRJnJmZx0grRaVDujkqDae0p6ZYXWuSjB58QvFXhCvX7+C7l8vY2G4ijFzzYLd38vlk6tw57anZ30KaVJk2HSnFgEr8b94S2NlRy9gV/51vEwvE3O8NUKCUOnXflj90n7lTzMko5xS4xS8xWnTrYRdD6GE07uHQbMgtRY4fHcPEZIgkafMswzDquf4xbBCookUPhkaScjL4Mk3fqwGmThdAq5sCdBptPHj4BFvNHqamFzgK2VnfQtreRlgKsbD3KJKwj821O5jfd4KrCp3mSMeiaArCMGfKirGhUvbPOHw9xAXskueiTbpPnbAeamU22I7ZxsIFwOajDtVw6PqYqk/PxJlKKc+omfsRZtjbHJEHuHOroVmhw7nejF73wN6w/zFpGnY6ch9qePxaicH30a2upwG63GW9oKfTj9L1UGPtg+EikDOR/UD6xz4TfebmdzWSV7DJQ7QTPLh2H199cxNJdQaHjp7Es6f38OrFIoardTS31tHtruBnP/sT7Dm2IP3gHNPrAGXiGBFKD3ZDNJfW0d5pciX30NQwwpEK0Gs4IbOmRemhsCORdWGQJqk0jhzNc6U9rE5HG+9aHaV2k/eRdoG507X2TIGKzYW9YYepqSRtTCxOTZ1pAcR56+H1LwQKKWp3tqKXpej0ArQ7CVbWQ3x26QV+89VLnkfaIW0PqM0GpVNTBlm8jn3qkUVvQwG0XpKbCu1doGJHatre76InL6wFbbx7rIy/+YsTmK63EKakS3OTmPvUWJyLGUgjR1WqxNaF6PUCdPpAOytjcamNO8+2cePRGoO4DFVuFE+2LA6A0VqA2YkqJoaqLCdJgg5Gyl3MTQQ4cmgUx47NYXSsjCyk/nWUGusjjksICEkRiGNwQvo0mdXpt6QePAE8fN+uUfpAtbWeGT3H/PISX+fr1w18/Mk1fPHNI3SyELOz41iYH8PehXHsXZjC1OQIhoeqSOLAATpeZQKKst/Eb+U6WQMy/LmUgNYyuvkmGAz4/C2pzXdTknyLGw3YOfVJ16OtcsTuK5DTve7ttNgMbxtMhsJW3bItEhsjaf/cklkJjewqyfZ4icGAvVU3qVSgAEUBIoOFe7ZlStFpqL8zNrV4Lvl8ytpzRkMntlABBL13gMZyA/furuPSnQ7uvCzhRYMa4tO5oVY9rheiw4zSo5bzijkOcFcl901aSpVkCb7Q+gCBWTkrxt/IgVn+6Dm6F3NuOl4YfJHfsWIJugp3Vdqhw6ZyLYKxerrgpz/7iIPH9aiP1/0Gtne2eN5el26/HGFkYhjvnz6Fi7v3Y1c/QqXR5dlhJKbljwxJ9J85/RwtTJSgHyd4vryGS9dvY2ltC1FS4tfTH20SrKO6BihCdXgCsEgP5wa+O8PN1a66Z3xQpNUoJkp6o6DPnR633jo1IkfCbiabe4iKhjm3LWPIAh1JxWeK4T33eqP7jYIEcdZDDQ3sGQ1wcK6K0ydGsDBfx/BwH1HcRhS5NCpVp9JCeYZPetQ4xyQ3xrdhAB5vaPmZ7RvGei+nbVl6/gobm13EQ9PY2FnmkTdzU3sQkTHvbmJ4aISbPJcrwPCuvWIw6feVxdDUnzJi8vm8LnZdLWCwmi3d/HqdCrdNVKjOltMOUo3Ez1vBm/6OPuC3oCb9eF9mrwdPH7i+hwFIPn1rrtH3S/JIyEWabNjs5+v9mzXIkWpeFckbWzV5gnrt2/iIPV/OXBSsDWJNgYUHbAL8BgChAhx1BGrA1QlZ7yLrbwGfLwrR/liibdGKS/psDmGlBUlYw85qD198dhu377xCGFNhVBtHjuzGvv178PzJPdz49tf4wYc/wIl3TgLBqhgiYp+UURBGktJblLZVzQsZLB4JpjNQlU3VNVHAblPj6kgFYMk5cMdXNVBm79jCAmfFhb0zne09MyHPW8+gAkgPyCQlpsyECsz0s8XpuYp31XAJE0CAi2ZIkq64H2GnFeG712385rOn+PzKEpa2Q3QyqjSnUXxuTiQVUmmTXpk2JfZHbkPGD1m7lrPXTs5Ca1sLOzhzIMZ/8ufHsTDaQ9Snak1iBmmucoAesXLcZSpAt5uhm4U8v3mrAzxf7eDy3RU8fNnCVosKLtw1lkKAZJEjtRjTE2WM1iKUwwyVrIl6uYvdu0o4c3IO+/ePYWiI2MQOqJaQSSWqHqX0Jc1t5m/IDFO1B0UnrsyV13ApkBdw4EG4AO2AWJgqFp9t4e//4RtcurGCRruKPmWIghSlpIPheoBdM0M4uGcKh/bOYt/cKCYmR5CUMoRlFoPnDN9b2SJlwNTGCevvz64FNQVbxvtQbNZAiky+r6BFNbE+cDFB4oCfkCPnNbR64I3d4vdQ3Z3VobHxEvunrzeZC05b6etNFkB9NZ858zz0LCgBoPaUAacweR6NqL9QO15cJ+NvWObgP1TOsABubngYImun2F5r4+btHVy93cWN58BqL0E3LKPrKnrkPagagKRIDoAzYBJs4UytAjDXPcNdrmvJLyjBsW0SROlVe5MvAbF7ezn/+su+DZpj0xRvqEiX8ZA8ZqdxFXipTLy/GrX/wvz99KcfZcSybUV9LKONzeY2DzAmSp+HyZcijEwO48juAarYXwAAIABJREFUBfzp8dPYG1ZQblLhAwESmVIqUbJ3e1GMXkCUfJuLIJ69XELEpd95+lLnFbqSifyBFVuNuH3hltKlQ/NmvUUtnGX3nE3Ix4QN5pud7s0hdK1OodfLQ2WGWRwyF71JPpulaK4XHhUphNxWBKhHbeweA07uHca5k/OYmAlRLvcRhTTirIsootQubWJyjpQKEqzmdRDag6dYVEAAy4AN5SOZKaH3o8i5hwe3b2GoPo+Zfe+h1d7C9uZT3mKlMEa5FKHT3EaplKC2sIcjfV/Q4FOQpr2IB0lW/6YHSI2WUPDK4LB+xQALNTJaXGBTDWy45J681kjL6MX4MR6z6VV1sN4CvFlJykBKgL4HoGJgrO7KX5OCpBzE+8iYPsZHxHLPXntsrsFjJtMGQFOoeps26lXAYIGZ70Ul76tGW1klXttCpKtpT5vKUAZLHYNqCnWNmQqS99IUIY8eks3oRfqqoZEUZFhFYzXF5cvPcOnyE7R7ARb2DOPHH32I0ck6Xj19iE/+7n/D4UMH8e6HHyCqbAmbTKDNOA9aFx3uzfjCMF28H7R3oIzmUWfHwalJr6rGh52C9M4Y0JAq6NPgyKQ9GUcpyNdeeTbF6vo9+rS16ipV7+QdidmfmnIVMOExhdhH0Uw45oynI8TY7pTwYLGJX3zyEF9dX0OrT8CJBNrUf83ZHQk7nO9hDZtzE/xvPaPMGLj35VVyiI6XndpEEQik4fGVsIODs8B/+tcncXA6QNRrsG3nOanCyFE/Tzo/rXaf9Xnb/Rj3n2/h6t1lLL7uopnSPNeYHVMShKiWIkyMJJgaqaKSBKhEHZSDJsYqLezfM4TzF/Zi98IIKlVK0zZA1ACzeFEJEUWUserQqNeepPJtAZDf/0ZG4rW08uzzm3Z+kPtQEhCu4e69V/jbf38F1+5uox9OoR9XEFFVLZ+lHpKkj3JMa9PERDXFwjRw8vg8DuyfwvTeXQiJKfSVmQI0vNaXgh2TXhT37vy9LZIo2AoL2jRA1/PO9k4foglq9Rx4rEPfUGZd/slgqi898CQwUxbZg2N5b2t/dT/rZyujaCu4vbl+m+0tADB9P78/DZBUe84Bs0lHexvqBWvuO9b+u92d65gdKMiDMmLnOBbss2tbftHBrRvb+OZOC4sbEVY7ZT5jLsByZ4ZAkssW51kYToHqUAMhGJyLpj2c8lQmi0c8gJPnWsQjjHd8kYXLbHl9vs8C6bu4r7wdIodbWEtn0r72lRbbMBD92Uc/4emp22EPq+hgu9vGdnPHFUNSxNZpIy0HqE3UsX96Bn/57vewJ02Q9FKUsgwxNfTl/nLSi4WbCNN+joCEZgHG+PzbS3j0fMkDd4ZOvEFcnxfXTFhuRO2sX1QpNjAArqiLsyCtqIH17yvFE26TFDH24GLa88a4WZC7s5MpYkopIESMBqZqPeydCnH+5CxOHZlDqQI0adBzlnKFFfUoKsd9JBEJGanfHt1Pm8vdOanMzEfqkbvbs9p7jYCc4B6+BhFCqmOnYdlZhhdP7uD1y2XM77mA4eFxhOEO0l6TyQ5aznKtipj6e5EehSMTNYSOXfSCKh8pFtghZSDUu9jUlRqxYlUUR2Q6QNoAQNb92dSYE8+/8T2rCbTAzqcvzDPzWjgl1DSkGWhmONisVR8yf44n2E3UZqJBvUdNx1pWTrU53vaaikYrEFZjyYyXgAVlC/WZKzCz1+bXt5h+cQbGAxNroN0mL4BhAbquYaGZgyhnr9dDt0EVqRmSkWo+tLofYuW7DXz++R2srALNdojhsRDf+/5F7D64gMbWKv7p3/6vGK6W8KOP/hiVUdpfVN1KaTITwdPkEQZzkj6j0mofCMjQe3q2TEepsF2dT35mxUpIk1Bp90HPUFNN/nwLALCpUROcuZ50htFRcMuzHmX9fBNhyrYJQ8OvU8CkmlDHxlARA6dPFYyxjpjAF/0OVaWGzGpdu7uOv/vVI9y+30Q7LHFJQEapQH6bnjBpbkNpsEmORB24q8ZzV0mMPG1HKljQo6HEA7N5/Q5KQRd7JwP8l//iLPZP9BD3G+ijx5KYfp+Aj3NsnXYP7V6M9VaEx69b+OLaK7xY6aJHLFxc4ccV07itJMbkSAVTYwlqBOKCEOVgG2P1BstJzp7dh5mZKqKoiyzrSn9RGjCdIC5VXREDZTz4fDgAEhCY0zmb6qRpv9BeoD6GbIQpgFUGWSuZZS+zSDxB2otx+fJ3+Dd/+y0eLPYRVeYQxDX+PJJSxhGVcMQolWnWa4Zq1EQt2sb40EucObGAM2cPYWx+2s2V9ro1drG+wtYBLhO8WqfMZ9oEoWorNYAc8MYW6OnvFJqt5w4st9MKaBXTDdhTYY3ZzopdU3siwf+bNkOYKg3+BgCstbPqnDXFyRHZYKDJPkIqxW3AqnZM7aDvm2kCWPqn1Rnb+7LBv36f7k9lIORHaSRfkCLtlPDqSQNXr67h5uM2nmxUsdwuc285EhRwoCOugidOWUmXBE48s1X9nurcFKMUfJC6xQGs4ac8eXrLF3w6s+/OrQV/Ct6cVJFG47khshbvaBWsAjmv8f/Ln3zEl9UJM6yhg9VuE9vtpisI4P2boRek6CVAXAoxPzONH54+jZMTc5joZCi3iZ1zzovhAVWycosS13E+KJFuDrjx+BXuPHiAnR3SzcWcYnU2d1CXZqtU9SaK6VfNDb9Z1aFNpXMn7BeKFy5PnfJnC4B8G1vnty+DhLzyjEjZSgiMxRlmh4Eje8o4cWSUO4RH1QT3F1/g40+v4tXyKhuDWq2CydEqpiaGMDc7htnpOuYmKhipxyglIULukq9tPzp5ek9vgQXzAohU6yB+xjEeNfS7LWysvECHJnNElIKOuAkmNWItjYwiKFErCJkxqQIb6+w9I6o6BDFcbpEKoln6prKVb9OWGePETk8MixXxM+gzYE51am9ErCoi1lSvvb4CkNH7GYhwzbU4L2kyp6YgwBpLH4H6iEL8enFKhf6SiKzZqEqHdn0+upmth6W1VodF9+vZJDVoBljr+juXnT8H1c7Yn78Rwcr1+/shRyrMhy4Lk7ouJbz1ahm3r91DuTaM4xdOoFQlx0qi9JQ75S8+eIV+fxRrWxlu3b6EublZnP/gIoaHR/HJP/4boL2MP/rxjzA6QyCwIU7HsUi8X6ifF1fb6WgqBaaGQeOqVPoVDTbM8x6Irgi50Agukioo46bOVp6z9o5TmYJNwaqmzTJ5DhXla+yNtUm38z9NKlzXXDISfTrLfTcX2aVk3PgrYrJ6aQkrGyEu317DL3/3BPcW2+j0q6DZUF2Za8rPmAoPJGXqkJ1KR/yhZ4egzJ8COKfnkQItAmgyQSfok2ath7nhPv7DPz2Adw4PI0p3XP82/tyEAV03DdDshlih57u4heuP1vB6g2apJlzVTrIWGmdaKwUYq5cxM1ZFrZSiHHSQBE1Mj/Vx5tgkTp7cjanpIQ5Ws37HtbiMKozPW90+er0MnZ5rm8KsiJC2YeIyNtR/M44jlCplRAnZMWpAT9uU0l8E2OUMc66ZwJRrDp1FVWxtA19+cQM//81dPH9NjnuK/Q9r8oISkiTmmaxREKMchxitUZfNTUyPZjh7egonzhzF0CRV4W5L9TUBR8XPGoCalKpXWAkbqHvUByhFzbG6fJ0QocdEAwJN3YttsaBwANSo7TP22Z8PsR9FEOXBj2Wl5XrU11BQwO9jG/aaazFuweEyAeLexhib6G2gIQXYdRh/4p2svpfaI8PkOf2Q2GCVXgz8ortmHkFC+kvSzEXobGd4/aSJKzfWcPlJhmdbdWylxMy5tjyuua7jvvPebu59PR7gKRGuYMFXFsvPBzCJAEFOhRo7RctDDLCCLcYt7BOdXSvq/PWzHZ7WSG2Q1S1Wwnp881c/+SnfFhUpbWQdLKVNbHaaCLiCUyI/Ngx9Wh+kpRDjU8N47/BRfLBwAHP9mJsHO7rfPSRy871u1+0J6q0ShuiVhvD05Wtcu3kbq5tbTLH71sESOeg4i/+vm9AqkLelVu0i6M9dPjtfOAKbnoXy+1p3s7B1XIShL2NrzDMT6iH1hutjz1AbZ45M4sSxSYxPlZEmZdx7sYH/5V9/jBv31rm3En8qR+UUC3RRKWUYHy7j0N5xHNo7gWMHprBvHwluhxFTY2AaLE6w14u+iamg1VQ9kx5gBVK0ISq+AbBD+H1Ohwc8e5XSWxp66I2aqkAfSaoOL896DpTP66bSPeWrMRXsSGd8PdxqgDxjpClPo7XQ5BFXt6qxyJlZf1Q9hW4Or2esFEjag134txoBjag9+CkCJr13BVTWgKmhFYMyUJ0qQM7bMNurztMm+UWx7RPBto+A9bN0w8k6qKbEP0R5mLy+2iLEfAavSyFlzN8TQ8RsmHFELOPKmG16dv8pPv38KrKgjPPnT+Dg8QNIyuQs3fzTtEOfWUe7XcbvPvk1Xr5cxsFjp3Ds5Hlc/uoTbC/fxfd/8D7m9k8A/dV84DgDdmLnyRuLJIDTUqLp06ha06ea6mAEZItVZI20+IjHEUjfNtvLjcNtoaJzKbNhXTV/kQd7PqVuGVSNxk0Vm0unifPSc+XDcRnO7bcPVZxSEUGETprg9Uofn379Ep988QLPVzJ0gzKvNdkIHvjNNsr1zuSiAwY6Chrzc+nYNpciot8hIMdbW8CfcxoO6LlwOkMSdDFe6uKv/2QP3j8xgTIa6KZtnrWcUZuTPo3bKuPFWhc3H6/xtIa1VswzU3kSQhCgFIaol2LMjtcxXI+5qKGUtTBa7WBuJsKpE9M4emgGo6PUD5AArCukCuIKtpsZ7t5dxMpKA812F612z90j963rc/EH3S8FoOQDKAVLTYCr1SqGhqoYn6xhlD53qIJatYRKQgVkUkTMDa4SLK118OuPr+O3n97FZnsCPQyjT5W1FNgGJDMpoVSuIIlC1JI+anEXY9Uudk0EOH1iAYdPHUZ1hGxmE+jvcLWv9KkQ+6TsvgaXeYaTd6YiUsuSvy17YE2c9rpUu8lvpHZJq8r/wJhDG9h4ts9o6NTO2Wug37HSEmWrNaBh0lfPpRplCab8+4kf4ffSszAINiwvkLPupvhi4NpU31x4D16LQqcG9RmeKTO2j+2I2AS6AOrNuNHDk4db+Pb2Dm4sAq9bdWxQw2BmoJ2GVLx97iflETB2kF5yFrQNZP9kbS1j9ibpNOiPiu/1NpJKWckibrHvVCSxgr/6yZ9nNLuPDnwrDvCss4WNdgNZr+fmj3GVpas67SFFj4obSgFGx4dwct8e/PGxU5jtJyj3A4TdPmhyD/3pEc0pmJM+NIsTZEkJL9Y2cPvhEzx78ZorPrny04ywsKlRl4XLHzAhZ0ox+GIBg46VlqRFUMaueOOa+icgp6W+7gzlEx/cHjOMHmMciugC1KIMk+Um9k8B758ax7HD06gOh+gGAR6+buN/+j8+4Yg7iyZl3qBL2/XSFtJuG/1uD1naQbnU475L4yMl7J2r4r135vHu2UPYs3sU1XLqZrPyZAVXpu+a27qNNTj7z40Mc+wWXbkAvljEw9wQ0xwQvi8bIRlnxvbDVodqBGodnu5yC3KMR9P38KDGatZM2pPDEfGAmtpVwKGghX9sRLf2YQ5EvvoDI+B1tI77gbIs+vAl4PTvPXDPei8GEKltVWDB9qWo5TPRk38Wg0s/cJw1klWtWy6kGAgwfK5ML8unBg044+uXmUuaHvRpbloT0iJpusY4Ifb0qmEL0Fhv4utPr+P+g5eYmBzHe++fxa79kwhj2oO0F+k9qMJwlItrPv/nr7C+k+Lome+hub2KpcXLeP/9s9h7ZBoBXsleJfAmn0FsoAI5r2WkGxNmhb6SzfDXXgjz+T4N+8mTHKTqWitT+THwwFDpMa373aSy1Z5Yp+YrYvVhy5rqsyTE4QQ14mdFH0WaHCUL+NmQXo2a7BI4oaKGEtrdChafN/Hxp9/hs29eY12a/BJLR9fKYw9JsyOFXZTd4MH0ppO7T8HI9Bg1BQzaxNlwNoSAXaqDuV3LBWe7epikXnLfX8D7JydQQgu9tI1uCrTbIRppjGcrHVy9t4LHLxrYbIbMcAUhCUhSlKM+RqslTI0MYYqAWtpAKWxjpNTE0X1DOH9uL3bvm0CpQkErMXEkGYl4lvPKegvXbizi6eIG+kHNNSjnvqTaty5Du9dznUayEG3qq0dpbH4UxJbQ5BuyzxHiJMb4WAl75sewe/c05udmMVyrYXV9G//0yVV8ffk5Gt06gmgKmcg6EpruQH3uEvpbwRA1LC61MVRuYN98DefO7cP8sb1g4o6YZP6rhTDycDWYNKbGv8YzXVbwb4LEoiaXU8mqYzOSEu/nlP2RvcxbuGDDLYjzP1IWS9+7kE1xji3Xlr1hT21Rg0gdNCi0PoNvTT/DSAv82piUc55eE/+lDKD6lMIZHzCSEnCyKddCCZVYyFr7oim5dz4P0meQGfsArfUM929v4MrdJq497eNVq4pGmqBDjDm7J6F4xL6oOtWycrYLhsMLeTq2eMn2/2/ikKIvffO3GSsJI6eaPf3MP/RZ/Dl//dGfZ9RTiDqBd+IQz9NtbPZa6HQ7PGuVFB886JoBjUtb0IzRXilFXI9wYGEOP7vwAfZGdQy1+oi61KPILSyBJe7hmPZchFYuoReX0chCXL11F7fvPuAorMTVbLI4SvKwrx9csGKhw9vQLD+cwu+5jsuubN/9zCMNgQ0C5BQ4UoWssBtcmRqSliLAcNTEwckevnd2EqeOT6NcA3phgKcrLfzP/+fv8eX1NWTxFEeIXMErup1+1kOn1+F1YEwmMwLDrIWYmLqoj/nxGBcvTOPPfnQSJ47sRaVCDrjNRpNLrfkwSVUWC+rp4NFrpMFlVHKOmbs+0IfQa0RjokJyH+1pykqBm6Gy9fDJDNnBzSMGiowkHyJDeXvRqBxOD7ZsjyYT5alWzmvMFGzYyMz8W42Zghl/wM09qNErRsJqCHR0k0/lCtjS17PORgCzOz3uLzNwxmhZQ+qxnwFJxo779VObRdfNQa/VryjwlBepdssXnsiG1X3LQLJgDPktpI0DOyL9HdojqgUz96tMGDs8AhUVbL5q4te/+AwrK5s4eGgB7/7RWQyPE4tGLIVUYQZDrKt6fGsRv/3sKrrhOI4ePoLnj77BuXMHcez4FML4tcQPlE6l+EKuQTWe7pAK2GMD4XRQPWoIrGBKmAHvgPR3hI1mYC1tSZiRs89HgxUx+HzerNMxRkaZWl94Iw+PAT8BRdHtaYqY11ZmpFIQyphO0p+pqwSlb9Fs1GavhseLTfzdz2/h21sNbLcD9JNhSvQ5W8pzTYmdI+2OYwkIeNG1usKFnO3VGY70VY29bltXkOdAodterr0CS7fJtqOH6XoXf/rePL53chJhfxtp1kM3jbDTjnH/5Q6+uvkK36300E4pjUqjtmKyfEiiFGP1CLPjwxitJZyWjYMWhkotnDo8gg/O78XC7ikgobYlOzJ8PEYSD+H16w18c+kBXi/1kIWj6GWxpFSJjaOJFtS/LuPUbq8foJtFLv1KODyiSld3T9uNHWxsbXGWh/1I1kO1kmFyvIKZyQlsbTfwarWDLsYRxGMuXcZjEkm+UuLWIuUkAakFqC3KcLyJ44fGce7iEUwf3oUwo/297Z43FaX5ilVqak1PU6d6CCPL9kTPmtpBMz5Qn53aEA3++KtW7WugLMG42hEnkBoc46YAjL5aOYCwsS5PJ3vaym/oPa02T20nN0VWI2XAhbepRrM6EEwb2z5gpg2wonPoi8vUBhUkMnoP3Z4UaOjNG2+jgZsPyLU4SZ+B2mejI+eATpqSc/BJBV4lNJ63cev2Fr6+28LtVxHWOhVsia5fhV2MJTLaczK/mAAV81hvyRIJmPMoQgoTeN+9Ra41iFMGizU1u6hgjfEJza3XmavK8Mtht8SWBZjBX/7sZxm3EyFDEITYifp43t5CgyK2Lg0zdnleF2WJOoo3Wh9d0i0MlzA6PowfnTyLsxO7MN7po0QCvb5rfst6EaqWy1JuU8LHgqLISg03v3uGqzfuIG32Wb/AGSM2iq43kuSB+F9OUuUqOezC/CGqko2dGUDrFkB33yBrlwYpjxXj/DILrV2BQ8SMYYao38FY1MDhmT5+eHEXjhyaQK0eoh8HeLLaxr/6v7/Gp1+9RBpPoZuRAXROKCXHxGX+9G9XYKDHh+h+TvGyLIKaLe+gnHUxO9rHu+d240ffP4OD++cwNkZGlTRH1DBVWS3VzRlA6pu4Gu0XewP9vwAe3+ixoFXgxbcskq+BFnLLgAl2csaovTHfSCMvBRw2ErGgUQGMGiJJs3ogpq+1TlocvRou9lzq3A0rNwCUdJ0sgNVrFABkq9D8exuj5IFn0dhYqCtrqiBKJw2oMeL70tSn6EWsdmvgAUjU6yP6QbKO05V+O9t/y7nRuZHM+omuiIC/NtJkJswwixRMZXUs3vwOv/vnb9BLezhz9jjOfnAcEbFyBOZ4L9FnJWjv9HHlyh1c+vYpgAmUSlt4/739OH56ClG44iJjZvBIm6dtIcQoOvpI9pU8W14rqVhlkKMMGAUjhs1VNpSjb0mtqhRBHZ7+X3VyRvbB92/ZON7LheCB9oJ/hgVtIr+XG72V93Pj0+40agSbSA+3FeLWox3848f3cedxE40eDbyPWS9HVlR1Mwy+2ObRkXJBpiNLRT/mq9ZcV3e6UkpH5nGGADi+BSu0d/fkjnUfE/UOPjgxgz86O4dy2EAnC7DS6OPBd5u49nAdL6iHXZeAt5uXGgcR6kmI4WqImak6aqWQ56WWsIPJ4QwnDg/jnQv7MTtTZ/vVRxdZQIUNlI6t4bunS7h5cxGrGxnaaY3ZSbXJbgwYpZ5d4+EuT6WhvnURM3JO6xei3euj2e1zKpbYQ/od7hrA9Q00S5rkKFTAUGL2j6QkAUl2uLq2i3qpglqlxowkzXudqPcxUm3g8JFxnDpzEBMLUwhDmt1JzfFM6lT7rOkie5BP+5DYWRtYGSbL7tOBs2zkFuwAXN+z/HlZ1k2/r/ZJAnh9mOoXnbOUlmNqJ7VBvEpATJsnHxAJ8GS9rPzxvtEWnUmApW6YLos1ipJydrtL9HTSekllD7wOb6sylc/zgawBegNmVHyRP7dSkKaV+Xq91k6r6oHtGtkF0soRqAuQdWKsPWvg5p1VfH27h0crI1ih8V7UO5Fvw2m2Gf77KnD/MH3D7SIzpx02XMY3Z9JUlsvfk30wQEKJPxjwioZ8sIUMA0UNEjDq1tLfZ5yjQM6xXyEaYYaXnW2sdxvodjvScdhdqBPnuQpVHhKf9dGOUvRiYHpiDOcPHcaF+X3YHVVR71C0KTP9CBQxdS5RNMGjOEGP+s1RqvXeQ6yubrhGJKIbICPpKkoUi7jPLwI5tz/zNiN2P7yZz5Zhs1Sab1K0HATJuck4FUTAloAcmeUOhqMUB6ZCfHhmCqePj6I8RMamhGcrXfzv/+5LfH7lNXrZOPrUyJOT1CylRL9HjTddJ3cfNJEhYsZPpkqQBiWKEAUUp1PDYGqp3MHMaIrzJ2bwg/cO4uSxAxgdq/FoGwS0QRVERbmA3SFCPZnuK0dTA6IMuzzyGvmWIkwGGvq7pirSHnpXBZO/l4IKf8CEdipGVRZM8y40B5m3lkSiXtdmwIu/vhyMuwvw23nw3pSBsQZQD4viR3sP6gTtrdkyfJ/yK6Q6+P3NGls2UDVuRYbQX7aCOlPp6q+xwFC+0d7FgBufOjWVqVydqs+Rzl2IdKeD9aUVlOs11EdHELAOggps6B6I0SW9VIzLv7+Oa1fvolyt4HsfXsC+w9PO4WU8KwABabuyMjaWN/Dl57fw4P4qavUe3r14EMfPLSAKN53OiF7NgNIUvej6MqOoOjgx/L7NCOk45GeaLtb9bHtJUvMz+ztq2BnkCUun7Uro93Vf6Rrr+rjDkp8HBs/iPBRI+5hDWi5pOpv1NmT/iVHK0O2VsbIR4YsrL/Grf36KZ0vEVFFlasKpTgIoDqg5rRs3O9eCBt1a/DPtMeX2t0vBauLHVbMqMNL0EN+BBK+aNJJ3wki1hfdOzuGDU3OI0MJms4/bi8u4eW8VSxvERFR5D4RhhlIMbi8yPlzCxHCCoaSPOKVWHS3MTnZx+uQMTp/eh/HxGEHY4rWjVGoQJjw94cmj17h79xXPYW2nFXR47iUFxy54JW2eGwfmmhBTXz3qXdftuY4HlGZtdFK0qACjlaJDGmxmS4Qgp0xP6MJlNgt8NkLXFSBOUIro3xFq1TJGalVU0EMtWMX0eB9Hj+zGsfNHMTJOv7Ijjajp9yXroQGt7jdvVSS9x3vHACafeRgwHLmcQfecZ/ULAbPVyXr2Syuj1c6LfbGZAMUZ1i6rD/Dvo6yVYey8jTbvqSaU+yBq4GKID39eVHJQCMz5Hky6VVlub6oNI0fXq2vhbXfBLSnY9YGvTQmbwjddcgUJHJARu6/95YiVIzBXQtqM8GpxE5dvNHDlfh9PNiNs9GJ0WTfs+lhyeaeeTx6j5QIstxJuOICzf8LAS/YvN+eCT3hfumt2mEZMi2YK2S8azyXrW8ww6qoogaWxmtPOuTd1MSkBuY8+8vUT9MNuFOJ1dwfL7S20mFFSzZgT4yo48kgRKdq0EOUY9ZE6ji7M48+On8HepI6kRe0MKHKiBsL0Pi4aIIDHax7G6MYxNjo93L7/kAdrs0jfVHS4y5XoUr8WWpEUhX/53h5sXaI9XHQJ3QNxj4EYMgaplOSgSQ0BUAqA4biDXaMZ3j02gYtnZlEb7qMT9nDr0Qr+r39/FVcfbKODMde53k+GcA+RGE3+TAGkYpLZyDiG0x0wov9J4JtwbyXC+V1EvW0k/QbmJ4Dzx2fxJx8exYEDc6iMUORJG5QYD6H3FYRoOK+HRZ+8PzBa1KAHw3zli7PMhKwi70I91OYAF7/Pjtno6jx1bzQbb7xhgtu7AAAgAElEQVR/MSKT1hz6zO39MCiwBkSOD6+hMQQK4LzRM8Bv4PaModJb9IBIX6hRsUmbuqNsPzAHcn8IPHogp4bQtLBQK6D3aplGG3FqBJ6fbtG7UHU4rTH9ldFGqqnkgySWqB/i5Z0nuHT1Duoj4zh55iSmqOw6dgDNdUd3oHRjqYsvP72KR49fYmpmAh/+6B3MzI+i29rCi+8WMTE+heHJOdbRvnz6Gl/8/gqyoI2zpw9h/+m9iOIm0NsEsnZetaxGmfes7Ysn1ogNsIIp8uYyD3XgviUw0bWiqlUFcs6j5xogH+xo6tawIuro+PEWqlDZkakDFGZDLaZ8m8AI20LRyPUzAiIxWmmMl8t9/P7rl/jNZy/xap16cVaZiXO6beMYBJQNtg2h9xSLJ+vlwJpzIKyBYwDnNoEb1yWTHTyAcz9zW9oVT1Az8uFKBxdOLeDc0Tlsba/j1v2XePySUpakxytxZSoBrUo5YBZubKiMsaESKkGKStrGUNzEnvkE58/N4sjRWdRHCMw32VYxpIrq2Nnu4d6dR3j8+DV6vTr6/TpobXi+JTsAsq1y/RlNtsjQapE+ropmmmC7m3En/nYP2GmSHIUqaV2/O2ZLJDB0x5QmS7jnHUWue35CIC6OUU5iDNWpv12EermPoWQLs0MpTp3ai30n9qE2XgLSdadB9mZPn7WkPgcCMjl0er61H6Kyyv6cOgaI//rmvP6A55/lbacid5M1UbvpEIOzqcwISlA9YBP1NaayU23+/2t1qGg81d75NRC2ju6z2B5Eb0PPgg84xR7yORUgqAGwniNjLXnz8kg9I2FxaETp43wDC+BxMhIj5WG7puln69P4VIg9I/KE7AOxc4TvYnS2ulh82MS3V7dw9UmAV90EW/0yN8TmjCFlHhnIFfyg4g3fAFjH4rnAyqVlHUnEWbZC9vANCZi/r8Gs4eAyCeaxfXOliMlhxPzn/Eio/QhtGC464MkMITbQxavmBra6TXR7PRmz5Zw0HXY6kynNSpV2MWSAO7QQpRCVOg1NnsRP330PRytjqGy3EdA8QpbYSI8oERGzqJfSpXEJaRjj4dMX+OryVWTUPoPKkkgXmvc2Ft2auwHNLeezUnPnWrxJXSCbbh1YND13TNtLlVbWw1DYw97xAOePj+HsySmMTpTQykJcur2If/WPX+L+E+qQPikDwimtQH+kwIFG3bAzosbA7qByVZqwh44McKXPNMYsjAJUkpgrxEICs9QSoN3EUBkYL63iwHgH378wj3feP4XR+UkENPieF1VZnQLIsSyRj5YM0+YPrxopi08EwNjDPBAByn94Q2orEenYbxdWxzTRmmgKsWjgBg6N3IN9rUaI7HxV86SsoRxiC+YGAJHy7fp6uTgb8amBZMcvr1Pr7h5SAbjZtKBgXGs0bTT8RoWYGF59SxvpDqxbATArs6dG1INkAS+cWtbu+MocaAsB1VaW8Pz2U/zi119juxVh3945fPjDi5iYqQDZDvc1lF4ZyIIhvHyyjt9+/C2Wltdw/MwxvPvhRexsLeHSl59gYdcMTp+7gLhM0rYOnt5dRKO5jX2H9qI2Oewq/1IayLmTFzsMBBUm/a9Og776NLPuA9mHCvBssME/kujb6i29I9SZqj7nIo7UauX0eRQMt+oHrTPVreDldjwJlfu4Udqwk9Xw7BXw81/fwhdX17GyHaCHCrKg4raQdIhnLZsBadzrje+LCiVyXbvDDFJ9Kro7TpLykPs3C7rsMfIxjDd8fVTjDt47dxhz0zXce/AAj77bRLNLlfU0DozsEBe7Y7RKTX5LrIcrhylKaQf1uIGjB4fwzsXdOHBgHKUKXUdL6rBoSkMZG+s7uHnzPlZeN9Dpkg0roVSKUSnHqFUS1MsJglLCrUXIHpLtbzVTbG01sbHRwcvVFp6vp9jsVLHVJu2eY+qoMT1X5EqlLnc64ErU2NnPIEC5FPP11ysVDpKTUoKxcoJa1EG9vImZyRQXzp7E3qP7kAxRanRV9JXEWtNCE6CTgJP3o7BVHqwYu2kDEmsarH2yNsBLIEx2o2jz9PW0D5QN9vabvqnFHybw1b2pYMmDSS3QKOxtGxT6SmxBZ/pZfhqJAkRrlIwZtO+laWZLMan58gFRARx7oFcM5K1T0qBOAKLKJTwZIOncN4Ct4Ax6Pflfqj6mgI8D1Qyt1RR3bm7hy5sd3F5KsdypopuVuUiIsIiDKYP2wFkhaRbMS6IZQIIo+Wu1ea/iDEWkulyeWZMec4oBnFl/e5GmYh0LBt1ZMECPfv8vfvyTjOakciqRJgUEQDPM8Lq9ibUOlamTQN+NyvK1NhQws6jR2aAwdbRjGvTRjYFopIzhahU/PnUeF+b2oNpOEXV6CGl4vbAEWpTgxl1FyMIYaRhi8fUyrty5h/WdJkrsKURAqHo3XkRZWqODG7gxf5M2jMg35aBg0KVFsqyHmEFciBKJaWnk1mSMd09O4dTxKdRHgJ0U+OzSY/y7X36DlxtkBCaQpuQICaBRZOmqzfrUOZ1St5weoa8q4xIQyl1ZHAPnetikLO4tRxFrUyhFwERv2Ec1TDBb6WG++gwXTtdw/r2jmD64HyENl/YHUDevOYD57jG0t7xONqMHKXRZniWhyROiOfNLppvVgkY1TE77l5fqiyDXAyCNnOTaxGm5qFUAngc8lqkxI5QUzPGe0z5k3kvpeckFvwrsvHC+kFYj48rvIyPKvOGW/eKNhgG5b0sD+Ai9oDdUwOUoLgEQYqQ8a1Qwkv53isaT3luawWqKUqN+TfEoQ6C/qto8FiPJ3FNKezWAX/7DV7h5d4U7/+/dM4k//vAs5hZqCCPSwJHBo2ddQj+t4faVx/js00voBglOvnsRSZDizvXPsH/3GD74wbuojhCD7Po2sSaF9XC0x6hIh9JWpO2UIgleb91XJm2s2iQPhkUfp+vhn73Ze/Q9Bt4C0vQ5Fplpfo6mjYmCRd1vRWZQnydH/3lbBGLe3LfcFAX2t0x0huj0IjR6dTx42sC//YfbuHlvC41ewiCOygwc+JLXS3EQ2whv/4WBU//r+8YJcxWEft6qS6eKLKqwTbQAQnsmDRK4GUpBin17ZtHrbmNpeRWdlFjCGqgZPKVTk6iPsXqC2fER1CLqldlFJWhiKGng5PFxvPvufswtjCBOUvTTlgSlZYRhFetrG7hx/QYaO01UwirK5SqGxoYwNjWOkfFRVMfGOOUZUCM6ZmOICch4ZFmvm2FnbQMvni3h7t1l3HmwhpcbAVa7Vez0SwyUaakI8FLAG4WkQc5lN8S+VcrUkiRGpRSjWimjXI5QD1IMRSuYn8tw8eIJzB7ch7BEjmsTCJx22Qdu5Ow9QDNnWW0oP2ybnny7XxkINPm4q400AaJ9nwETZuypgkkNSjTA8Q/VzC21dp73r7bWMsHgQMBoCoE0uPKBoY5s/ENAzhRN0XPUe/SBtGxqDYB9IFQgEGxLHwvE+P70tcqKK5CjNzPBqfow26LEoZ68ypX1wCJFYqaMJkDE2HzVx9XrG/jy9gYerpSxmdZJ1OT8N+s1c7KIAZQBrqq7J9/LZ9FIbjTO9JIHYelY3mCiK7IjHssaQGYBXdE76OcycSUEC2llGQAyI/fTn2asRaMaJZ7vF6AV9LGSNrDU3EK713FN7JQ09rSejGuWPUoGQW+Mmm+nCTA2OYILh47g9K492BNWUGqniHlxzSB2ZXnp/eMIWVLGq60mLt++j+XVVccq6yAtRrIOVFK6wP7JgdybtKO+jqjPQdo0ByiExWn0X4IU9bCNfVMBzh2bwamTu1CpRHixuo5PvriFz766hzSlSqgadzzfbPXRoRuWw0APttttScWq08K5ZyhKFhnESwCOgBz9jEtCiIXk5ucJp1qpgo/SGtPVEAtDLZw+EuHd7+3H9KF5RBVquir0t/cIhRTjADMlK2APjT1kykbxhdr3MZGJ38yyE9RO5DsyTyuoE/ZgzoiwVcDKC0NAzl6bHl5hYrhC0IA7ZeTYYJmwTw2JvWc+gBrVWUPMdFx+n2rk+HN0lxtqxG+yQvWSdfr2c4spAm9crJHxO9Lcn0anagwVuJiD550DRUtSuczpER2zJddNuq1uH81m2/XOItETNacNq7h//QV+8avrWN+iauwO9iyU8MHFw9i3bxZJhar2qKkmpT9r6GyH+Pb313Dp5iLS6gTKFNC1XuGd87tx7uIJJDU6yyQWp2skEbToyrTJNTUUliHpuTGU9ecgREGW2gNJAytQdaWbYpzNaffbUhwPM3OGieCfC4PrnaVh4orOlH+18HNHofvvE4BzAR/1zKQwq4RemmBtK8TVu1v4x48f4vqDJvpUzBBV+SunWRjEuRYjTjOT13G8oY2TSN/p5pSNc/uC9XGCW5UEcdIM53Rzu0afo1X3pkI/63MLDjc5goLnmAN3aqtE5P7YSILJ0Qq3WKL+cJWojdmxFKePzeKdd/ZhaoZ6rJFd6/LIwiygYeQRll8vY3HxETMeY2MzGJ+axOjkFEpDQwipEXksaRvSLXFVqD5PCqao5xwByhKynSbWX67i0b3n+PrKc9x49P/w9R7McWVJuth3Td3y8CBAEAQIEgS9bTfT0zt+Znc1EU9/TrGKUEghKZ5CZp+0b2Z338z27Jj2vsmmN03v2SAJXyhzb11F5sk8lVVkL6PZBMpcc+7JL7/021jeKqIT1jh3idaNjF/Cfx2fWCgUHIlLCkzkaqUE5WKMsLOGsaEUC7tLOHFqEaO7dyCggrGU8jZlEdmmUFIzEEKXbedDm0LAe+072DTvkUE1IIxYux89SBqDTvIvexrVfVS9V0x0rQfuVUaiTPgZJEFq3PDrhsh5DDJGpbZ/UkzpI2Oi1NXo9ocyKSbe8LJYqkRwIA9Q9YG/DuMY6NPifRpdfhlMzdGHYxa7nwr03NosfNprkj7ksK2blvDo5gucu7iJszcy3NkqohHQVBDq6ehKEm0uvkZ2e8ugTbqlKFM4EXeqENntETdZHw3BMr936+s4q12LXnNijdYpgbP/6iPz24aO/Ztf/zrnmXwsb05ZUZBwEx082l7DZtpiMXI6jsieZky5Csw+h4PErSn8mlKJfilGrV7Bvt278daeRcyV66g02oi4R13uiKPcjDpPaFRLXijh+dY2bj59gm9v3kWe5ohDAkY3h8wl+2nhsLYoEXlw/QAkDOxyJ7TtHyl2zudQfSGrSdcbI+dGkSOlDLsnYrxGA5/nxhAkIS5dvY0PP7+EW3dfoBDReJoy9u2ZwejOOdx4tI4z52+hsU018+SRS9FudZxHTppcUjjBWRPkXYxcfycGJirwp07j1ASTpjwEiEsRV/CWsy5G0MbceAMnDg/h5Gt7ML5nJ6IKTWmgw9H5vBnvUzP687dks3srZaCztt9EGjeS93XvWQCTzfeS3Oln/X5VRW0EzbriDTd0JXVGUDWvSa/LX58Ir7eOmIXKRrQNeI1FqGSNLkM9f568KrE0Fp63SuW6pTqxh7damSXXwttMbtquo7e8DAHx62+EdvB8FvQtBisZ5mVidSa94USZaPUZ900iz0IIdAI8vvUY127ex46ZaSwcXES5SsUMKdafN/HnP13EzbtbGB0ZR3PrHibGApw6ehgLS7Mo1KgVA5EyIooJNp408dFHVzgntJulmJpI8POfHseuxQkgMCFZ9bzxPpEUCiJxROa0/Qctps6iVbLlEED2r3jsbLjGEjm6ZdFx7vHqmCYJy6qiUKUoJMcpbOMdZWYkveG8MlRQ0GfkfmcTV75POMktMahpULeM5dUuPj/7CB989h1uPciwTe01qG04kROx1l0o1R1HyZn7WbevnkfsCMMv6DPOe+cMFw/6Arx8PBuW8eSTgz+SU+42E+M7202ueTfllxXDAJU4wMiQy4crxxnKYRPlcAszkwWcOjaDI4d2Y3iEChk2kfNYwQhhXkA76+LZ8jNsbKyjUqtgaJSiFmMo1Guu+TNb9aQVpa/Xq0iBVAmSB9jtgRCtzQy3rj/BBx9ex8Wra3iRjqMTVXhbFwJKPQnZAUw3VIwj1Ktlzo2rlQqoxa7Rb63cxOK+ERykggxKQ0HDeYi5NQVdiCmy0X3k4YrydNX75oHQveu96Up0dE+ZQjOLdYxtxjhxmtsQPMUQE8rldVLvhhKvAeKjkRi9HpvnqdERTbmxgN2HwyY31BuwemkKQBZPjS6x0Ql/jyJj+pwt5ilO+kiCSXnR69OWS/p7P7/pRXy0t6M1xvhwRifofXLLJKqq0V6VlOrEg4ixvdbC3RstfHl+E+cf5niWltFIaQJLr4pcWQb1huSJbaIMOETq25M4XeI4idoG1KPOFTn42a38XXeNHvosuTPRxR4SyLaT+1H5t15Ab3PoiC4iEb0P5miiiyfpJlayJnLq30OXEQaI+SpCdCkpX6o7aW2pcwdduVtnCT8Q6FEPn6EKxkeG8Ivjp7FUHUGp0URMkx8EeFwFhrMi+Dapr1IUYr0b4OGz5/jm4mW0mimSOOEQJHnWHBUiq1WRnV4nIkXeOhf78Djulg5B6MK0bjkdmHLn8rSNejHEaDnFnp1FHD86g+mpOhrNbbz34RlcvHQPjSY4eXZ2uorXTyzi2KnjKA1N41//fAa//cOn2Gq6fI0gT5GnNGOQKlvdeB4aScYtSJAjjmIOD2gZvbOKaXRMhDimPLkCSmGAEQLTegunjw3j5Ol9GF2cQ1hQ17mShEFTRKTAkwndWZZ0GBzRpBzvURKwUuVqy8l1H6qy7PNY0JbQfkjG+zZ4HUoGLYnRn7+XxBlXuyU4akRYYtjnTTQesD4wG6jstVYt35u5fnXl23vvWQE9cPHgo8CnFypgqV46b/UI6PSBvgnDWKBU8smbmWQjBmJXEOTZO5MSmWZAJKgV4cwn5/H1xVsoVoZx9Nh+/puUaHZyim/O3MKXX97AvsWTQNjB/Ztfo55EOH7qCBaPzSKOKUxKxJCOW8Gjm6v46KMLWF1fxdzcON75yUnUJintgUYZiYedQVPyJT1SUVhjW5KOxUr3eZdCxJSoMazos9E2CErAzJ51TdOkXEvIgiKoJBpLHLQXErGKW0MxWtTglbMpcjD8nPUDywlRIOr3FqKdFfHouy7++sltfPrNczxd6aKVVpFJQ27vTRNvHB9CWifpM9NcOUpJ0f5vupWdVe/IHxM5I+aun6fd0LoPehpQvQHcC5MxlSItXcQaDiMjOqAmvwWMDZcwNlxBIW8j7m6hHDewsLOIt07PY3FxBypVEu0m8rwpHQzIc5FidWUFUaGMyvg0CpSbRk3MrWFJ18ipAPZa+UVjhOlzFPLCrVnK6LQj3L76GH/4wxlOSt8OJ7hfZymg8VldpCGlosSoV4qolGMUgwLqhQi1wibGRto4TJMaDs6hOkrzYWn/UUGPyAc/DKlotkaXN0i1YMZct/fcDXjCuNWBVn/a5r7GMPb7WhZC8camk/SRLhMRUSO3r42RDfUJrvvWKSpTg/tjQC/ohqIQELfFGnhfr9F76RRqRE/7BtwD96QGrcV9ry+0g4IstOeKxuD1xRL0pmKBiY6wIT+wtp47yD0460cMRvUQ0jnIM0cV+tTHhvoRhth4HuDSxTV8fbWJK09zrOY1tLquNRA9Wdekm+xQl+fel20rctvrmCE5rZ57OyF1PKX/jw/Pyj0q79LX3fL1hLzvfUmvUY8hfSqj4isudjBWnZ6yjRzPsm0st7fYy8SzA6lATpNyue+KzBaj2DIrUfLYaa80ZxE20w6yMEAyVMJwpYyfnjqN4zt2orzRREKTIBwdc7fLIQEiWmK9EgEql3B/ZRVfXriE9naHjXsugNASYClQoDCF63QuVhBVSPl5iy6BkcDUrQO1FQkQ00gY8nwVOhiv5Di6fxpHDs2gVI9w48F9/PN/ew+ryx1US0UM1QIsLU7hrTeOYf/+RbzYbuP/+L9+jw8+u45ONMyWeLGboZg1USq0+TKoV1MnSNDsxMjDgqvgogykmIobaB4jzUalEEeEpBBx2X81DzERdTA/uYHXTk/jyOkDGJrfKf1bNLdDH/T3ELn+fWDyBowGUEu0T/iMJabApp4tNelVMP33ZM9paNJ7p6Q6kb6nOU1ewBWMzPVofy8v+AO731t1PYX1koyo50XP8xJRUuB7BRjwrZuSfM2vUvKpCl2BxBNAWyDxksQaRSb37BXGK3JxRPS9DFtA1PXnCQn0l8bQSEWWhiDpNQKxTojvHm3ht7//BCtrwEitgDdf24vjbx7lPKPvHj3Bx+9/jiys480f/QTf3f0W3577jJ19h08dx7ETC4gSUnxExEKkaYLrZ67g/r0HmNs9jYNvHkYQkXKksKrJV/ON1UShcO5R001s0CKXvgi1PH8lZgzUkofDza0No6IfpcF2D+P0++KZs55c3XcaAtMwPa0P/zGkgn/VuKV6WVwaBoVSqZF3mgXIowqaaYjHzzL89r9dxYdfrmObyF1Eo7aoQMl9h8cVijmrhI0jq6a1Flv0HP11WOf6ycmVSeslqqCjPBgd7K2W6WB+jd11LiQTmZwc5xlgIhcEKHAKTRe1aoSdExVUi67NUjHfRoVI3O4a/ubtA1jYPYSk2EHW3UIYdbgyNKSWUZ0OWs1tFGs1xCOT3FOQjbiUPK/iEeacTf1j5EP3s3qzfXUHPXf5bl4EijVkzRBfvH8J//znG3i4Xkc7rHFUhu4hiCKMDA2hXI7QaW9jpBBjvJRhbLyN46dnsLi0l5vVI91w/Tc1b8wbGNKYV7GG83c0PUYLDgYUMO8tTb8Q/OBicZcH2cvNEiPN4iQ3xJa0A/uw2EVqjDq/ZxlsxFCUXF6npOXb1ljue/q975HBM2hI80cNEeS+cFaHiAx4zBNZ0fwgL196GXYOqtEdXp5NOxNpEePD05Z8ag6iaxDYn26jhUzeA6f7SVMfRJS93hEPqPfiKBEknOq4AgiZIJNnRTy938I359Zw9naK2+sFrHdLSDMXg3TV6c7xwzjgnRdiHMnyaPFBL73LrQUTMzKkvreQweGbthLyhZASqh3sW2enUGgeHl0Stx/5za9+nfcYouttxp4tmr2atbDc2cJm1hzo3+YuwLkTnf/NgRARJBkMS31Y+BV6j2a5hsjCLobHh3BiaRGvz+3FVBah0CBLMOe/fASdcSppM2khQrMQY227jXMXr2D52aonPzaO7NU7h2tJCLTbuxsxpkmB1GakSL2Sggxxt43RWoJd0wUcXJzF5NgwNtae4+w353Dh8g3uYD86XMfcbhpDsw9Lhw6gkwf45uI1/MsfP8Xd++soJqPIKWeu28RQuIkdw8CefeOYnt+NR88b+Pyb20BxEu00wXqjzYSS0kZIsFlXIUC5WEC1EGA4DjESbWPPVBtvvbYLS0cXUd69A27umfG6eI+ZIUJ+I4uw9m3sAYVpuJDKtvtXyYWxCvUU/HwNuPFnTZGDxRPeHqaqyL7nlahniu5d63bwn7cnF8HVa/TETj00pvWEXqvBVDdSRzWlAUWtErMAx14iBbiBvC3eWyrBku9i22YoGXnpnuWc+r5a+ZYQ8jVYy96EeOh1sqCpca825qRrJ4LBzSip+lkadnZjdNMq/v3dL3Dh8nN+bpVqG0cPz+L4iWOIkxgXz53HN+fP452f/AILs3tx4/IZXLl4jltlHDq6gINH5lGuUx4TD8REc20DGysrGJ4YRzJcBrpU6ac5eWy2OpnTfEt+j0BT2pv4imMJ3zPppKoyifn1KRRaB0lH8OF9IVs8lssoEDYghEz2HcMqZPMMnYtNohyaf2k8GaIw3OPpsjVORnwnL2G9neDK7VW89/EDfHmOihqo2r7sLHUBbSVoPnzKp3KN0NmYFLPVVdu7CAa/L5elUSIlg9o7jkVEhn2zv0LCa4Ngz6kjojg4l4zugYrZwhAU+K0WgKFKgpHhMmrlAGHWRJJvY6TcxrEDkzh1fDcmJxMUkzbCqM0D6+NChIDCpZQW0k0RcO5bSeRAMYD2iszS1TCXTZtQ+HBa0UmHlwG6Zte2gafV0B4vVLH+uIV//H8/wpdXU2xHkwjiGIUwRKVYRqVcQDEKqUMYxqttzM9EOHJsFrOLswgLZOCQJ472KIV2aamlqp6xl1dT2Yg0p35FtarKsG8zIiMQvYfOkiuLn4IzapRYTLCGs4fvV+CqhVslMbquisPqoerDGs3709vTvDYlhoY4uk3V+zY7PuS5KC7p24PtTKyRbNuwfJ9XTskhy645pyf3MrqMsXXQODYpRKYNTf9tq3fXpTj5PaYefzYaJNTfoVw5wpEQna0Qty6v4suLDZx/FOB5OoStNJZZx25POpl0uZ4ql3aCg1auDhI5knGOHUpubW9p+o2EXp6ctDJh6OoNPuDjUH6yeB/V465kjgkgeeRe1YiOLj4NgUetde4pR+47jvcKs3a8TWGJXPUOXDl+TOXl6o116R1SbZUjL4RIagkO7l3Aa3v2YU95COWtFoo8p9U1G6a/dNM8pIWORYm1UQHrrQ4u3b6New8fI+xG3CpEZk34f3mLSK4n82by2MnkKhpVUwy6qEQZ6kkXO8aK2LVzGDtmxrG2uYl79x7izu1b2N7YQK1UwezMNA4c2YWlg/tQqdVx6cYdfPTlBZy7fAetLepgXgbNRqx0G9hRaWJxroDjp+dx8MQhjM/McTXbP/7uU/zLv30FxKNocsNL54WMggJ7FpMwR7WQY6zQxXQ1x96ZHCdfn8XeIwdRHB1zfb7IM6LKm29ZFZAlQ9Jl1AKATRbXXe/3kDH/+TvWwhHB6dtvAxaqPY8NDXgB/x5PFZ9HhVXd6gZsvDtfkqRZADUnZSBsy6BsgMufmzenpiT03NT23tX65Y2meXpybRr26COXCs6vIM994dhXMThD4vh8ok36LFx5zVrRfChpPsrWKikSuQ5ubRMga7TwYvkFGtttzO5fBHWucUBZxeObz/GHd5/7T9IAACAASURBVM8gjYcQhCnSzYfYv7gHh0+eQrPdxofv/xtmduzAD3/0M8RRjpuXz+HahavIQmBpaReWiMzxbE0hbRpq5jxUBVcTvuCeTSbhmcMZMg9VCbBjIY6UptJnjoFXBVeRw1SfOe0iit8BsMtbMB4D+pmnsAuQW6Lgf1aA12epBoTZq3JMV9RAkEYoVMLKZowzV5bxp4/v4cqtJlppARm1FpFrYS4pJI0O4XQVVcG5dfL8RfJrnELo6U2X76beORdape97c0J+J6PYcxGz1ZzYSJtQysHlPdZlpyb9SFNTab7z+DCRuBKSmCbWdHju6s7hLo5RUcPxWQwPA0kxRRxniJMcYYE8YESsis4TrOFZyQP0niM2QJSkmb3s87gGZLXv5mlvi6LQwrGoiG5awUd/Pot/+csDrHWnUKhWEHUD1EslFAtgHB+vpJibLeHgsV3YOT/Jc1k5qZ08fFpow+cS2dEwpfZXFHfDYF6SycvpGZksfyafzXuJBmVesdTglv2IrpNvxaTAZCxPPrbBGk+wrLfTHNQfwsiP18KGoClJGoRz/pp8rs/G1tdeoS/6N7BxBJi8ZGu4qmJWl7q5XefRVJJt3Pa6Dn3GAXt8eqkYGur1kmYMMy98QuSUzCk2pUDjRY5Llxv49NI6bq+U8LyVYLvLLikhcpTiIA4ivxw9TxvnsOqa+WVyH9TQqg2POnXbk2J1pOlnXCeLl6Ntg5Lft2vII6eAyKeW3mb0M+UlkEfuaWcDrU4LMXXX5mIDKZ+VQgJqnEuF7FQIQc2BWwSCket47nLvRP9Id/I2dQ4frmBqxzhe338Ah+rjGGplKLeda1erRLgKRNqecC+hqIDtMMCdJ0+5CKLVpMkTbmO7xVDd3esJFFNbEZp8GHQwVEgxXgN2jsbYPVPH7tkdaDS38NmZa7j/8Am2Gk3Uh6uYnZnEoQOLWFxcQFIt4vL1u/jsqyu4cO0util/O6Vu4QUU8haqhU3sngBOn9iFU6/vx9T8ThTrw2i0I5y5+Bj/3+++xvmLDxAVhrnFCoMrWcch9TkKUQ2bGCm0MDuS4/DiKE6cnMX04X2Ih0ZcXJ/mANLmU/JGQKI/Ww+Zxm18aoF4lSwWeJJkAUPDBINWkv4+QMisYFqg4Yc2gA7egjTHUvLlcyCUZ6mils1iSRpvC+OR86BmUikGgVLBggXMAJSe16+XzbtQi8NUy/rjCsmzFiQvo1Faeh5/fYPEU6TdW6dCulQJOgk360hgJZ4ORgUtBlBPGPDiwXf45quLWG9keO2tH2B2gSr02tygurUZ4OO/fIVHLzqYW1jC0we3sPr8IWbm5rH/yCncuXMdy49u40c/fBPze3Yi7Xbw8NodXLh4Hlm6gYMHdmHp+AGERfKeUXhU1oVTGMQ60nmnTExc30Q3BkxjiVJQwltDew5q0Z96Swar3Iy3l0Mt4nHjY6hlqM9VlZSsJXvsWFMKS5I1dV1l3R8m8brMyrrc3lUwdW0ICmh3y1hZj/DJ1w/wpw/v495yB+28xJNd3OFo7irdNhUxuRFSvoGvOaUjdc7w1e2huXQchtWKVg6lqjaQCjfREj4KZ/eZuyHpTylmrfSq5PGCARWK5ShFwNhQCaPDJRTCDqJ8m8OpO8cTvHliF5YWJzE6GiAqdBAXKJeXKugj16+SClQIZ4m8qSHGe9hOEpG1ZaPL4AB9TveDf37yfDQEqzOh6XtUycBVYuQBrOP29e/w//zTWTzdGEZcqaIYFjFWLSLON1FNGji8NIKDJ/ZhaHwIERm9VNigpERyG/2D93Im5/eQN9CgmzYHt2Bya9urbhWPuTW2XuktM3in+PEfeeXo4zZa4DFHr1MVKP0uE1tEFCzs+eIr3WD2+q3W92FbqxwMe/NRAj26jdBYPWHWpw/z5HUrg/y+YJvPzbZQZ40sE6pWB4PPaVVMNTm1PgpgIjsW870HlYSevHLSf5LHeGUsu8sPMnx99gW+uZXh3kaCtW4RLfJkyUQHak/yKnKlmNEXPpVr5jF+ohN9KLSPxPUaAvuV9i1LZPKTfcB9e6inbXkL/qe//bucmuHZA+keITml5sCPu1toNLYQdzn9puf6FJchJedPJiXU4gTr2w1sdNpoUH0UzSwl65DJoUuL5tJemmVLrvQkwsT4CH506ChOTuzCSDPl9iTk5WLDnQO1bhIEF3tTyDeM0Y5jPFldx8VLV7Cx0UCsVVJ64V0KJQQcSijk26gXu5geKWB2OMTRpVHs2Z1gZLSIOClidTPDb//lfdy6dQ/T09M4/cYp7D+8n8MHl6/fwl8++AoXLj/EdrOAIBxii7BMfZaCdewczXBkXxVvvLkPC0eXUKpP0hnx6Lvn+Pf3vsbv/3gFq+s5osIowrAk4/xybgdBlG4kASaSLcyPA6eOjODwqf0Y3j2DsFoFchnHxZtfcgfUZGFZMjlo9GvfDDwj5SoAmgPkiY26PalIQRSsFzxNTFXLRqxA5X/ee2cB0eSXqffEa86+3SiWl803UXe+BQ5tEKtE0uavSSjPWR6iXCyJNGDDu1ytaBMKYa+bsUIVkG3PqEFA84Dbr/x7uSgmCZ8fkRAvm0Pj8VKvV8FNvmsT/jlvR/8KuaH6eLpnzq8Jsf50FV98dA4PH69janoaP3jnBEYmEue0ase4dfUuPvviAhb3v465hQV8/dUHePLwAYamFrB7YQnXL53F0p5RvPbGQRQrJXSbGR7euoa7d65ix2Qd+48dRFCkZ+WmvDirTPN9ZK4hbQ/OX3PA6BSfgrF6I2nxNAeHfpbiCM1dU7C1IRtNluc9rDk/okz5fMby5sPb4gebmqwePNlfhufx2DFeep136ohYNy9gO03wYDnFXz+5i/c+eYbVBuW8FpFxiDFm3ZtpUVPuwo5qtfKliJdMQ9/ctsQoHb5lhl4N27iJN+qs4/w5U4TGJJNbMPX+qGXvQj0UEZHcO56XGnBLpVo5Zk/cEBEgMiSzBirhJuZ2xPjh6/uwsGcEtTo53TrIww7iOERMDXypqIbzwBRviFwJHvHNEbGnf2NHwJh8SeiM8Ihn7IqBxkn1agzJA2ByaIgf7xk3BcORxiqePNjCf/kvX+DJeo0Ld+oUwQkaqCcrOHRwCodP70OJvMZt6oPYALgfojTH1sREvga6VjqmFGWpHPpCJFlTft0YzjbaYDF30GhTbOb78VZCv5fK4onKua6XYoVWzPrj2GPJXlE8swUTgznGfL+K22rUGIPWypnfTqYQzMubrstgyFavRYi6dgYwfNCFOAdkTg0Bu+6ao6hqizFvwBjgYiq783U/qeGrhFtD9iYk6DFdni1XsmqVP3lvc3Q2E9z7tonPz2/hzP0OnrTK2M6LHNFzbTxjpN1UDL2XHRaaumWJHck6tczxhQne29/fV85qR/ezuyfXZs2diz344jhzn1DiK9/4za/+Vgb4iaUoa69TG4iU3m9vYLXd4JE8Lt+Ncu/FHqWfgwCThQT7p6dQimLcuHsPj5oNtIpFRoGELFGKpGi5PFWAkNeOql6pA3etjDcPHsZrs/OY7FLeXBNBlnK/Im3ExhVYCoRRiDwp4EVjG1+cv4QX61vc1oPKBvKwizDNUA4CJkrj5Q4WdkY4tjSBPXuqGKoHnMRLoSbO+QgSLL/YwM1bdzG35wgqozO4eOMu/vnfPsO5C4+4QKFaHEXEPrgUI0kLO4ZSzM1EeOOtQ9h3eA9qE1TsEGFrK8eXX1/Fv/7xC1y7tYYUQ8ijOhPSYiHg8vk4DBF12xgq5Jispji0O8EbJ2Ywd3gexelRriJ0o0WUNYkiZxAUJeZBw4TsPImVcmtW9gJaqjFUaXpNYYXFH6C3r1hWBoSKPTFaoaoa0QyO5n1h3eSyMdVVrNMerGevz2NmjzngGbNAqIChoKtXrR4c9QYq2dP1UzLCuklB92VR6kte9uRFZMy7mA0BfRWP9K9JQrQnQgMhF71WDjm6oepOnuVfTlx2oRYewEDjiUhJstZP8PTBc/z1379Aq7mJw4cO4Nibx1Cqu9Dr+tMGPv3wa3SyBD/+6c/RyVo4c+ZL3LrzGMXKPE8RKRVW8fO/OYGJqTJQ2OB2P+2NdRRKMcISKWmZXajLxO1ExPumSpKTSehzeq3SI1DXSvuHEYhqUYStCvb7Q71RSorFyNTnqiFz3WfeuJDEalZo2l5ESKd6OdWoUfLEY7ZobJQDRaf3qcAgQrNdwe1Hbbz7wS18fOYZNlo0YLvKck7zmHsR5NxxWPquGMTKKd1yuYIF5+mTgizZi5x3I01+1VfHQWt1vQ1sSyWcPLdU4IBTsb0t44hTkGecQ1eIKAwZY2I44ZyyJKDOl5sYKXWwb7aCN16fx8xMFaVSjjjuolDIePuFSQFIyBigk9DzV+wx4SwO+dOHKe2lxFHyrEVNfmkduwjjgNpKI4qldxx1miePrbaPoIumk9FNsZKi41E1tjBHjl7EeHp/C7/95/N4vjWESnkEBWxgYqiFY0d3Y/HwApLhGEg3naFB+5INWvVg0frSfpA95THnFQUNml1hSYUSB91rmubgDbNXVLgqRvE55d4GiwXsc/VGsRBaJoFasGdJiS1XNsYfG5ey933KjciitiZSLzbfmxxH5YYxya6PrI01gB2VkO1sCIQPmxuiaAmurjfrEVkPT1DVca5pPNofR/SWrqMSSl9drucyRjk9D5Vt5UGDXnki93xt5LEnEidkjsPvZICWsLHcxZWrm/j4/DoufVfCRl7hdj0cEMhj5AF579Toky4fSq5kj7mt11MGff3olDMJu+X+uFzNri3UhIPpzHkTIXCLL717fQTSnYejkX//i19LobtjeZqORISNDe0oxKPOlpvy0Gm78IG0HeHHKw+m0u3iyO5Z/PD4KTz9bhl/+epLvKC0FRrJotVfsoFdt2RJ3qWVSSIOtc5PTeFnh45hJkhQ2m4j7tD8MxeepX7edNnUgY42IzUppoG3rSDClZu3cP/BI66oiijnLMgwkWTYu7OCI4sj2D9XxfgYUCi3GFiCoCWl8i6pOgc9sBKWX2R4971r+NNHV/B4pcODpJOohFoSoZI3MFXt4PjhSRw8MoOFA/MYm5zialRqy3D1xgP8+/uX8NXZx9hs0SiaIsKojJAGUefUuoQSiENU0cFY1MbuiRCL+8o49vocZhbnEZZLNCJDksglD0i9MQoomjzsCZ3yPQO0vOvEeuEEX/FMaJjBk6YBq8KHIk0SsBVwBR9LYpRsWoLlQe97rD8GanO9CnYsgPodo8yVX/J55SI8yChp1EosyT9T65QPN3CffZaoWpmvOK9akt7ClOO8Kul3oDk1C5FPADZEXO9Bj60KQXP0NIyqISC9Vq5OzdBNM6w8fI71tS3MLi6gUCYPSIysE+H2lfv4/NPPOJ/ptdePY/+xWc4XShttXDl/E5cu38aJk69h6eghrK08w4Xz13Dp0jKPU6pVWnj7jYM4cGIOUWmj18pEyRnnucn6syUtFWBM4sRDyMrC7LU+77FWCZrP8zYwXjPvXVDL2hZSKOmW523z4zy5JGUmXj46tw+lyn7TcDCtqfaK4ok0kokmBb9tmvnZjHD9Xgt//uAuvrm8jvVWjDRgWuI9ZjrGh0gVkzCpQnWP1k2AcEnQWv3qLtQVQyipc42CFfgd4fM31Efj+hxAshyqJ3u7nHpRkiOMWjUFqJVL3OS3XswR520UgzZGKm0cWZzAqWOz2Lmz5I1a8tyRA45CqQGROA6naq89CakyLyWCVUCeJ9jeDrDyYhvLT1fx4OETrKxuoN3JWFXWq0Uc3rcL+/bvRK0eM7l0SnRAZnkphJhQkQMrIJKZBHlcwb2rz/Huu+fRbNUxPFxGvd7AUZrpuzSLpER7kSqnNSdO99MgtlncMJjgC2kktPpKSNRcXbpQzU+TD7KMfw++DJDwvl89BqlCFFbFOKpLpLm0km3P3M5goCeZsn5srOvPgqWMXcaT5o0eTUtQeDT5jXoePZYnVOZ6LN6/ag0cu/CeJeEgPTJnIzXe0Da537oOVhS8XCgWmHvz926eLT8WtuikXFzukYu3KLpAUz4kisBGQAHdVoIn95v49MwzUI3iw02aLkI5sjKdRTmszkxWXcjTFcSg+p7n7vPgNLlCCkUtkVNS5qpjNeNVR/p5P51gDc0YjqTivYvg7375SxcAMEOXfRUrXWAY4Fm3ieXmJhqdFjNUOjkX6PK+o+rLLuK0g+laDf/pFz/H3M7d+Kd//T0uP3iIbSLCRMaUOXo2qczWFTjQxBhK5FjYNYMf7l3CUmUUQ20Ks9Jf19KEiy04edeFQbgSNopBj2V5dRU3bt9Ed2MdM3XgyFwVJw6MYm6ugmK5hThuIaaWCRwKICtNPQe0aNQ+oIYbt9bwD//zh7hys4NuMowcGerIMFHrYGm+iB++tYADRxcxMjmBoFjE89V1XL10B198fQtnLj3G42c5wqSGKKT5hRFXyxJNLNIc1ThEPepgqtLB0lyMk8emMH9oAbWZaQTlyFXwEdCpp4OtP5Pc7lFbLDd1W6vA/UcJ9LzRJc/Iu8wNCHlhV2kx71mh6iNBxsLym1erA00Rg1pinhgJaPvjGgm17nwLIErm+niZ5lEZy0zP5b023nLotQdQkLGWs4544tcGrFOvQeXeLJHVZ+JD08r6FBgFnPruVQFRCQbpB2lPwERO8o4sABMx7XbRXN3CmU8ojPocR44dwdKJg4iLXDqDrBXgi4+/wKXLNzE8MoSf/vxNTM6OA50GVpbX8dF7X7AC/skvfoL6+BC2Xmzg0oUHuHb1DrrZOhb3TOKNd46hOEaCRXmZsmcYC21Bg1i1OrDeklgmYzbX0UzlkOR718NLnhn3HZMQugFF7dvWr/zkN/ZCDkzeUKXBilmHoYqnQVMTVGkzm3JWNp9S1zmI0eomeLFV4NzWdz96gtt3G2hlRaRBGSl7paS/VNZrMaLUgcIg7o80+zUhUtfQV+xpXp4e8SNDuJcr1/OOKAbbqlQN/3IJBGN9LyncLWkAmoJVSroYrhUxXCuhUshR6DY4F3fHaAGHlyZw9PA0pnaUuDKViFChECIsRM4TF5OXTd1Tcj0a4uf8rBIaGx08fLiCK9ce4O79FTx73kKzHSLLY2REX6MIWbOB2YkIP//ZQZw8sYACJVJTHy/1yKms6bPTc/I9EaOkPMQiLn1xA19+cQdRVMXMzioOHJvBzr0zKCQkE9tSKS25lp4UCn5ZGerjx8ZQtLjk89QMKWLyqp+3018GvWXyu+IyG+FKIM1OVtLKhpHKh6R58PYxURSGE+Oh4/flgj1R0m030MrEeqRYhvUcglEqbx7PvMXaCwbpenpvud/i/SFjrzasTjERBTWoLZaqG1nxmN6z4WaL0/ZnuhbOXzS5i4PhcU8UZeINRQHo+Bql5txz8sip00MiYFmA5lYBt77dwKffrOPSgwhPW2V0aIRoniKjGgH2lrv+cprq8D3cracVrRWmwRi/lDpFoifL6sDsfY0iB26ROTI58Ie9fn/LRE6rK1w7EdWX3AqEesFFOZ5sr+NFa4tJm+saLhFZ3owkpB2EWQeHF/bgv//V3+OzT7/E2SvXsJmnSJk86aaWCxK+zI2EeX/maFNYtFrE1OgIXltYxNt79yFZbyKhogaiVUTiyCMvG4yL1GivxxRqjbG2tYH15Ts4NFvGa/uHsGO4iVKpBcQ0ZixDyOFUOYiGd/hf2kRVNLbL+K+/vYTf/e4aOqigVGxhdriLN16bwQ/fOYTphTkUSsNotjKcvXAZ//qHr3D121VsbFMfvRqCMOGpDDQ+rNslKzREOexgrJRipNTGzFCK44fGcfz0IsbmdiIeGnI3zyFPoqPagdo9EbdZJTfIFzm8QkDYXW7c/HRLXGlictt4I7uu7v6cfRvCEir52e+Z/ni8czSIO98SInfgnuVlSY8VxkGXPG8AAySDO9VaXJbg6Xf6Nrfxsmk1qT++HNgKPh9PstIHL8GTUBfW5D8aBlIpI1Dh+7THVpImJYOsnKSfjt4bAxcpLHpPChq0lxVdH5M3Oa783Nnq4PI3N3Duwk1UKlW8/vZpzB+YR8CheGDl6Qbef/8r3H/wBPv3zuHHP3kdlbEEWbODM5+dxZVLN/DDt9/C4rEDCIIMrfUU3176Fo8e3sHM9AgOnFxEgbYkV6mqEpFnymCutIXCqtq1X616CWNxdS0lxEqjbu8l0L0tx6AGsurN47U0ypOnlpiZvZ5sqSdEe9epB0KGmapXkEPRvbF57NYXYspzUzXySl5OmuEZJuhkZTxeyfHJmad479OHuPOUUj8S5GSp00gqPzzCdXX3TUMlXUSBXXNl3JbSz3q20Gu6zkTSYZoTDddz6iUP8qAseGQgI9sJM+cgU05cCFQScJPf0XoCKvQqoIVK1MLsWIA3T+/Fvn2jGBnJkRSp8yeRuAAReeGIwFFbEVo3X1Uh7W64FDpG2gpw58ZjnDt3Aw+fbmB1K0SrU0WnQ2HYAkdnumGONCtie+0ZhovP8Iuf78PPfnwSpUoByDZ6YU+Srb7UDUmj4TWg3LwKsizCF3/8BLfvrWN6Zg4nTx7AyEwdYUwzfInEyb5RosF4KV4Yq29Y1tTw5BXreaq8ISye8z7yN+Cp00IOi7XMqM1D4hQAwWi+RzNBgXWP4CZ9xYZCPfkwJJP3s4+bu5OoYaVYy+c3hqM6wixR6iN16vUTw8MfX+6BdYcdIzbgvWPj1dyvl2/FUJVRk9agRI6/KM9M71dx1Dsq1PNo1mHQqNdCFBWrvuevoVoOF/qUFNcDkJ4HhfrpPWqNpM4NwjPXo5V6y609y3D+/Bq+uJLhOs1i7VJYtcu9JF3zbp3MMlAo96qQp+gmNcx0KoNt+daDPrt2ku7hZsv40V9U0TrYZcSFVn/5y5wsOz6Bwog8HCphd9WiAZbTBr5rbqCTtp1+8ZaBcwPSJAMeXpPnqMUFzE7vwpOnz9FIO+hQbFlCUr7EltfAAR1dPvVboRYnNDEC5RiFoTJe37+Iv9l7CJONDIVW21l7PD2BmvkGLieFQDUMXMiVDbkN7NkZ48BUjqF4BaWwgYAeEo2k4Ko7dZXrPDtRlhGNvqrj3s0W/vf/9a94+ngFc3NlvP3Ofpx88zRqE6PIMgolNPH7P32B3/3rOTxZ7iKpDFPMlgfcxwFVo8bcdynMA5SDHEPRFmZqDRzaU8XxE7uw7+AC4ukpmjfjLFQKVTD4UPKTehSUrAkB4I0qIMCKX5RlHyFR4TJJjk5D9Lu4VZBUefJDVytNWn14OTXkzh/eAJH3SFkio8BjQMiSFz6fsEkFTbXGNGypADfoeekzRkw41QOcepHU2h2wXvR6B49rlaUHlgENymRbzulzPgyRsEn7vO7q1TB5RfqSPhNO6KaqQFKUYvlz0zLxMNiJBCyeCbZetPHJ+2dx985DzMxO4a0fv4HxyRoQpVzccO3KI3zw0RlsN9r48d+cwokfHEaUtfDdvQd4/88fYmJiEm/97G1Uau45ZpsNNNZXUawVkVDSOHfBF481P376n+2QLuEImxtHH9NcJCVQSkZZuI3ngfshClFjr7jGCeVUHDY1syat54DIoc/PHAiteM+ekDpWmLLXmDv2cu447EmFW2mKICqj063i/tMUf/roNj748ilebFI+b11yaB2u5TS8nfrzsaeN259Leog2IqeV0ppUKZzw3jdNBXPy5Iop9GcrYz2rfGD3GS1LlagumV/zmGlKA5E4GlM1XA0xNlREAW3EeRO1uIX56QrefmMB+/aOo1huo5CkCELKE+6iUKYGvASc2tjWpD3ws0mQdxNsbaQ4+/U1nLtwD2sb5H0bR4YSOnmBdQStJU+Hy7rYWA8QtNcxWV/Gr351AD/56Wso0LSQLhEwzXuVBbTpI9zeg66jwPNqmy828Mkf30d1eByHTr2NoelJIH3mRsNxmFaxS4e5KzlR41cIm8WpvoWVohyVPX882Yt9uWpqzL6CbFuyxUROjBKLZypKSiKV1HkjRb5jQ5VifLhmxdbDZ7xrtvBBiZ/HF3P/bufJ3QvZtZ4iXxEv2MlkfsC451tXQix6pk9XCLFRkq4kj39XTGaw6PXpVCNcPbTq1fedGRTcRY1ZfO47vhie9ln40DkVIkXoUopKp42IqjaJD2gaEmOXkjkKscZ4cGcbH3+9hq+vZ1juVNEMC8iyXCrPe7YOrypvt5dl1/oF+tqPqIdXpdrraNnSfcvenz/ntqjTay4s6/Jvg9/88ld8GNcDyb2pYVCmWkTSgoCnPDxtb6KdtnlsDBE5pnmisHhkFz8j1xS4Uipz/kc7pVyz/ooTbRXiRYKiOZT3xm1NukiRoR3nqFRLOLqwgB8uHsAMElQ7XY5rUy4JdRrnsIgaKeIVyQodlON1LM1HmJ/OUS9uIUIDAfUVYkUqhM5bLPIAuAKLknbLOPPpBdy8fg+v/+Ak5g8toVCuo9nMcOHKPfzLH8/i8zOP0cnLQFBBFBbYOxlyD60cpUIRVZrZWu5irLSNXWPAyeNzOHB4HiOz4wgIOFkxUlWXs3RdOEqbqRpLSXPJ9C69W168DT4UKYRFgcNbKkLiPFiq8tPQlM3xMF4Rv5HMjvKet4EEX/+6GlvyHethU+FSoLTK2XpbfMm/Sbg1ctwHLCo4lqupZSb8V8p8etCtFrIHtQGi57SsSJOSNCGpsr/cm7r+5rNqVlnl4nPd1DvkJM1lqks7B3r+RE4UEbiJrnivnEDJe3RttF8qeH5vDe/95TNsbG5h39IcTv/gGKrD9FzKePqkiXf/+DkeP17H+HgRP/3xUSzsm0be2sKXH3+J7x4/xek3T2N2cRoBeYF9FE08bL7vm4Kt5pj4IKLk0Mm98POjtZIQEOsI3TeDZF4MFS4KIDAV5aL7lgm2Wvx2H8kj1MkO+kS9IWBDrfo98VKw1a2Q6p53N83Rofxb6qKWVvHguwy//8sNhUZjCwAAIABJREFUfHruOVZbNIarzA2W6Vrc7bnctS43uOwRtp4d4uTMdXh3F+cIH4VE3Lm1WtUPlhCZJgx1pK6nCKy61Vt12C14xz+7OdJxkKMQ5KiVE4yPVlAr5kjQQiloYbic4eDCEE4f24ldu+ooVwNEcQdhRCOuyIkWIyASR9449lZIuxvdw+Rl6ya4d/0Jvvj6Bm7dXUMnqyEP6sioAz6ltsgidDpdtNpdtNstXttyvIaD8xF+89+9jb1L0whyakytnjGRIa+I1Tglzx5di/ME3j17Ho1Git0HDqM2QVMkiMBRYYPJ+1KM1FxgxlIj19bTo/Ld5/0xMq94ytdl2jzxI1TiMnBs/1gGPGe6hoPeJI9GchzvEJFzvPR59XTZcWeyjgzZJmpjPW+ao6rXYUmbvwYxfP3vssW8V9bm5MmNqtGt983Xaw7Q977FR7lW9coNptGIPDjjS3SRvsaHMV7Vnij08iv5K4IDmmbE9x6zv+Tpw+e4dfsexiZHsHfvNIqRzCpXvUseOs6VoyTTBNsvurhwbh1fnN/GteUCnmUlduCl3EJNUNk6DW07LeNXV4PNbT1ZD0Pkep45dzDnmbcPxP380pQHORY3ClYip+viGts5ICWSxE496Um0ASrJ3cBGp8kl90zC/EnJzc+nEyDWslkZECtKTsm3uyEtwXUgyGX23nfk+jFR2KE6VMHs9CSHWg+OTKBKkyBSYaGSo+cIZc5hVwK4bncLpcom5uaAvXMhRspNhNyPjRrrEmGThG1efGm/4eK13Fm8td1Gq5mhPrYbeTyM75af4/2PL+P3f72Ou086QFRDFNEQcpoQUXAD79FFMcgwUg4wUW1gYbaMpb3D2L9/J3bs2YVCrQzQ5qFdRcIXlXjDOM0gytIna2uumSo1FXoFEQUZbVRl3mfBMnlC1uLt2yDGeu0TbPXOWWlRUiMf1AepZFiVuQKlBzEDkvqaWqT6WU2Qp+tUIudd5eYaBjmXAp4/rqlE41sYAHS9RwYaY12/BHACIh6gZNEYeEy4To+nFXIvCZ94NpiYGOLHgkPPz1X8OQ+EeLQIxXTaAYcmNe9KvUlELorI2wXcvvwAX351Ae00w5FTB3Hk9CEUohLu317G+++fwfOVDoIow765Gn7wo6OYmBzGo5s38dVnn2FudgeOvHUMSYWUplSaspWs57RhUPGg+aIGvlghvLJWjBs2tGKKPTzKKzir8lCDSvYWrbe2FOH9NZAHp1Y95zNaZ4EQTLVqvZKX58/hFfX2Oc92Jw2QdgvY3C7g6s0N/OWT+zhzlYoaImTUJoga/dLMZL4EDaeY4n4+tBmtpVtE9iRdAvWM4yvjZZEcOQn1W+uc06T99y2Ac02bvOB6ZArCcmU+jfWj9iKlAhU1hBitF1FJYkTdJiphA+P1DMcPTeH44SnsmCygXCVoT7mgIYxp3BYVNdDcXskj4msjdidV0xRSzoq4ffU+Pvj4Es+W7WTDCMIaj+cknySR0pzy4tIAjUYTaZYiyNqIaU70jhQ/e+cgTr9+EuUKpbQsi9GqnnTt8E/kUTzTvj0I0F5ZxfNHjzA2vx/F+phMaSCPHu1RkzLCECERC37O3Cuiv1LVL7DgCcufRi5sPp2G5WyBkuwv77EcxEDVe/q6eq0GPsf4oU/Qg1HPcFSoU+NvMC/NxjO9B8TpO19kxIc1hNIngpqcR6fc3QWonlAM9bIjJ+gzXo1H7FXeMi9kHhh7GKGpJd5CMSFn//Hv8fBZkVBc9/pn4Fx0X74jg8u17HYj3Ln+GF+fvYVHT59j6eAM3nhtgSu53WxgxTeqZKX95XL18lYBy/dTfHV2FV/eyHBnvYJtwg6qaud979oUaXN7mRLvZdS11XFGWl8Y1W87qzCccLvbEz4kNQvuMMqMeiaeN03lPOyR0z3k47h+8TTGHKAT5jx3lf6mGQ28V+KsMwK107ELu/YSc53b0c0q6wGSr+Iw5LH3TJ2QczPgOEKpVkK9VsZbR47g5NQsyo0WCq0O4tSBNTcppipbKuOVmapZ2ES5vIFdO1rYP59gbIho6SpAzVJVQVq3rmoHJrIUaqghbUe4duM5fvfHK/j83BNst8oIC1V0gwJTwFJC1VvuvJUgxY5yCztHcxw7OokjJxcwOTuGYrnI0TPuNs6tF+ibseuUziRSSAeTOPmrpMEKr18n2QnqbmdhlW3gLU0lhyYcqxalEHVHIKXvlh6bDmNzOvrAw+SV9AnSK8wHj1MDoKLWs+44FUxvbRm25sF3ILfMEjjeuJIkO0jI7D0Z3JQM9z4PiKCa+MhfQT79sTVvy4K0Wq0GiPQ2uEu9KBW711iRSF4cExRpGcMJuOQ51grMAYuYQYo2UxGd1Q4ufHMDFy/fQR4lWDp4EMPDQ3h4/z6Wl1cwNb2A+4+eIGut4OjReZz6wQmkjVVcOvM5KnGK/aePIhmifoXSHJMVoBI4CluZ1ANuoEnv2QpVQ8z6mZVcv+4LDXfruuo90et0r7pYklvkzTkbztXwLLvTNKYpIVu5Jk/k1EyWiks2HFx/kC5Vq3Yp77eKFS5qeIo/f3gf1+40sJkmSCmMSOtLPeGoPRK3J6EiVylOkNwY9cqxuBjnkOoQwgTnkTMhVZVRL1PakqSnqdxoQWlrwKVdPfZGOoqn5xBqRK6jABVQDdULGK3TuKoMYdpCJWxj12SE14/P4NDSDoyMRlzdGUculBonCbd8QoEwTgizerGYxNG+LKKbFXDj4j189PFFPFkpoJkOI89LrrCGUmBopC+FmvIAzRbNX21xZ4EE65gcbeJnPzmI1944jFqNzkOeNMppk7msqrbE8HZj50QehExkK6ucsxdVh4WoEHaaHGKLA4pZg9igeNhHUIzhoK/36QEhR5ZA9GHLgDzrc7UkxRq4Fm/VqOl5NHq+G3uNfTnE1og3FgwfQwz+Qazz+CMyxEaymQk7aCTZaMIrsVuIBO8TZQtmgVin2bCqGldGtnlNlHRrFGwg9DuI4X3rZB+IPTcdVPJt1cvHXvAIWVrCzSv38NXXN/HguxRpHuDAgVH86Ad7MLWj7PQy4QlhLnnjiMhxOyu6rhjt1Qi3bmzik/MNnL3RxQuU0exKLihxICp+kLFm/LMpGHWqyW0Kz3WElFli15fvJg4Rl7nTmxxhj8WaXtaFj8MrHyD4u5//womTuOj0XxdWJT+TqxjtBDlWsia+a2+imbZdk17TrFLLZd2eMg3v+HfNwbNeOFWfvfCerdTi5y7DpGlGa1CKMDJax8mlAziwYxq7gyKqm20kWRedKEdKIeHchYU12y8MyBP3DEP1DZw4NoGpsSaiYAsBkSoluTr+ygoiAU5Uw/Onm/if/peP8d5XW8iKY4iDEvdn6kY5wijm0G+h20GptY2pIhHGAO+8sx97jh1AMlJGQHlvKVmjZI1JDyW6QgqpUk6ehG98rJ4vSpRmnxdHSILd2AwQpqkuL5itchVA0s8p4dPeQipUnCdgWtBrrpP1cFjixgUTAx4mt7v6rUtvUapnSq1ABQKTNKsCzN4tk2tgX7dg1ZckLEI9CGaW+NK1cThPgchYzXo/SmzZqjM5Nqqt1Zr2XjnDDvuItFkLBhS5f7pmrk6VXnG637iQQbxiPqfDkB62GDVEKWvDc+wSbK+mOP/NdVy59ABpp4tStcjVgfsW9+Lom2/j1rWb+PyjT5AkHfzwR6ewsDSP5uZzBNhGaaTSU5A0dokBTfYoESwngO41/ywlBeAlL5s+U7O+SrDZQOnlp/V6fGkLE3UvGBKvupQNDZIfTcBXT6smUhtDhJ8f7UGt+pVUBZZzIk3kqY+QZWWsbSX44PMH+P37d3H/OSVylJDlJTcOkB9/F2QjarNaVygrbUMktMpLQP0wOd/OEj3nYePjyOUSEdRRPZopbqtcrZ3Rc1g7rHRcxJE7GulH3QJKYYhinGFkpIDheglht40420Yt6WBuOsFbry/g8OIkalXCqQ7CQo6IvHg0c5VSO5TE6T1yZFNCmuzBLGH54Qv8/g+f4/4TaoI8g5SKt0Lnpey0I3Q6KRqdDpM5Soehea2VuI2pyQA/fucITr1xGMUaseAXLv+3K82CubelkYs+77TBEE245wehHQbUQ20MKTaEbDrKABb1ESwN+QwaXXIMrRj3eKe5vCaBXr19Pj9ZcNinE+i10bm0atJ7PSwDGfDGyYUq/in2+XSRgaIqxtuBXDPFbJU3xwAEr02LEa0sVy8a83kbrh7wKlruxmtk1kOqOB03t8RsIN+a7oMbRIuCHiRpgzrG/u5Jrhh0el9qELBZI3uEjIJuiLSR4ur5Ozh/8T42tmlg8DCybguzu6t4840FTE+EQEGMTB53SH+bspdc/mWeJlh5muKbC5v49Nwmbm5UsZ5SFTvJeIogjxzX0BQKIV+Wcrp0C/dsiVtlNPCgz6PZI2Z0HCJlLnVNDbp+4maPbZsC86xVO3rCx1xdBpwUQ7oWIZtI8ay9hdW2q1617JB/1uRQCZv2mCcROQnH+gfUY6sazu0jcrL32WWZ5+iEXeRcHBVhaX4eP146jIWkiio1D+6kXDEVBAQ2bqdQIQRZ31GUoZM/x8hwC4f2FbBrRxvl0pZj4USauFpUZ+gJwLCFWEF7O8S/vXsN//mfrmAtHUFeKLAeipGwgUOz/qYKHewaTnHi8Dhee2svxvdOu8kMlNhLG4MRXT0zalFKCIPiHBzOVQ+agJYPqVkPlQqXehxMVWrf0zXJyj5ubywjn7elFh0pa+3GPyDMelz9unoPB1+35/dayYQs1DLuE0BDwPQ7RCi8I8d6+owl6iTCfcNacINEcvCa7OHcZh2wLuUcFjRU0an1qyCuYRk9hyYoa24GX4uchDPSJRSuuXC2vx9bg7ovzEXydWhYR66VFaBWg5LiLWJ9eRM3rz7A44dPUUgKmNk1hT0HllAdnwBVuZ795FPcunUFu+d34PUfvYEieUioeptD/OqFU2+bXIcYuUzi/MgrDSMoIdbwvYA6W1A251KvWYpEtFhElQA/u94kBEfg9aHoPjQ5PFpJ6RWGCe9qCEmbyfLvEiaWZ0GtLLZbCZ4+y/Hep/fw7gdP8awRIi8QoU2cmOYZhwzpVNzTzVSnKVlTPHLWt7PC3Xu9ECrny7FXTluLuOdqx/j4fBmTy2Q9cpbE8Xd5IhqN2wpQS0KMDsWo1yIKHiFKGxhKWjiwt443Ts9hbnYYlXKGuJAijKhCNUJERgT1h6N8OO89sYLg2tiQm6LTDvDVh9/g068eoo1pdPI6mp02h+q7aYxWK0Kz1UKn3UQhoJSSDsaH2tg3X8WpNw9i36EjPOaL5gKxJ06rPbnQQVrtcEqljv8SmbbTCVS+1QAb7NWo+0Dl/pVYIMTCKk6GeOvlUhyS/er1k3p6LHnUsHC/OvVVsMrC9Rg6G5mNSsEXbziaY1gSaHFMsYhlR8LJtkUKH+tV4Gte6zNwrYdsAD/5KyadwV6HdRjwWgoGqTdEcxL7cPEVRrMHd6PDvC4ZMOT4csza633YZykeLBf1EM8MTWDYaOH2tdu4cuU+unkdu/ceR1Ks4NsbFzA8VsDx4/swMRoiSMQwZQymeydMlBm9lFOfxciaCW5f38anX67gzJMivmskaJB3nw1skkiCdyqE6k8V9KpBiJzKvvOauX1pc+FY3jnDxqQJCJnrkTrBHJlpr0SOv0tErgcqlh1yFhuHLDl3PABaEfCstYlnHQqv6riKnjdP3a7O9WfCqzIoms5DRLHPk+cfriu4cHqa+5U7gaPiCUmA7hDQRjmKpSJ2z0zhBwcP4uDwGKpbbcRtehhk99KGdz3ZnBVOoRRqPbKNoeo65uc6WFwooJKQa5TGuUirBc2BYJAjxUthhBoePsjwD//jX3Hm+ibS8jCHNSrdBJWghal6Bwd2hTj92m4cPLmI2o5hGSpN10Ibgq5D8gb9uBq1HtXFb2ZpehIhgt/HZdRiU6tH3dNKakzIwBMnOXefsAx4QDRJWMFEf/cK05AoT1AYZfsRpE/wjWXtvWoDnjn9tt4zfV+LFPQ7XmgHiNygtWZ/1+u2RO9V5NBimr8G6/GxwKLkWC5Q18EvgcllZFAZIHGkPPssUFkf8jZxyFIq8Jy6F2KnXjh9TYBKLU8mlZSnSWADbLxYY094dbiOmHpQcEwQWHu2grvXr6I2XMHupQUUKlSZSkAsvZPYG6iTGyRnhIFG8vW850HDImqNCwgywA5Y8LyHzB7wc75tDzjJq/O7yFjz6hX14Rj6nrX2B46jgE4Gkzf5hYhxtSmNDkxw7fYm/vrxPZy9sornmzGysIwgKHgQpm+4vy4c4irCHA46p7XbE267qBeuFz5lvNSKRSGBeqxXw7wSKTmu/urO4kImsm+oqKFIzc5LBYwMJ6iXQ571XMjaGCllOLo0hNdPzmF6qoJKLUBMjc85lEo94kIENMawQORfwNwbJ3JS9uY7Ire90cZnf/0K5y+uIs1HkYU1NJrUR8sR9Va7g7zTQEI5wdUAu2Zq2L+0E3sPzmN0xxCTR6TbrsE535oSc0kpYMIoPRP59AMGjMqB9i/kY7zCG2exw2LcS6RO3lRcZI1pIwtKahQbVebM9yyO+XNpRESNViWDCo9asa7396p7sFBqDOmXPFb22B7Q1MHrrkjJjkJFz1rtYXUfZomc+++KjPucNjkQ453BQ14muVbvXbXGtTHi/Zn1xIZED0Y+eI0lskTf06IoJYzWIdCnb3R70L4qoLWxjdtXb2JjvYnpmf3YsWsf1l6s4Py5L1GqFXDk+AGMjpNBS+FUIm+KbUTeyPCgfrN0zBBoh1h/FuHS+U28f7mBWy8KWM0K6BDJypx32UXCNYe2t5cZQ0RPejImtQDcD843BxfepTgma6ZV8H2hVO+x7eXUMZH7+1+4PnL6YV/g5Q/WI/1pBLxoN7gVSTvr+BJ67fHoHoN66twxXQM94kY904FuwjNUeXj8WSUHwk5dQrHrG8cTftgfkSEjclmKMTU5htcWF3FkcieG2l0UO13EXVf5qqEhZzGTZy5EFG2hWFzB9EQbe+fLmBjJEIXU24jy16y15RIlySuXdur48x+v4H/7P7/GVncMSSHASLGNXUNdnDw8gdfenMP0/hkkdco3IrSn8JQjla7Jnc4jtG59m8gdSkt19cwpaZHPeFLQk0U/n8c2r3WL7D5kN7zPyRGywd5BA1Tu6ffnh6kVzACsMy4HlLUFS700DySDnhkRes3r84JjvXbWITPwfVXoZgn8j9Yit4RukFja0IG+p0pGgf0l8DRsz36HDQxZt0GT2CsLzYOT/BReL5NnyCROyL5+h9fFeKHYHrL5Jkpm5Fl7gJWqQ7bWhaSRN43TJWJ0GjTRJESU0LPXHmxiLPDgaCJ1EqZhYZau575NgCo4ukBN2qbrVI+a7jkhCTbURV/lIhaNN5rz0Pd5za2F7oxA520Vksjhf/qYHQ2n1bRquUtIlb9OEEgzDhO02zEeL2f4/NxTfPT1Mu482karG6OTU2oDjZ+itt+uNyaZrO4RkDffzWCl6+PCV/Gc8eB7IXJuS7lrZC+eii6lePB71F/SGiHW+NG9ZYBfthRjMR/WWekkNuW4i5FKjJF6CUmSI+m2UcobmB6LcOroDI4dmcL4aAFJKUcUZ/yswzBCRJWpROC436HBCFbe4i3V0mU2QiKkjQw3Lt/G5YuP8GIl5abIND0kZS8lGcU5RmoJk8a53ePYuWcW9YlRFIp03RSeopw4emBE1vTZaoNzrdZWL4oqGlkHeX5uUXuj6fqqtxXjlIDY3x0A9rz11vhUwjhICPg4Zh/yeSVNxaaI9Hm36Eve8hSnwwBGeiLFACP72ZJFC2iGKKmH2a+dxX76WfWHHEvXrM/Ale/Y0/VhtrI9WXcl+LRJbPsnj4lGxvnQ+j0lZibNR71j+jn1Rto1tvjsb8+QPcVCTc1Q/aZpPYN7oEVj8yIEURF5mmFrfY3zXatjU4jiMp7df4LL586jNFTFwRMHMDRM102OHNLXgbR8kibTrMOlipv4Q7uEx7da+PDr5zh7J8ej7TK2aWoxeeTEyeTyYt31q2OMOY2PXPIIBX6fPveqxr4CPr2cOgaB3r5w20+xoV8ZBr/55a+dR05GZvUET1FFx9i4FiEbWQuPO5Qn12HBZsuRm2o6gsC5H54TuWRhD9aejFNDYRpsTx6zLjKqdhKmKrWyfAyaterTjATT6fWMKlrzLqIiAVeEE/v24Yd7FzGZhyi1Ogi7NFWBQIQswpQzSygMQkNv47CDEKsYqa/j0GKCndMB4sK6KEBVInTvMgQ6rGNtLcY//A//hivnNzBcrWF+PsTbb+7E0VMHUN85jiCmiyJmT+0cSMg0l8lWxyqQGgWlm1PDK7x5DJFjrLDeLRMq4EtVQTYk1IOU8WDQIVk49TsKdvqMjaeJDkmjS9gaFvDxQiPCzzlLotAHrV/eqWZG6ktWsxJ6TX4V4mDz3kSB9goZxFOkCr8PsMxmHwRa/X2Q7GnJvgckqUjlzyvAGQvXPx8FMG36yWq252wRGeAwCA+tJGUgAueVvOSdcRNfJTUmpOwB0n9Bck96uqAn3PIZLpuXSli9fJn76UIymtci00M0TMmeLyGUdoi9Evi+a1HstmROQ5jyDHivDoTHvZVniZwkFGt/Ot6zWuAh52ELzuQ/eY+c5sPI2mnzX/o8gz6FOyJ00gQbjQTXbz7HH99/gHPXt7G6TRhGbYMKbrg85aPQlAd95nRZDFddhJKnQu0GKE2rw7lj1OvSETlXjWb+5ZCsa6HE4mLy5HqQ2yN1pAAc5jmK6L7ksFKNak5do9KWOMDYcAETQwmSoIM4S1HKm5jbUcBrp3bi0OEdGBmOEMU5h1N53nRcQCEpI6A0EcrJ5absJlGfZNvnwwpG+0rOAlqNFKtPV/D4yXNsbbV5hmoSJSiVKhgaGkJ9YhjVsSH28EYReW8bblQWk3u5cj0nFZD4tANTqe3UWs+Cs3LvNGKvX5xValbOrYz7UJzsQduGgo9nekFaIsH4KHNf9VnQa5QK4RIk+z3qanx4XNFwmGK8UbKiUjxI6F7z99qvkHteNRtWtMczuMmK1nrCTIW2vz+N7ihRFqNd78+nOrCycSey3kfe5CZnmI9rnpnPaTZEVI+pRJbu2esfc3zVK/Z8eqsM+YIvXtdRXpNEN/weIM9YjrVHz3H/7jLKlWHM7J7mAklqr0P7jmTt2f1lXD1/HdXRUSweW8TQEBmFVIAjeezshCGdR04d2cOcKkL4GKG5GuObs6v44HwDN1bLWE1j6prr+kvypar3TUb2yfxUt5wSnZQ9bOevvrLYQUOnouf6nKGSrtH7nuDNb3719z606tyDZHHp/MCeVchTHvIuOnkXT7IGVltbaBMIcdsPLWJwuzaKXJIuCUEqbUyIlLkGw25TaEyYP8bWr7QfCcgXFrAXrtXN0OEGvgFiHnclvZrEAmnTlIlihHqlhKWdM/jBoSOYKRZR2GwhTl1OXpeaXnKaMHlqM575R3kmyNdRr61j/94Eu+cofYTYuTSsVOXMVhkB/xiunn2I//p/v4vd02N46+0T2HtiAdEQhbBo1p9WBwkwSZuBnldBY0uGGFnvjCcmpjRfPXneM6EK0g6u1g7cmkCsxMwzZiGC8l3emOoFsyRQWrBY65W9IEKgLBHiU8gMV1XSFousV05B4VXFCQxCgyAmFYkvETYSFR1+rUm/8uVXeQa9YjTElx+NArJ6ekS56Rqr90SBWr1o/nqUlCmBkzXU581pRqadgrXIdT2JwKkHTBOH+VZEySt+KwFWsLPPxnBN5x6SggI7yYNJDT0rBV0NYUkY1TMNrQ5VDxd93hQo+AkTst4cchADhY02IlyhK+rhXEAhufpcNCGbfzcKka/NNAr2nkcN3ermMKkILDOSQM4uL1pLqvR1+5sG3ufdIlJU8ehJho+/eoQ/fXgPt5dz5GGMMC6iK810NYTqnH8uiEHFUpS+XKDRfHGGcjFEnBTxeLWJFZreErhZq7RxmdBxsQOd1wVdXU6djt8yVWd8eTas5iINGoWgak/GUG+b8TBCFMIQSZBjtJZgYjRGEnUQpW3UgjbmpiL86K15LOyfRLkWIUm6PPie1j+MKsjDBO2UOgpQM1TxBlCechQi5ukzAaIgREjPLnY96Ryfpv+RAnT95fJ2E1mziZAq9WPyYtI8VCUHhH2UC9x2e8AbCNp+RkgbE0mp0Lf7WMlrn7GnxomQS22PQ59hnjHQw9Ft8l7/wT5SoFXmYlhqI2r9jglT9faiwSS+T/W6qewPRguEqTG2mrYng5io98qirnIgk1903VSuLYaycS8eOJ9GKuEpNYC8rGn6ihqhIvO85prXphdiwLfP60Ziqs2WKapkSKpjeRK9khtUY0vkwnvTdUMNkrRBXBt8X3WNEjlL4PmYsi98zmyAtB3i228u49KFb1Eq1XHq9ZOYmptEXCLSR9s1xLP73+HihW8xNDaJg4eXUB12Tp6800LebvN0nCB2r7mG5Wo401oHyNsBHt9N8ck3m/j8ehtPmglaOU19oYbZJN3k13eee6HMIiZK4mhlnMOLiZxghXrmbHqbg/welrhUMzemyxE49+zc0nki93f8a08fOkFy1RZdFnbnsZPQZxRiOdvG8+Ymmt2USVgoCtK5/XIEROTEfejjxOwxkEoMlkmXK+f0KwUg3FxXArRyEKFaSNBKM2x0Wsgi58FjB4LyD1Gy3NOO388xOz2FN44exv6xHahvpyi1UjfaiwifzIflEn5mtTT2axWlwhr2zgfYu7eMcmUDIYVZOYRDICTx+mAIWTvClbNnMTk5jsm5vQgrFTfgnvObBjMdRUB1YRW8vItZhEAFVIipAwIJOTgmLGEm/bw8OBIefl+BRgBTk81ViHhLaQNfFVwVRCF3/PTlM2o16ff9jE0hdd66lCpQBZZXgVb/pnKuB2I5AAAgAElEQVSfsIRQwcODiCh6y+78Z9STYbyMes7/iMjZ6+qzUPVaVAl40TPhD+u9tCETJ9i9UIw8C1JW3JNLNyh5dIUcEcnR0C4ndKunlne//wo/T97gIpAW5DzZN8LqJLeXh2QBWXMdlXgx8Mm5yeLkEKspqOBL0aHmdgSWki1j2bMhpJWt4jXmFiWioLzxoVNAZH0HnxVvRXlPiafmUHgSrETOeBQoPYBFQ4o0+C1qi1HCVrOCa7c38NeP7+CriytYaQRo0+xjbitCWCaYI+TNzVql/0I6AopBikrcwcJ0CUcPLiIuVvGHD8/h9ncttJGgywgfIuV2Sq4anw/hL7PXN4qNUzZyabvoHhvYV6EjkNzFgD4YuobqZGxWkoBHbQ1XEhTDFEU0MFROsX+uitdO7sX87gqK1RRRgRqkR4i5B14Z6+sprly9jeXnK0i71EDd6WNnRBM/i1FIEhSLJSSlErdIGq5XuH1NbWgYpXIZSSHh/DqaikMBYvrrRJM8yhR9sPlctCSCK/RsmAyKd0fbimiYRpeBscoIqERy/CtKZnxoTQmUSS/oO4AHJ0keUs6hVeOKl/akturfeKMUr/UazKF7Bx8gZK+KFlhPljUiPXapE8x4sa1RxyzEeKj73pODsMybPGl1EHhcsCdT56eN8pAhpr0sNW1CvuO3rDGerQwrp+BnZxrFe6w1uMlE3GCJ6gOL47rOLiG1lwLklIfBOrp+UT5BgE4TuH35W9y4fofX4vip49i5ZyciCvVTIUOQYPneMi5cuI6hiUkcOnIA1XqOLNvG45s3sbpKufM7UR8puUIwjU7wXpeG4nmArdUCzl1Yw4dn13FzpYT1vIQ0k/F9nA/ncMRl5zrZ13qA3tQXR9L0UarhZ/Pg3NIodihH6vXm7RU/6LoAwW9+9bfskVOAc7pATmv6onjyF4VYy9t43tzCWrvBJImhTRv60ndoSoOmBnOfKhJCGq9FzJI8cxGiMEY3yxDFMYdW0yzjJpt0rFoYYyguopSUsNZsYC1tIiPsZkB03kICP/LSEUul9iTkHYySgAeG/+jESRwYnsRECg61OguIsEZi0wTovNQEUg0U42eY2Zlj73yI0eE2YhrIrAJCG4Ya9wYFpNstREmCgGYSsmdAFbIJKanrXIlWn/JSt7QAonMH9Miasm32xvVCLbyPvbUrO1+FjwVXk4gVpORf/qfH4J2p4CVELFkrJJpnZAsTJPzGoCZfV6LBAvuqSqeB79vPv4pcecJirD0WfAU4qwTNzxYMXmX56fuvInt+bWwoQQmUAJAlT/ZYWnKv4Rh6FtROhvtwaV6hKDc6d5vaLyhRVQWgHhrNnRm0NPWZy4KxcjSEyIeRBqp4vUWrw+kJlzRMrlWq2gpHwxdCwLjVh1EcfM9GYautyWs3MLbr+56r7m/7/ks/awscDW1rqF/x29w39RIjsqD1IdJypNMt4NlKgM++eY4/ffwItx9uY5t6PsVUtEThFzqp7G9JXyBypaJG5KkUdTCctHFwbhjvvLkHC/OzWN3M8J9/+ynO3FjFZlpCxsVUrkUANwa1njhpQ+KA1sgV329v32pY1W0pZ53zpAaCGp7UkKFeipjE1coBNxqnytAdwxmOLY3h+IkZTIxXUS7miBLKhaRIfg3oFvHoyRouXbyLuw9WuN9gxmTT5flRKkxH2h+kWZfDyly0FnRRqRRQSkJUSjHq9RpGR4cxNjGEibE6RobLqFYSJMUYMY82krnQmhrAckrrQjmHYozyUGxtXG4wyCruvp/VCDDPXMkif93k2aroWPnkLTOAE/SrJ5XGEPBVmIbUafzK4gh/xU5U6NvkpueYvm5wj3tBap5zH2Pt5TDb/DtzCL9X2BtmUlH8Z2Tj+X0lOGkNOY28eGJnjENrRCtZVYzuw1SzbRVX+jDRGJGWVNtjviTr8hx0fQbfV4NXl0yjHRpY4PxdoLHZ5Mb99ZFhhFEJK8vP8OThE24LNrdnDpVhmn0ueEZE7u4yLpy/hvrYBA4fP4RKJcfm6jOcP3MWy8vP8dZbp7Bjqo4opjQV05tS9yDJS1rCozttfPr1Gr64meNRs4yWzGF2Rl2Pd6unXwmay5dz66UEz0cDZM/1hVn5cbm16hE3tyj9xQ8OsLnYwc0Jc8LmvkRWpuS/aT8TfpuqWKnOs4vnnQZetBrocD8VJ1mu8S9Zk64sn9CzSN6jdhtEjsvVOtpd8N+wmGCz0UClUkYxSfBidcX1T8mBWhBhNCmhFlfQSNt40dpCgwZ3EUE0G4nCr0wOiXgrqBQCjE+OY27HFN5c2MejvcrbbRTI/ckVuI7M0QN3eS4UEtpEHDawY7SNPbMdzOzMUIjFMwfpf8TFDxRmJcGW3lbeIjGJ1gOg7X41IMVPUr0wJmykAOLBy46zUctGdjd9hsiDJ34yWofzjMRyVa8aH1c9SANg5605ddWb+ZRcnCLgyZ4PISJ0fFsC32eZ24RXsfo0ZDZojQ2WkStpUCBR4qjEU0motfYGyYMC40CfnpewZJCgeRBTgDTWu/UY+p8lcVunM/CEDgkdaVNnJUTtDN0WVVB3EJWE/PPzt0UDGvImfqREW/NdVAHRRfq4q7sl1Vv8rHnhespDw54u9tezMrlfEpE8E15WssU5U8ZjxMpTvc1mRI7PnTQtQAxRcddmCeCAZW6fpe4x9chZJcDXonmEmneq1+Q8YZT60O6UcOdhA+9/9hDvffocy+tAGhSRRxRKDRFyA1sJv4qZyqvJy04jraiFRgszYxGOzFfx0zcWMTWd8DZf3QT+8d1L+OuZF9jMq+iQRSlefjom0TAdzUX5cb0QiXs4vduxyrz38BiLmCxQMZYjcUPlCJPDZVDxcZA2UIyaWJit4NSRHTi0bwLDoxEKRQqlUhEXhTxpbFYZ12/cxaXLd7C6lqOTVtHNS+hyo9KA+711UmcskxHrCheI49PsVmcct9Mm0rSFRnML260WH3+oXsTUZAW7Zsawb2EGu2fGMTFWQ1IkLCbPHIVXKffSVQz66kZaPMYoSsOQPcXTP2RfKD4pPnI4y+Tw8WQT/aMbXdpw8PHEw8MfMZ4kn6hviJuIhnsgmpqiRuLgc9FzmkiGtY8VT9WItfdhZdLKQB+GaL7ygEGqp+Wwk/FCa7616F+/odTj7l9/xf7y+kHOZY2/vvUfyDNmuTLk2+YI9uGvYMhL7Zi0IlgLkeh4Njfa6LE+cDY6w+tDJce9rgaNtQa+vXSDZfHAoUOojwzxjPZOu8UchLzNfDqe1kR/Ery4/wzffH0ZcbmGoyeOYmi4gK21FZw9cwb37t7DOz9+A3Ozo4jjpuh3Y+QKtuVZAY0V4PKlbfz56y1ce5ZgO0jQzhwOOKPObbZX+Q60FuGlbS0v2HCq9br1iJv7YD+Rkxy8fiKn+QAaHug1puOLCF2eG4UVXmRNPG9voZGRV8taQj0ve0r5HEmEn77xBp7dvoe1rW1msFtphtr4GO4/fYgojngu6+bWFocB6FCFPEc9KmJux05UyhXcffoIj9deICs4QXc6S0gdh3xdFCvKqDFwhg5NnqkWsTg3i18cOYmZdohqmqObthBRY00KX9CxKCOGAE4SzwvhNmrlZexb6GJ+JkKRhktHZPrTFIZEEtglkZc3u963VmQZa9IKo1xvr9pUleuA5CtI8MvS24aNdS3VHxBWXwU6EHJkEmbjnt9D5HwysBIYc296bLoWHRfllapWwJoQHG8xEVYr7EoAraXbJ7xG2/3/fL3pj9xnkib2/K68s+5isYpFsoqkxPvQfbWkvqZ3dmc9Ox7YC+8HG7aBhb94YcPGfvOH9Rr2+i8wsMbYMDAe7MI7O2ff3eoeSS21bomiKPG+r7qrMivP32VEvG+8GZlkb2M4Iqsyf+f7RjzxxBMRTr9nDYTcLoc6oo9QX3aiW2t4hqJpzeL8LmOtAYbMA9ZRugLFzqdY0MwicmquWjZMBKVPGfBKU13SzAaIGzEuf3MN/V4DJ84eRmlMZu1KmlMObFlgMdyjUS2vNeUIfxdYZS0eDZe3xQPMsmkwJylQlQ4Rp2A8ndWf23vn9iT25wKsWLwsoFHpDrX1ojUge+Ax5mFg8lxeUraSPob0rHIaIbon0u3QMyYiuoReMo5vrjbwlz/5GheutrHb85AHdTM6iqYzMLlt3ikLkoU8p6blNGIvp3bAXcyNZ3j2+CzefHEZcxMk8+hyT6dWr4gfv3cPf/X2QzTSCuKMUrS2YbDF3ToGG87rmXdrXuXAkZntYWwrN0yi/xITF2YYL4fYM1FBOUgQZi1UwhQLe4t47dUlHF4ax1jFRxCRnoeAXIggqCPN67h44QbOf32Dp89keYW1OzRKi66H2LcezanmPR0wK8csHUlOuKaEfkbJ0xDNVg8b2w2j9/EypHEHgd9HlnZRKuQ4uFDDyWP7cOLoMpYOLmBypg6ftEWJLXbgFKq1PVKoxZhMrRn+jF33bp2LDkzNOLX+wAQXEvwOqgld0Q8XVeh04Qij7n5nwQmDGNVk+rFgzX7uSd5YjuWApDq3/ExjtNG1rwGZ7GGyr9LVwQVJ/AIGxk4CNfG18tx+Z1CqwO6Q5GHE+I4ybfxZy6rKvuM0rXovGokIEyrgz92vzjDI+xgB4HIPjp1TNsUFgnbDiuQIAdYfruP8J18jTgOce+Y5zO2dgFekBr8SQFom1rGRPnYebuH8RxfR6gLHTp/G3sUZdFtNvP/OO1hde4Rvf/s5HDhI7cWo6poCE1mfg4KLnBoA90I8vJXgN5828flN4GG3gFYa8tQIV7CpzZti1uSQmozSrJuxFVqaoQYrDDF0Vmdn3z3bkj/4PapaNRt++ERGI+fyvPaFk46NLNMOYp7yQLNXaZOZmyDjSPCIojE6WYww7uEffOtb+G/+i/8KFy5ewpVb9/DrDz5AK+ljY2eTG+tRmTzjBYoSrU6u4PmYm5zB3/+938f+g/vxf//Zn+LavdusBWG9nhtPQQbdXLvBVTkLkamBsBf5ePbECbz61HFMpx7Gkwx+nMDPUysLMEYhZURN1V59+EEHpbCBxb0xDu6PMFHvoRBk8IlZpDQN/eH+XdaxspFRFalkVDT1P+SQlS5E0+7CqDjRqzheeyBODyghK52TPZSMtRmh9CWd6pyHvUa3OK2lEWZNvI0YYdEfDFaEZefkupQoyFXZqghu4L1kN6hu4HadjUaH2jCJlpCfrczPs9obBhrSNoHu4wn6jVEgORp9jtiyIRG+bumir8kZOEqjEqgvAmOT5t13OlZ0Tykn0wA6S300tnq48MUNXPjyEkqFBG++chSHnz1iexXphrUqvapTFIMNOWBHmcHSN6CibQb9MsXCpgfYKDH3YtNTNs2qWWJtfOXZOkOqiik088GXIPkO+3eNaBjIKdbPMbJSAUdfF6ZXvedRhkNS1bJfeEsQm17CdivC+cst/PVPL+Py7Q76ObXZKNvWI1Z3S4ozSaVKQQFPWjCzkcfDGHN1D8+fnsFLzy9hiiZCpQ2jEs5y9NIK3v1iC//P39xCMyuhl1LbAUqrGmDifJ29hScBOfO2BMjRVrZxOwelOagrDOmyadTW1HgRUdpD2e9jstLnWbkvPHsQ+xZrKJVzO5QhhxcV4fsltHcTXDh/DVdvbCIlLS+DONILElAzo7TSJEc/JV0fFaTbfleSaaF74J/72G720Owk/PyIGCZdIWugvRx9mrFNmuCkx7q58ZrHDMap4wdw4ukF7N83jXo1QlQKLPli1ze3mFFaX3b4jrowj8bt85GpMQJq2GSMaOT0FnBFBgrMiRO32uxBpaWACpU9GF23oy2F3D60Fyt7Q7IWsmY1aHMk4miBj715DR7FlvNxhV0UfZwwi/YihhgxCWDt8xlqGyKkjFy8pHkt6aAlMWznJICzdpyLU5405UbdD39UAj57DbzUKdiy4yjlXev7dTGNYk2ZLNABt2QC2KiZ33EAGWF3rYkLn13G2kYbJ06dwtLhvaA6HET2GHZvuvYweYbudhdXv7iGS9ceYnJmHvMH9mF95SG+/uo85uYm8e1vn8MUTXugliQUKPKrFumQKWMwC7uA9paP85/v4IMLPVzZLGAzKaJHbc94EpZ5jm5JiQfUMjX7y2Gtm/ng4+nU4cIH1tc58K6mP4hGTh7iYJ1IutR2HBakaJkaSnWu9HfRSLtIEzN7lX0gV7GK2J+AUx/FJMH/9D/+c/zxf/yPsb7ZxP/8v/0r/PI3v0ZQDpCzcN8AOe6Qbsd70XVQI+D5PXN46cWX8MkXn+P2/XuucIHfq2QsqdeTGEdOLxkQmvhAoRRhYWYWzx4+guNUBJFkKFFFq63ioXSIz4UNNKonMd2PaBRNsoqFvT4OH8wxNdFBKeohCIrwojodVG7WsiQCYkTjowyKi6RkoVtLJiyHLHy3Dyycl03NL91WbPELVAaN/y0smAI0vOBGGLkn+H4nPjVLaDDyy2lI5Jg8LHZQHckbXDlhSX+6cwwhjcGZH2PMJHRRjCKDyxHGRirCZDMLCBl6ts6TDkfnbkM+4ZrEgfC9i5GW84vxsD9nI0JNVatAsQJQg1XydmSAEtLA2WonYjZ6wKN7m/j8qxu4fHUVvU6OsWqK119axtlXjwIJ9S60IF3Sl2pz6ldlH7x6hspgOo9ogwrHrI1WoMq/LaBjBymMnKQ/VHrFBQrWkEkRhCj6bSX5IPVuj+uWuGJDxTg7JsOCPwbG9gvi3BkVaQG4GFI1Y5N9Sw0bOxHe+2QFP/71bdxZzZEgQk4BlhdyQJlmpP0ioEVhJf3EHJvirDDPUAoMiDu0t4DnTs/j7Kk51KpUvNVCmlO7DfPI47SMb26n+D/+zUWsdSN0sqKd2mA7U9iqV6eLUyDFQiY28IZ7k1+m7CMC32dNXKXgY6pexESVZsZ0UMx6mBv3cfLoBM6ensfcngglZuJsNwC/gCCsYn21gW8uXsODBw3E2QQSVDjFw92DKJ3K64HEJAFa3Qz9PuniTGaFqlVJlhInOWL6fafPbBwxC/QdGiXEQQo9w9Q0SaFgNgooEZwxQ5emLZSLfeyZDvDU0h4cP7SIwwdmMbt3EsWyx5MgWNDEM1JFviH7TFg2JSHgbS9aXEfRmhchQQovGW1fSSAokhC1c/TXJfU3BCosaGBmTiJv+30Bhs5kiA0egPHh3JkNMh0QG9H2OvBq/yJ4RdtDvi+lA5TfjRaFyC26/aRajjh2THyM6IyVPZXgXgJwLXlxwZf4s8ctkXkXcn86K2U/64gLAWn2mTl/p+yw3KO8X/kuX77cg70WfkUZF5QlHQ9XvryJS5fv4OChQzh+ehmVOkmfDFM/DAiNr8rjDKs3VnD50gPcvbeBbp6h121hfKyM5587ieXDkyiUqBmwHdPl3pHYKLluD1m/gAc3+3jnwx18di/Eo24J3TTk/ZRI+x3bkJcnQNgF7GQX2kY8YT7r4xo48QK2MMsOVtDLhxm5wU4Z0HpPQovuguAjRoq1rMPp1ZQQLIl/abvzzFMrqWewlQK9Pp6aX8B/8o/+U9y7/RBvv/sOHm2vIKgWWPdGtaXsWlgjZwfB2hYoVDVbiIrcULiXJOj1qeuyqWJ1/7NsoPu3EAFSsRqFmJwY435zz+07iDn4CHvkfE27Tjax/B3T1C/3COhRz7k2Jica2L+YYt9cjlLYRxgE8IslIKiaEn1ZoLLweCVp7ZBK3zmAokGXXaiuJN0aOAfpVS8dEfxyg1WhnG2awEU8+t9KBOsodEHcUvlqmRH+vhg3iQbtpiDtizu+BQWcwrPO2NkJ+xeHa8Whq3fl9tkIqyespE4ZCtByRllSndopqAhfpwk0E6oNxpAhFDAlm1WeDR3TVqDKc6EItVAH6tOmgTNVQ+1s23ct1akp0iTA3esPcf78FTxabyELp1mYWwlbeP3VIzj10jLQIyG6NbIOTI4YSDHsGtQOGV1ZVwrEMRCyTAh/TwE6AW+mU62tUFU6SE2T8DrTEamM8BKbZPUqrqpaGWd2itqRCTOg5ATiiGU987u3DIlU9fL927Y4XNlg2PMMJWxsR3j7/Uf4yd/dxd0NahBeRk59+yi9QZcqmlneSiaopAa/JL8oUDVoEGOy0Meh+TJeff4gDh+aQKXURZZ1keWJaS0iGrK8jHsrIf71vz2Paxs+2iiZyjQu+h00ATVuxqZCBJDY5WSq1DwEkiqj3pYUZAY+qpHPTX7HyiHCvI1ivovF6QJePLcPx49PYWK6gHKFbj/mMVu+H8Hzy1h7uIFvLlzF5kYPaV5FP6swWxjzNBvqd0d9M1Nk1LrAC8gEI46JmcvYluY+gTigTQPvEzLRGfoxNVGg75pMDAE4+h9lTCiNS/+ja6D7oTYtzCYWPRTCPipRD1OlDIuzAU4c3YtDh+YwtTAJL7Jei22FIBpJu6n9J2lYEbubE1twozRwsh/FpPD71for/uJg/TJgsTZC+wy+FB3sjgSC8iU5jwZffEvCGMm5LXmhmS5naxRIcyBRrkuziAOXNvBlam+JTZDnMmrvtJ1jVkpAlDoXH1iyHGo/Oz+mZDi8qIVBtw+A7apNvQrJICkCBVBcOlyyQ3zNkj6XfqnqfsVeO8mGPY+8S5bWUFBAwXMBd66u4svz1E5kGqeePYapGfLHtk8mHZYDMVs0SLY6TRG3Y6zd3sbtW2tYb2wjLARYPrSAQ0fmUSgTHmgOjx8bpdX4yeXw0gDtTR8ffNbEb77q41ajgN20zI2L4qxvCikzIodYPWtWEhdYmu9L0YMxf09Knw5YN/37wXzmYZ0cH59GdOmcLUVi3NzX0nzDVJ49Mc0zyzNsZV2s9BroUUNfukRi0+ya4e7FAfWDy0CFTtWMZpOWkfUT9Ps9dOMewnIBUa2Kdp6gw9VTRnRCvoZ72QUUTQ/ASJKnLNIlnR6DL+m1ojaMK9tln290ILSgqdChVCni2IED+N7ZcxjvZyhQFao1HFzRyilMceoZPGIigjZq5V0s7QcOLKSohLuIghReqQoUpgCPrCwtdgKz9NBowUofLsVy8GElxWA3hYh72bHazzItbVs7sHFTQI7+LjQ82yvLZo6COKn0sbdiwn/b+03YM16k0vfIGlhdKCHXxE1tZT6jbGapMpT+ebZ3mAA7eYbaLrmARna7NRDcF0EGO2vQq4Sy8uy0EeGUGz0zofq1obHGURuyoZSEjgpVAMc/ttfHKRnqQ0R/AmB8FiiUDSvX7QDdlnnPPI+U/uTI2jGuXbqNL7+6hk4vx8LBI1h++ll8+uGnaG7cwhuvHceRZw8C/S2jgaTro/ciz5qfl0pdaL0MX5p6/g4sq3Q3s6QjfeEkHaoLFCw7ZWIOBah1+sM9Cvq91Wvq62N8JoUIKgiQlIqwCwOPZByIXuvC8NF5ueKXEJikgCWtY/cMCsjTIjZ2C/jl27fxk1/dx2qTBroXDbCyQJBnLPN6ImNqpB6ULCQJTcUH94ejuaTPnJjCs2f3YWGhCt/rIo3bnPIk8T8HcwzkiNkrYmWrjD/9q6/xxZ0Yu1mJA09j463A2Rp8saP8fTLnKo5h8MPEOhnuFFGQo14uYmaihHrkI4jbqIRdHFiI8K2XlnFoqY7aGDX4JfKX2DAfPmUC4GPj7j1c/eYmdncpJWqkHpQ27cYJOn2g3/ORJMRMRqwjSvMCYg6EPfQTD4nnoxNn6PToT58BHD3DmB49tdHhrUdVeinCgCpVDYgjvxDRvGluwpIhCkJMT86gGPjw4h0UsY2Z8SbOnNqHE6cOoj47ZsTL3OrG6sA0Lhlib5StFDBH53XV3pLCs3aLMZhqzO3290hmQcCPrGfjVhXToFsvqUIMxwyOEDyyB/idW/sr98HXo/JqGmiZh2pttmYUVZA7GnA6IDECyuQ82r7pwHXI7qoHroGs+AZ5PmJb9XfFPw3p/MRX2WBXCqRcKlsdwPpew5aMVPHKMeUe+NnYTBLrcm1ASGSJzbIZIEf/LGPn0S4+/fgbdJMMz714Dnv2TcDzqZmv9cP8HmQMIVHU5FNDZHGIXrOLdqfDVdiVegEBdanguejU0Nq2ZRKTxhGb+Frp5kEFnCVcv5bg7U+28emtBBu9GhKUjN6eySiSGJi5zWZ0qJlyZeYp2xSqxSij6VQpGhUQN1rcIA2FhwoiCMhxw7nRuV/6haq/M7DLqeAhR8tLeO7qdr/N0R/bY7WoyfhQCjNIM4x7BdQLVS7e77Z3sbG+hrBQwvTcHrTSmI+RhqrPHDF7PFSe1r7p10Qgjjk0u5DlBvUNObzA+9w2NrZOkDFW6PFor7/30svYm4cY7+eI+jHJ1U1/F3qBlHawAIMwUZY3EYU7ODifY3kxxni1gVKBItIiUJ426Tbpo6OjFKb5VPWe26g6ihTAMsJaSTqVF5Z1biL+FeDjiiCEPbGCVDFUYmxog+gN496nEh2Lv9Sb121823BYSvllE7KzJjAjHktpAF2UZhlKiYz5OsTYKUE8n+sJRkeemVRzcY8/vSBVxCiGXYyUVGZqY85rwUbTDrgJQJIGonaNkQ6uUAHKY0ClZs7b6QKthkkX0fOIe0CfNHIBNu48wjvvfkI8BZYPH8XRc8/CL0zgZ3/zY2yv3sabb5zD0un9QLptWjjwhrE9nPhZKkE3X/Noysfet2gI2chYBo4Ow2vWpnj5sSstIRsyCQQcShtO58hzc82EBTzS96THnDi7keuTtSKMnH7mziEpNlfet6R6RA4g1YpSoMFAnUBcFdvNED975x5++IsbWGuESMMqC/TzjMYFkn00a8gQfgbIBRmlUYFa0MeeaoYDcyWcOzmPE8dmUK0R+9ZBQu/QDrk3kxtM800ymEkaodEdw7/76VW8/WUDu2SsefyX9SmqcacsS4m8XbDJxQyU0s1RCD2EfobxaoSpegnVKEMx72C80MWh/TW8+MJBLC9VUSz3USz68CgDUGA0xwFF1utha+UhgqCE3K8wO8dFWxmlTlZBFDsAACAASURBVPvotlM0mz3s7vbR7iTYbfXRaMVY20nQ7vpo9jw02jl2e+TyImbuxGn2UwKZsh7NdiyViIE0LVJozCEtPeoyMD0xjmJE2r6IQXLB30GttI0zJxZw9sWTiGoEyqkAgpyptV/CzozuR1mOYgIkCGAWRzHPOmvgpCDK4gurJz6IscCoXRVbqXTH2h4y+PgPsGQCotw92OPrIGiI+Rth1IYA5ROc7ChI48BmxC4JKOSvW0Aph3L20gZp+lp0MCsNmjmwUjZUAJUAOwZgdA674PXv9b0MBer2YuS4cm3ONmgZh9J+S0aIe1KqFmDWfxuGjYLfEnqNDF98dBGraw0cO3EUS4f2IKrSvVC3Cem2YNeeZI848KT3JUylbQDMJIwptHSBsGNdlXbQN5Itvsx+gMZOFR9+vIbffNPF7a0qdrMKEmonxOuXSCQ6P7f7NpZJ5rHad0bBImEOPenB3OqASHNFUQ6jUU3BcLEDf2eUkRush8cX4AAZGgAQe6Z69VGviTilUVj0DG3hA2dLfE5lEJCr52S4JpH2+mjvNrG2uoJCoYjFfYtI/Rx3N1eRFwJOtXJlGX2PDJRlynzqN0eTJQgw8nBqaZA3vBnEiLKkyYIXflh2gRMzl0UepqYn8OKx4zg+vReT7QS0BqhNAfdQ5r1pKGbu2UzGiFupdDE708TSwR72jHVQDHoICxG8EqXbJuxIJpVWHUpz2eukC+SCDSlvl0UnBmYoZB102Wc2w0YLgmQonUSb0xk4NUdVC3aFztdGSAyAbG49Wkk2P/+OobSNPuVc6tpZTa30To7R1O0nzFt5Yk22fn2OwrDPwl2bfNdG485YEUBV4JFtmta8KKA6hP50eb96fpIyIHaIgghi3wjEEftKhqVLYm8atEwtFxJTqUr5Kcso9Ru7uPj5BdTqEzjw1DEU65PYbST45Y9/id3tNbz5nZex/+gckFJqlfp/yTrQmjYbCjqtoE7LaP2QZd5klJoIyiWd6lg3eoc2IpXo2T3XkbSJOAbR2vE60Po6Of+IgFszB+wI7WgjOR4bNsXgiWHWTIbrFyXFFZKipR5oVaxvRdzk929/dQ9bTQ9JUERMXdVJf0bsGY/KsQVa9DPuM5mg5CWYLWXYPxPgzNEJnDo+h/m9NBe5w+J92tuGfaLvGrEy/ZtdV0qMXIhWv46fvv8Af/POCnZRZCAnfTe1KxUbwz/jTJvZJ2SYSQoceQmDyolaCTNjEUo+tUVqg4irk09P4Llzi5hfqKBW902XeRoxxCOJNHNO25GkHbQ+LWNMFfWUhuZHZtqAULFN0s/Q6SRoNLtYWW3g4UoLdx7s4sbdLTxYaaCfUZsGCpZtkJwaJ0H3FlA6lZoM8/mp0t/nJsWFIECtWsV4tYpySNmDFmrlLmYmE5w8toAjJ5ZQJL1SvGtGJErDdCmMEeAuYI3tgtrvYickWBXnru3EkPxC6Wsd0ybH/B1NavlYagqD0wQzQjJn4m04wpy5dTxqqy0w0SDqCfjNHFjkIerYsg8cALVf1hhUAzIdSHOwqhsb2wclejlZjPr5OfZOZTEENLvfaXmFsrEu3lYBnfgJDbTd+xXm1PpFveflmiTF7QdMoBATzNwcN1i32S2WTlhbGFBgF+LyZ1dw48YjLCwu4tipgyjV6Vw07YWCWQk+pXem6DRt1T5fh033M/ATOZE9H69DKZ6QLI2xMeyHUw9xv44r3zTxzuc7uHA3wEZcR+zbLCJ89NO+GQ9qmwOLreA2bi41P3gxA2ZuoMV8vPjBrI3RylcGcqO/kEOTQRv9nZTYCjjaTru4HzfRS2JOHXCTTbsR6LZLfoCKH2I6KGF6YgZrK2vY2ljHbruJKCpgYe9e7iR+b33FtDKJQmSBZ6Y52Iar3JaEht5Hkek1ZzeYXJ/sO37GQluyT1fiVEr70gcpdULfLwWoVMs4vnwIrywdwZTno9jpIUqoL555WPQNToX4VNlqtGTFYgu1egOLe3rYP++hUmwhDAMEhQkgrBgDywuTjiFTHyyQkTcpDtyszGEhsCxWB9BE9yTGQzlW9xkLYIbYDQsIdKQk9DZ/T/QPtgeeW2WjhlXSEFYX4aJqa4jEQYuRGnL8itHRG9ssKrWCLR0oxkR+I8/CHXskumYAZW9QQBzfh9KAyFfc+YT5knckvaukKpZGFpWA8jgQFcHlUHS8bhvo2Tl8BOzjPvJehuZ2E15QQHW8ysPE4/Yur7uwSD0Hi2hs9PCTH/8Kaa+HN954GYsE5JINszbIOHF6hi6SDAwZIftsRiuKh1LsKkJmcC9TFux6ktSEGHhOjcpoLnkgCliPamkMjLFrhL7HD3fg5OT9aQDn3pkR2Lv/SUqXX7E9rnNoSl8kDofXib2fvIA0LWKrWcBb7z/Aj966gZUGJfYKyP3IzUqlKmGzUymtaiJr6g1X82PM1nMcP1DHC+f24eC+AqpVSnf02ZCSjISYfjPvmSMsk/7gWc4mFULVnN2kjne/2MSfv3UXjYSAHKUtjX0gPZmTc8hzkabl1oBTe5GCn6McZaaooRyiGnZRzNtYnIvw7JkDOHVsBrNzBUTl3CgZyIlRwOfWgWVl2PbRB6zIn5vwElvHZXsM8ohl6/dS9Lp9NHe7aLZirG608Wi1hfsrXdy5v4O7DzaQpjSftcDPQO6DgBy3JLG6OM6qEAgNfVRLRZSiAsqFEBO1Igp5giDfweJiiDNnDmJxaQFRgQIb6sWl0vzsNO0SGgUUmlHSmrhRJy9gj34uW5fBntvgA6aeSX/RWCntmwYwzlbaAzrgZbMo7rrs2heQwrZFjikOXt2fgD2XalQdBQQYjjKHso9k/bjshQJ7YrvdPhOf4gz84AHzc3EGfaTwTT0P/S500KzBs9hNeYcCRIeuw/of599s1ap73vbDDrxIRkpskJFWZKmHtQfruHfnAWZm5rB3/zwXzYCKZpiEsMEg+88CVq4+xPnPr6I6PoGTZw9hfKpg2oURbhHJCwXMlJKVLJCzo7JuVHZIkw2iKeZnIQtOkkZGiJtndazeT/Dxlw28/1Ub9zvjaGUmyMsyD7Gdo8wD92wHEAZx1i4IS6dTp4aBoz1nro9sk2RMzVMcjhBc+nVQ7DAofTXrSZW2qnER8kWOOHOgiQR3kybaNI+P0hMcBJmT078rXoDF6Rk8tWcvauUxfPDbj7G+vsbNJ4ulCLOzcyC2bavRQLPdQlAIDSsXevALZI5Ns1/CUdTEl1uVcD878qV9c5N2dpnxBWaYNd8Dfc5dOz0+irRNmpAj74DagEV4ev9+/N7zL2Cs00eZwBxTu2baBTkIikZZyix5dy9GobSBfXsTHF7MMFbpcAsBP6jCK05YLRW/BjuAV6IRu6BFCzCES5ROTiqVnGGzC5lfrnWGo6JaSU2JU3ZO3FnEAXvnmC+J5hwCHqlIEjAoRtEuak5vinO318QGTKWBtf5JtH06ytWRmUubqgcibbI14NN/Z4OinINED+667H0rO++qwsQo8++s0J4H3ZPRiIDKpClsICdJnyE9HKVPCc1TGo4AV5Lh0b11fPTBFyj4Ec6ceRoLxw4Aya6NumkjEJCL8cMf/ppTdW++/goWj80B8brZkkkGYvEKY3V4PE6GgKI1VnKvsgYkhSrgX6pdRacmhoeLGSRNIIBWetYJo2uZTO1EXVrXnt8xfQp0O+D2hJ+NBiXiyJwBFQcihojen21qzcdVAQ2vJTJ4FTRaVJ36CH/xk9u4u5agH9j2Pxyx2cbl/FnDnlND3ZLnoer3sTgBvHx2H06fnsPsFPH7u8hJjEyFWTzZwASdNN2AQBuP+eKAPWcZhyloCNHLavjomwb+v5/dwka3gNiLXBGmupsBfOVCLQMmApoTjRy1ko89k2WMlTwU8g5qQQuHFqr47utHcPjwLEplGrWVAsTEkTGRyS2uQphsELESgWHpuKK0iDyLOJ3abfexsraFzc0WNjaaWF1vYGOri61GF41WinaPCh1CtLpU/FCxuldTtEGBqAS9UqxG2jhKpbI2z/dRqRRRKRYxMz4GJDHGS9S8eB3750s4+8xTmD04g8CnVKodW6gFggICBMCwU9aFRnYfDoEVSflZ3dSQHRDbY5++s5N2s/N/5DMqxegCX111aW2a5MrtpdgGhMqIjABGiUn4Pq2oXlUousbIct2jaUbjxUcC2sczpU+Um/DtqT0j96rZTvqZwh+uD6f7rs5WCNBS55drE3vqfI84V2FClX8Rg8w6b6WfdnbDsuzMhtrr5+Oatd3eaOK371/A1RsPMTa1B2fOnsTywSmUSwk8aidGwbEEhlEJndUWPnz3c27Ie+qZw5ibr3NTbXp3/XYLcaeFYjFHWOSeaHasl7w4yRLI9Vt2zuFj+Yul19nfiJ+0azeroNsu4+uLO/jVJ5u4ulnBVkLzV02xEfcON1WciumlGTLm2RFOGpKF2ec06Dlp3YElrww7NwByQ9o50xDYDrFX4I0/bg/gTsYiPlMx2ie6neac5RkeJrtYb+86AMeaCrJFNKUBAV45dQ7fffV1bG5s4v/90z/F9vYW+nGMsBBifmEfKpUqokKEazeuIUlizMzt4e7MD3Y2EHskzqUB1QEbFNKMmE7qJgWiCzNYE2krx7itiEF2FsDYGFqcOGlgyBFElM5NsWd6Cq+fOYdjE9Oot/soxgmnbChSz2nQNHWMthF430/hF/rwsh3sGW/i6CEap9PmXmFhWIVXmrXNgwkIUIRKFTEEfqTpqwVGrhTcGh4Rh3J0JGkv0bCITZHO37avDjtA+Z1NgdJ3xREIwJGIS4Mpval1uxLNnkm6kQkZMTx0L9IgUtk6HmAuYju1MXSkIwCMHZ01gLLxhZ2S84sRdP8dMcoMrFVHeDomMSujRQ4GHVmDS4vEpiJE80cUCLNvJPqpAMSucroqAbpNoLkx6HLNgysp1R7gw3c+x2efXEbRj3D06QW8+nsvwovoXVMUSOepYGc9w49+/g6Pofv+d7+F+UMzQLLDRT/3r93BlW9u4ewzJzBzaJIQo83s6CheGW3RjbmGlXQtMuDZphCMvmGgfZPn7CpMR0CYA8PKwGntHf1e0hri5CilLE5R3pUAeQH52hHw39U1OYejmVk7j5Zn8VGwVkInqeCDz9fwb//6G9xeoXZCBEBMjzRjAwxbSFNS6f9HXoZa1sFkIcGBvQW8/tJhnDu1gDDcQZZQawHDxHG1KfWCs9WpVChgli0BG6NZiamCk8kXqkSr4fy1Dv7Nz65irR0hRsGO55LqMmOPzBoLjO4FxFYlqEYhV6TOTFZQjQIEyQ7GCi2cPDyB775+AvsX64iKXSDssziaGabIsnEE2qQgJqT0fhF5j1I6XTSabaw+3MSdu2u4fWcdO40eGu0+99LrxdRVIEKSl9Dte+zoPNCIrRo63dg8P9YAmr1LYxILFDTbQjeyqYUCZT9i1As1FAtFFKpF1GoFlLMY1SzFeL2JxX1FPPPsUdQXpoGcxmnsWrs1cDZG/K9SlbyGVMCm7crofifZAn2Xix6sPZQiG15/ivkVFonPpY4vIMK1IJE0pHxG7Kf4CQE1KnXI37WfVz7ZFGmJbbGpOudzrMRD7K7DO1p/p+aPsr2wD8pdv/TXUuBJbLZjKywoFr/G5xGm0NoO9wzsvTsNrM1GOP8hRWLW/4g91iBXvz/e14P2GibFq65nyI+oLglyfeIPeUJOiPb6Lt799UV8c62JVi9CfTzAi88dxLGjC6hVA/hhDr9Aa4EKxQLkSREfvPUBNjd3cfjMMpYPLaIYBuhsNfDFZx+DBhKcOHEIU9MhPO4xJ6CMF51dqwIu1bNyZJ0iMMTXGJBhvkvFm3EBd2608N7Hm/jidoTVlFg5YvKp2Mlo+80jM3ZFj+dzQaC8H76Ex6tYh4sdxOboKTIwI7qEuhuwV7YaSwgg2xKE5cQWyKdEXhDH5eXYRIyHu9tIbTsPulO2RylQ9yM8ve8AXnz2eaysrODP//zP+QFTBFgfq2P/gYOc4qDZfpOTE/jthx9gYnISp06dxidfXcB6cxt5GLJujp9fSKXzg43KQkFbUWUeGAmVbddyFu6bFAj/f7vJ+fO8f22nd2IQQw97ZqbxwrHjODozh3o/QdSLEVEVHLkJApK2jQC/HFqEQQ+Zt4nJiQ6W9gHz0zEqITUQjuAXakBpD80iA7y2AXTuzVnv6Tas/YVEP+7+lEGUDcq3ImBJAKAyPvwQVF8j0R+4yFDApLBZykBpiksbCpf+s0aCnbVoTLTR1Bo+mVfndsXjrQT4cNroj2pN1LGF0mc9ngY6KkUoLKTc61DEqwtPVIsWau5LqdSIAFzZFDdQuxUCK9StvrUNxMQ0EGiSjU0ePuBeRh/+9gtEvo+nn5rHuVdP8xQ3NjR8jWU0HqX44U9/g34S4/vfeQWLT+9hjVxjcxfv/vIjrD7axvPPHsOpF56GR5GjnVpgS5vsi5XWDTbtyEBSWr8IgODQz7KUlh2l98ZiaVknuiJWUugK+LHexg6aZiP7BObNMSkjzpKetTT1fAzk2fXqnJqk6yVKtoaVWVhKV0bY7Rbx2cUd/MWPL+P6gwS9nMT9VKEqaY1h5rJArJfXx1wtwanDE3jpuSUszBUQ+h34HvW5NKm+zDaIM7NGDZiRWaSiiSZtXJJQHzYaW0XtkWq4ej/Hn/34a6y0QgZypvmGNaosYjZRv0dp3tyHT/NRwxRT9QImqgWUwxxh2sFYoY9zx6fx5mtHsDhfRRiSzpZsCWkmbdNxmuXMRQch0oSqTX20W31srm7g4f0HuPeoiY3NNlrtFK02yTRJ61ZGVKDiB6pgDdDu52hRVSqNiCOoG9BMa+Ng6A83XbLviZqsc6N160RIF0fArlwqo1IMEPdjVMpllMIUhbSNvVMZjiyP4dTZoxibJY0dsdB2/irbJrs23FqRdhXiTBWTzh/VVaTW6TBgspkM0RRzUKl7Co6CA4eWBswFY2vJIIgjF7Cj7KcAIQ28hEmUdjxiH3nLaTtk74ubwYu0wD4DOZ5y1k57N7q/nN1SQEyA2yiAeozNE7QsrJq1q1pPyIVVdp+674vwf0TzpveqC77FV2hgqYGcBaO6eEL7EXd/8m7FThog1+8CFz68g0/Or2KnE8HzuhgfS3D62EEcP3kQtVpgGv+SDo59UhmXPvwKl6/ex77Dyzhy7BAQd/HFB7/F5StXsXd+Ci+/eBJ79lbhhdZmyuxcsW9OCiRLRvTTYt+sr+Z1bXsb8fvnCAN5VkBz28cXF5r45cdN3O+Oo2GbbxNokQIHWZkOh1t/PhjpZ4shRskz9cVhQDcoiGAiTmvkBg3rzE1QQ005sb0dG1yZF8myPs9DK8xwb3cb7aTHqJPFsVmGsaCIPdVxTFfrKJfL2N7expUrV7j9SKlcwvy+BUxNTaHZbGJne4vnrm5tb6Ner6NUKmO90USTtEmhj4x0ar6HmAP2QVTD+eQ8R7FYxNjYGNtCKqJY29jAbqfNb8fwiDZdbIGo0cjT7FgzOJvFhzRbcKKG48vLOHdgGTMITKqVJkLQs7CzXk1FPV1Pir7XgRd0UClsc0XrgbkUY6Sbo2afhTl45T00cwzwqDJO0KhsGtt7iPet1qbplKELl2xEMSo8VZo5BwT1OBV5c+KUNTjUQEkbQcsE81dVZElPkdmukR5rDqAq9kjSDLzoRWhqw1l3WnUvkoobNXhuIQvIU6CV16cCcjqy1FG5WcXKuFNXWCsUJ+BWpCbPVaOHo3uj9Glz20xgSMzkkjzJ0VhZhxeEGJuZ4rXQ7+S4c+Umkn4X80tzGJ+rm5J3jniJki6iteHjhz96H5vbDXzvzVfw9HPLQLKO3Z0E7751Hrdv3MS50wfw/KtnEFYpJdGxjIK9XkmhisHh1jQyh9ICNhdxS7rZ/leQiayvoWdgK7iEUdC0vdbjaVCsnYqzSJppEwc5UvUnbN1QKle9T1doQ2AjxMpWys1+f/Z3D3B/g4qqCkip4W8eIOcKM1M5b4rCMwQ+2ZoEB8ZzPH96Ds+emcPMNM1YbSFPeyyPYDtAbBzJNEgny9MZiIkzIIJAHZOtRCpTk1wCcgR6SG+WVXBrLcCf/egiHrV8JNR4mBtwmL0lIwoTP+Mm5jTXuUT94cYKmB6LEJEUI++iFnbx8tkFvPbiEvYSyAx78HlqDAE5sj/UcLoGhGXE3Qzrq9tYebiJlZVtrG90sNXoIyZgl5a4rQilfbtEAFOuwI8QUo85Sg/Dw263j+1dsk2mIIoa/xJ45WnTtnJPHAMBN8lsUHsRBnJRhIJfQLEUIInp2kNU/R4mam2cPbeAE6cPoz5O2rwt07+L9x6tTQvOtT1zVYJqvwtIcvv7CVWkbk0q9k0YOesIHWgc2vtih+x6ZFCiU4ninJVNGCoO00UOEmQLOybAU6VFnYxEndeSBgPzpezuqNnl67P2WYvgJaDXwGh0D8oJNLAToOGwiNy/0kY7xvwJwRrbeCV1oHPItQwF+PJ8xb7ai2F6+wn/kwCPOlbzV0QbbWbyZlmIm1+v4aNP7yAJp1GfqKO1dR/oNbF4YA+OHl/GzFyV24V4nJ2IcO/rW/j08+uoTs5jZs8e3LzyJR7cu46ZmUmcPfcUDj81j6hINtlKY/hZS5GDe3i2DRP9W4Cc2DJ1j06yYr/HH42QxCVcutTC25+08PVKhM2kgD71jZMuXU9Ko9r169ydZEP/A4zc4FUb0K6JN2bkJLUqHzSpASGQDKqUz0gKgcATgSHSj/UD4H5nB1u9No+FIVBSCQIsjk0zkKMUq0ctPfIcjSZFkxs4uHQQ3/72t3Hp0jf46IMP0Ot30aLGSACzcaViGXcfPcL69gZPbaAChTQMkUSknzOVIHRNVEHV7VIzzwxj42Oc7qXiCVp4m+vr6FOvON5zHvpU9Wpq20yK2Ka8ebC2be6ZRkBtrIp9MzN4ZvkQnq5PoNTqoZjYKlmb0fQ9cioJYuogn+cIgx6KpS3sne3h4Fwb49UuSkGIqDAJr1QDKL8v46SGGDUBbQqw6YpFodzFGbNjlepU2WwydkkDRF1pqqu3Riq5eJ2qSGs0FSDRshPA2uiar9Fey+hnaHWyAF+Mp9JqOZreRq8OlKsUx2AhDipdtfHTRltrT5xxUunV0fsRcEqgjf5UxoFizaZSM6CzC/RaQK/NqTjeCHGKe7dWcOniVczN78HxZ04gJLqZysAtY8t1C6QPcsPfCfQW0GuW8ItffIYr1+/g3OmTeP27zyMsJ2jvpHj/7fO4de0izpxawPOvnUFQIIND5fMSkdONyqgjqz90ZfmiuxRmQIypGEc1t9C9Y0IpUtZvHzKfyn5H3o3Tyz0B6IvlkbSJsCZi98Q3jjIRzoDa9edG8kiKo4A4rePhSoK/++0dvPX+Ch5tZsiiClIutyemkGrAqAEwZQIIsuQo5THGwhRL0wFefWYBLzyzD6UipfjayDOSR9h2ImxMTVhndHBUqWmH3jNLRSlXU9SUMJDLQeNJCch14iJurnn497+8igdUbEEsOxdXmJuWnUCtUAp+glqRKlOLGKsVEGZ9hHkXE4Uenjs9h9dfPIC56QDFUgI/oFnOnkmp0uxnWo+FOtKkgG8+v4RLl+9jt+2j3Y2QZGUkOTXjDbklChVj9JMMMTGLQyOlqB9czo1+290YQVREHCfoU09Uur+EoCzNd6VjUTwTwafqU7qEMGImjvppUiEa2cRisYQAPUyXckxXejh3ZhZHzz2NCrUXyXeMHIAfgKxVG6zy3tfVlJKuU+tO+VGezsBLWAeayjbpwEw+4rRxckxtx+yCfKyAygIwtz4V86LPwbIP0YGpaxKASj+SvqO6ibHGL5oNeyxANc6Y06l8HBWUyrWNXo+21Y8xh5pBkj0tz0W9hyd9b/SZO9CmbcSInk/sBk9FEuD3hEyRvgf5uwA9DebJnyLA6u1NfPLJTcTBJI6ePoPmxiOs3LqOncYOquMVnD77FBb3T6FUNv5t884a3nvvazxc7aLXT9DprOPwoVk88+wpLB4YRyGiQJxsOfX6tG1wGFA6J2NlMKr/nyMmBMSrFPiQ/bNrPCtidcXH2x9u4+OrKR50y+gRa8+2xzBtpsXIgHWjC2DVvnoGOjmlQZtj4oSMsgGxq4aly/hdVavmegc3bNg5mfwwyIjxABwPWM+6WO230E163EW9mACHpuewb2KWgVZUCBHHMbr9Pk9nOHDgAP74j/8Yt25cw5/8yf+JTqeDdruNJEmwdHAJR48dx+bONq5cvcK4JSwW0aeWJ9S8qBChWCpyOoA+X6lW0et20Wq3eDZgkqYIwoB7HEVJjhLpZ/wQjX4Pu2mM1LZKYsaYmD5rkFkn6eXcVqVQKWJuagLfOnESS5Vx1Lp9lKlIgqpaiVSNKNWamX9nRreHMEEQNjE7sYlDBymt0kPRS1AIK0Y3R/orB5El6hPPZxcNiwt1axIxiDY16HQhdkyWNoZSNCDaA36FI+wcGZchzYei1IUVG2Wz2OZITyfRVchqF3ZOAUc+joQj1jhrcb4I4HkzScpTpSR01Of+LhGrBYWuCECemzL6Tk/jyttUCxUarlwyaVRh4rhMkEBcA2hvs5ibdW6WPqes0bu/+gyXL1/H/gP78K3vv4TqGJ2vb5lUuhHpfWTTN8zgRkhbJXz+6Q28/9F5FKMann/hGRw5cgDr69v44L3fIu1u45WXj+Kps0vcfNoAYDHEtpkqMR10LcTG6Yo3XYklaEJbAwFP5oC2559NeQ8Za2uAtWEVdlcAmgQS2ujzNSndpzBuwgg4x6xSYPw76X9nJjfQPxOvjvurIX7086vMxm13fCRkDAOSVRi5hE8D60l/4lM3yQxFpJjwezg0U8B3XlnC6ZOzKEVt5HmLU7A5pTkZJ5oCBzacnE41DX1pqDwxcUmSMktFwK4fm9Qj+Rrqq9alaQh5Bfc2Q/y7n1/Go4ZhWk0LAdt3kgNdRHtxhgAAIABJREFU0gSHqJRyzE4WUCrQlIkEfkLp1BjPHp/Gd984gumJBPVKxkWp3PmD/kJZBdJnFkpIvQo+e/cCrlxdQ6dfgx/VkGQFtHqG5aXCDErfERijQffcxJfHknno9/rIvACdXoxOL+XfEZAzKVUCrqbIg8TYFIATcONRXbZXZ7lYYmBHjBzZVtIblYsep4Qnqx2cOz6F514+hcIYtTrZNdWpLDegoIb2CxVhjLDstAbEcTu7MgKmNEBx/lWnTe0PHcsnNux3AL8RLOgmRIzaNV6fiu3TrJYLEJUEQeQdMp5QGCbZK/Rv2Q/yO9kDDAxF0ycAQQJyuz/dPrW/ZxtHG+8JDBedUwNFOQ/vedFPy/NRrVZkj44GWvp4fD8SDCs/JZ/RxWlkO2W/a4KC7ZEqKtEAVwff7jnRZwN0mhm++OAy7q92cPblV7B3dgrrd2/j0tcXcffBQ4xP1XD63FEsL81zd55uo43fvvclvrpwE61ugqeP7sMbb5zB7J4qAr9lZU02GOYIzoI5LqwR4yY+SgIBdbGjvkgYU9FM8kGK6DSL+PDTbbxzoYNbjSqaadHKQylQM1WrRiMngaXxqaL3N1tgMPFCiLOhHnP2mZpjDIpTaa8yIycHGRXaydpgDZ0bNkG+xOZ+2alkXB28G2R4RLNXYzKkGfx2H6VOisPz+1Gt1RBQOxECXlnKmjg6+eTEBDZWV/HZZx8bmXAYoFarYW5uL6dHO70O1lcfIfQDTM3MIKrVcWt9DbXZadSnx9Hr97G6uorxqQns3bsX16/fQBL32djRscLMw7GlQ+htbqPf6qITJ9jstdGlqarUjsRuLO7iTqwca+coSs8Q+xnCSgH1ShnPHT2KY9Oz2JOHKHQTThvzy8nIIJuqWYpIuTWKnyEq7mJqbAtHFj1M19sohD124l55Eh6N93pSLyWJEOgNcTrERmwORNnNJeBHOvKzcRKRKoEq247C5ItVpapdtKwbVI02dfTBNsMCKh0hygBlekJWd8hLnUcOWdDJExAkPWLTsSJ0lqIGuSa+RltJyQUeKprUbJve/GJY+Prs/crf3ecUEydRrqQ9uJWNrUotVk1vOKpMJS0SHae3C+xumrSqPEN+T/RMI1y/8BC/+MW7mJgYx7d/8Ar2LlIvMjIUVsytU7zOwBIAqWHzQRMffHgB16+vIfArKJWoD1IHUdjF0SMH8NzLZxDVydgQkyTv3XY3JyfpWDn7fsh5MpNJSESGkltWhKscbYGMGFJ+7moKg1TASmQq4ErAmg1sDOU0msrXqWzRBClHy+tCp53s/cgx3bql4xCjGaGfVnH1dgd/+dMr+OjCDnpZhJx0plbXxZMbaLQUJ+9onyYo+QkmwhTL0yG+9+oyzpyaRuA14eUdZuJ4lZCOk1OoiZnWwOkO2rfSI84UPBC4oYIHBnE02ir10OvH6NOySH3EeQW31wL8zTvXsNKk/UMITBikjLMAUeShFgGT42WKMzmYDVKKy9s4sq+M3//2ESwdLKFa7tmmwCTe9ljz6xcqyL0idlsJzn9yBbdv76KX1JHklO4P0UtjxAn116KlalK5VFVLQI5YNimwYMCWeGh3epymTXMf/YTmWlBlLtDvm/FjpJcL/dCMG6S+V0HA0hfqe0fV1WTvCehVChHGij2UsY1TJ2bw3GsnUJssGxBHmj5x6KzrFN2pBeosAbCj3GQdsa5W1pRie7WzHNrzKjgzUbf5Ld+zZbCe9HlxsmJXXEAzwjA7ssIGfHYOrTmHQoNiRwXgaGAl4FBahghgk5+7PajAkSs2sFXbsmdcUCsgzdpsKRR64r1KIGttovMXSrvm/IAKMulcomEUACk0lTPHKnsjz8P6/MHkBVuIIsdydleBUQYoyh/9Lg2dHyLtl3H5k8u4dOUuDp86g6Mnn+LWPXevXsdXFy7h/sNVlKpFnD7zNJaW59n/Xr94BRe/voLZ2T14/uVzmJyijN0O94p0zajpctj2UNAhNkyAtWgoxW5p/6IfukxtomPJd+l4IfK4iuvX+/jpb9dx4VGEzV4JGYtmaW7xAMCZo5kHbFXNDOYGY0IfL3jQjJxxfQbIDWnm/uD7v5ePCvIk9yrzTA3gNjepD0qRMq+9JEUcelhP7OxVGstFqcidNvxOjPm5eczOTiOMQo4ATTKCRlVuY31tFZ12iwsgavU6vv3d7+LQocP40Y/+Fg/u3ISXx1jcu4A33vwevMo4/u2PfoROkKEyVUej2UC31+OxMeMTE1wZSCCy1drFxMQENxek6zi1fARhkmN7awe3HtxDI+mj7RGYMw+DUgjEOHLfODtGhx4uMXd5wUepGOH08iE8s+8AFqMKCm1qCkvVX0SXBkygUcqHnyM9o4he4TYmK20s7UsxM9VGpRQj8guIinV41GSWR+FYnRKHxHajy2ZyDlmiGvm9Q14W0AykX47tG2K/7K5k2/cEVk1Hyc5gKUPJ9lIBNLUQzV+lEelomwBrBPQIKNeQ1rKJVHXIQicVETnjOmp0ZZNZYKANg/UNfD2uElUMPYFsGbcVgak0YuLo+dOhqDKO06kNS7+LWFtYI/puAa3NAH/573+GdquDV189gxMvHoHv7QIpUfdKeCmsAT9LOneVx8Ks39vEV1/dwYMHOwxK6lUPS0tTOHb2OMrjJTPtgXWU8n5pbRDLYTVx/DikrN/aAr5FGWklhlJ+J++Qlpk0uZQHJUbeVt3xs1SpBXFoEmnL+xnVydC1ClgXeyfvRZy3c8CS3hmk/1OamtAKcfFKCz/85Q18ebWNPorwQtPolx+lq5+h8Ip4Nh9VP8ZMFGN5tog3XlzidF8U7CBPWshSmphBFelGR0dBFgVYXI3KxzPHzSjFyBo4w8DRDFKaRUqFAjGJlS0b1058NPpFXLnTxduf3UezH/HsUi4WIM0spR/DHOPVIqarlKY0DU2JhaJmv/umcrz58kGcOzmD8fGUwTv3nQwKDFS9qIQ0D7GysoOvv76NR6ukM55CnFLRgknvxlxlbbq5GywRohv3GaR51O+Nm/USkUwpYQKkMcKogF6ccVsoE4RHtukxJTTMWDNKozIbGASIoiKzcQTk6E8UBqgEKSZrLSwt+HjxW89icmkaXkb7hIIMEpyL1iiyQZ3t18WIW/oPSoGNAe7GYUjK8gn/HeS8LPssC0sAi7BUds8ZakLJQ7hPlTaKyr5IClDjwBE7M5qVcIGlBah8Lq3XFRZHpCGabbS2ZwiAyYxqun6bGuIA2t6HLsR1tlCBSjnWKKMmAb2kajU7rr8jJkDArYDTIVwsmTh5P+qiRHYhYEwCT+cX5P7tifjS6fs67So+SRWtMeinzEgV97+5jU8/uYjq1CxeevUF1OoRsiTG/ZsPcPHCNdy5ex9ekOP4ycN46qklZHEX21vrWFicw/hEBXm6A49ss9Mb2nfDrkPasqifOaLCPmfnYhVIFuRlBRVuLbP9JR9YxuoK8Hcfb+Hj6xnuN4voZiHboUFBw8Amc7qV15LII9WQA7kMJWnjp+lcuamAleJTvq1/YBm5wbUP6+GGtXG2jFalmM0+IkbLw3bSxXrcRi836ccKUf+bTaS7XYxNjGF5eYkZN57nSpq1Xhfddgdx3ONnsXfvPP7oj/4Yk1OT+F//l3+BW1e+xkS9iG+/8Qb+yX/+T7Fw6BT++b/8l/jbX/8UY3snzbOkG0wylCtlzC/Mc1XawwcPEJJYt1BE3OlibnwKi9OzOLSwiJtXr+Py7ZtYz/vokFsgIMfbXrFCUufKbU/MhAgqzti/dw9eeeoYlks1BJ0Ohbjsqyl65b1IBtNuJJqn6KGNermJ+dkO9s+nGKt0UQg8FMrUa65mxu5wXzvr9PlmrPfilIulyXVE9VgUJTaLQw67ZRU4cg7VGjhn9NRmMtz4IE3o+nvJxAb7oF1aT4EEp4ORFK6kKiydT8/DOXd7jQI0eUyVPbcDlGIY7a3odIhEds62i3GQ61HpGGGb6JoJtFE6jBqm1qfMSLWkB+xug0ulaFoDNY4cmnygev+RDiSp4xc//wTffHMdp48dwGs/eAGFSs/2jZMh8vYZyjviZ03v0bSN6OzGWFvbRhynqFeKmJypozBGbU5Iw0HaOKnIE2Cl2DhZG9pgilPh6NoKiHU0LQDMGgzXFFNSsvzepaLUAmQx9BqQ6nPL8en3PBKMS8aVltFG35J+0qkcUZPlJNSPsN2M8MFnD/Czdx/g2t0eenmRqy6NXoh6MZmLYfvCfpR6lwFThR6OzPj43mtP4eSxKUTRLvKUZt8mZkaqrZwUjQodh1OqDOxMWpW0YhQpk56MmS1KpSZUpQr0qE0gDcaOPWz1Alx90Mb5S5tY2UqQwoAgChhoVxBbwE1+axFCkmVQT7o0RZTFPHbrOy/vw4vPzmNiPEchSlAsepwt8MIi/KiKXj/AjWt3cePmCrZ2MuR+neenUhEG3TOld/uc5acG6cbwUiq4T+uXSkCo3yZSFLwcSUwicB9xTNpOwywSk8fd8ohps61R7MRXBATc6N2FVHhRRrUyhlazw0CUgFy52MGB/SW89OoJ7FneCz+iQKNrA0iZ6WuDOWOJB4U4vAfsunSM0ghokr0twYuTjSiAJ8wbf1V/X2nqtO2QTILbJ27BDoM7Da546WubJuzWKIASGYh4WnsNo8DUASd7SqcntvtNp1nZOyuWWwe1+hq1HRTwxE5HbL5lO9296Ea3qpBEA1/57tD7EeZTPQ8X0Ml7sffF1yqyDPsMh96TPCfxNfL81PWwfRSUQvdQxs79DXz03nl0Yw8vvvIs9iyMwQtiZP0UD2+v48KXxFrfRhDlOHfuJA4doRZmAYpU9Z934IHWqYyFEyH8qDZSAvaRheAAsUpnDxEcAlAtCKN5zlwQGKK1W8IHn+3gt191cX2rjEZWcg3HrZDUZqGlXdFgRTsyjYPDwTUN1Se4xyhAzhZwEuAjjRwhQ35tv6MJ8ADQW3TJbTgGGS7DRAFtJFjt7WI3MZqUmh+hFOfobe+is9tCFIU4/NRhTE1MsrFN4piNHhU6UEuPxcVFvP6t1/Ho0QP8X3/yr9Hb3cLJE0/jv/1n/z1efu37uH5vDf/if/9XeO/zD1GZHYMXUcp1Go3tHdbKTU5OYmn5IG7cuM46uW4cM2iMEKAeFvCtc89hcXYOP//VW7jT3ELXDlz3pdEfs3IDypJkxNRjqRiY9IZfCrEwPY1nl4/g0Ngkqt0Y5TiFT/nvgLSCxOhZzR2JsakdVN5GMdzCzHSC5YUepsa6iMIYUVSHX54x/cvIgVOa0kVFMlxZohlN9etNrwybRFYSMcivHHMlkap9cTqiY9Ajx7WRES+mESPBXxXNhHG2A2G+bUniHLtMglDRJhsO2fjkCGxU76J0tam0DZWUrRghuY4hgGFvWDNywsRRE1ma30KAjnJolJbs2qIGYk+ctsNq0rSDcYayjm++pPTqbzE3VcPv/+GbGJ+j420r0bMFYHJ9AnS4D5sJvZjxYBaEwD+9d+OQ3Sgaej6UqnLPXlKidg3oSjYN0DhC1qkoa3BkWDm/TgF7Fjyznse+Y45U7aQJB8Lsu+PvKh2dOMlRPyfsG1Ne9lyUBnZVYrRHikiyKjYbwE//7ibe/WAFK5s5g7g0oMpU2ybIzj6VDAAdj+Y2T4R9HJwJ8P1XDuGZkzMohG3kIBAXm2crM6PtZAa6bFLUEXAzHddNepKz0gSSCLxRgQO1GokzHizfTTx0khKaXR9f3dzCl9e2sL5DbTxoakvJsvAxin6O6fEKxspULRqjl/W4mt3v91H2+nj5uRl8943DmBxPUC4mKBSo8S6lVEsICnWsrTdx/ovL2NrqIk3LSFHhOb0mzZvweVgHZ1vskTSFwBzZlQMHF1GtBSgWcvheD5Gfcr0EVfCSTc25CZ7R8ZGtJX0yNzm3YJqeU6fbM42RqbCjR7Nac7R3u8hoT/g59sxX8fyLr2Dm8AL8kNY5rUvLrgiDZEG327luVJz9CfeWtMPLdd+3oeBUWt1Ydp+u0e158V52bUuzdG5FoqpLBdwwu6J6hunPCMijz7pekxofKtDHa1ixS2b6+SA1LEGJ2wuKaeT9L/+2gEHOPZpmdLZGAYQn2TdpoSKgV+MPoXWGfmYBmQPJiv2SZ++AnIBwOYAGyXbWKrMdWk8tnxUmUoDcaF87+9ycr1DnktZY7OZEsxai3+jj43c/x/3VLZx55jQOP70PUYGCkxxp38fDe6v4+uuv0Whu4sTJp3Do8CJKJTovFd7YPp7CHMrpHcCVdTSiOxx9ru7ZqIpfGyCOahYN4xYi6VXw1ddtvPtZExceBdhIqyzn4NSqmG87J1VYuqGsp5WvRUHoCiSGX7NgBLPunW2kW/rB976Xc380m3NlMGdvwsw5NS9VTqwZOrkIbrCJnFuDrHaaoLFdhEsKqYca6coSase1zUUOZIyeOnIYi/sWkMYJdnd3bf85iiY91Gs1XLp0ESsP72N+dgL/+J/8Z/jB3/9DXL/5EH/x1z/G5vYmrt2/ge2kA79UwPyBfUjiBOtr6wbMTYxjanycgdzGzhY6PWNcQ8/DTG0MizNzaDSauLu1hhbNWeQJFTbFyfSu2cxmf5GR9DhNQYmdhLQ3Xo6JyTG8dPQkTu2ZR63dQykhJ2NyQARxMxZjU+qFmoNS42QCb1TJuo3FhRizU10ell2KavCJnaMCDmqCqg2dzIFzla5q4wy93Sf8Q2sqpOhADKOb/DAqRLUOl9MSNhqTiE8Gu48COYleeJNY4CZNLYlp5HNZho5BjU0rcD8e2kgyB09vdtno6vpGQSdfh/Qisg1rxQazilxSyNSfiEDcOFCmylTPDLwnLRy1FREQ4wyUMJn6mQqQKmFzJcWP/vY3HJT84AevYemZ/UC8Zkdr6ZSRvR+24TqtYFkMBpsE7uh5WCbQadikZ5xE1Bq4a32auka+D8uOiWZP3jc3z5R3YBEBY3ArzJbec2z4LDvsjJq9Jwdmta7GMrDMuMoIHQGF1sEyFSa6FLIhNCWhjtXtEv76x1/irQ/XsdsJ4QVVbi1E74MYM1NbSnvQOHaSBId5H0U/xb5Kiu+8chCvv7QfxagBCh8z0mPZSxNBsckWm+ksBNJMkQPp4XK+XGLnqDqVChx6VP1J8pDMRzcO0YoDrO1GuHhjHV9d38Zm20PuF+AjBAV91K+3UswxPVZCrVREmsTcyJx7Ufd7GA+oQnUa3//O06hPJIjCPirlEAH1K/Qr6PZCfP3NHXz62RWUyxWUq+PIaRxZFsLzQ2bRCMgxFqM2R/yHu1nys4miAAv75rCwbwb7981gdnYcxXKBr80jNEcBElVuUZqZCmW4Kbl9XxJccJEC7Q8faafHmQsOqrd30OvsotdvY3LPHowtPwX4NM2kCdaa0LrySU5gpQkMTFQAwXZLNqjdyyzuE3BlX9SQlsqmu5jZsN/lfSP6WxfhDgT0GqAJmOKvqgICrdXUtmsU3Dl912gxwgi4kmDZaXotMyX2z21J3eNRAQdX7GA/OAQe1D1KRO+yJw4FmC/q75mZlAPg69zEEyotdYCqGT4XuEl7KRWwM8Cy+1oHi1oTN8qoij1wz1kiPjNVyWVhJHB0LKTxF3k3x8WPv8H5i9ex9NRhnH3madQo+8H9OWlygofN1RX0+23M7Z1FUCCamjoG2HFcjqm055U1Jc9GPwfHtklGyqbD+efWf8nla3+h1pCZv0oNiku4fwd459NtfHQjxf0eySboeonhpyIjK+VSzLILHSwZRvuLgBwRULrHnFviTLaZGzGjv2wG9e9973vcfoSp9xHQNrhvATfqiyP4gcAcFRBsJz2sUfVqnsCPM4SdBGNhCUWaf1gsYGNzE51OGyeOHcfZM6dx/959LmogwEPn73V7WF9bQaOxgdBP8c/+u/8Ba9st/Pytt9HvJZiZnsT9lft41NqEX6Xqw4h7yNGNd3tdNtozkxPc466x22RRsEmCUMm9h8gOhCbQ2c1ixPT7nFg1qi4xn2OAasEQCYAjioSJPyFnFwVIvIxTDycOLeO5pWXsyQKUe4nRBVKblJyAHDEvtHDp/2L4fh+FAqVWGliY62BxLsF4MUY5KiGoTpkqSnlbvIjsHzFAIqY1O/nxiiAHqgQU0ecEONnNLxuGCxZ0JaFEmpbidgBMojAbMemNoI0JL2oBfxY0sBjUsnZiwLhJlwVGrAm0gn5DVVnQZw2aSx9YUMZAQ0XgbgeQ8bEzKaWQg50EjTKyjX6pvQj9m9KouztAv2X1PZb44uNSmtdWNbFhFspfbjpDeyvAr359Hreu38W5cyfw2vfOwiMwQTo5fj9SZCDvQIFRZgnEItB/TcWm0cFZYMsgzLITisVyO5cLQ4Ss013h7VxLTtnYB+PYMtW4lFt+iCOQsULKMdB3hPEY8sXW+bqKPMWG6FS/vB+r3zAOgHt4IM2L6KQVXLndw89+fRMffr6JZkqzEan4h3qf9WwwZFKXrL+lhgTUFgMJ9zCbrGT41uk9+M7rT/NYvCzbsdWppqqVWShuL2JAG5Mq5vQGxCUZi/4J3HEzYE6r5uiRriz10I4DtOIIDzb7+OLKNq7ebWI3DpH5ZU6fEOsVeimq5QAT9RKKVMBFBpjOlaYoZjHGSimeOTGNV1/ch9kZgPpN09QaCgY7PR/3H7bx8afXcOfeFkqlEhYWFpidNbua2p8QwDStQgR80jVzWpgrVYlB66Pf7yKgBr3U6mS8grm5GSwt7cfs7CQXXJQrpN2l9UQOkNL2qgqRA1ZiF0lyQP8VfRK9LqtzEyaXv09TMUz6CHRMnn1JkgC1znXaU/amrAc6t4xskpeigYRj8az+TeyJ9UtmTatASdb2aNUm2xmV5v9djpu9oAIo7jrFhskJpJBJ9hRvkIHn0wBK7JX77WN09Yj9UscU0DD6Fcc+2l9oAOLOo/Rro+BWEYwOCDB7J/cgbKe1v0M2XNlarYcbYv3tdXEgrBg5/rF9VnxNys7y96XTgQS69vNynDzCw8v38PZ7n2NidhovvHgGU5Pkxyl7IcGkHFTNmmZiQF2Ty/44IdrA/g2BaMW+aiDsimrENatA2mW+bBsRMqdZCTsbIT76ooF3v+nheqOIbhpyhTkXVfEW9Fm77wgxaz/ZI1D1KY3E4+r64SpXg9zcxnLksLByXLXKoINzvRbMSHBgb3Z4DJZtfynpWJuKJOE/pRZbeYJHvSZ20z68NEPQjuF3EkxUqiyupaHWu7stdNttzO+dw9yeOZTLJSRpbHwhode4h3a7wYUO/+V//U9x99E6fvrzX+DBg/vcRX+nuYNekCOcqCErUE+mEsbqdS6nX9/cgEcVYxYAkQaEDLloIKgClgXQPETHMIlUk2sIOKN1I/BmFW/cb4nOScDNCwPUx+v8PLdbTeR+jsML+3B6/xLmi2VU+yk3D6Y3JnPURKHIHempYWiYIoo2MTe7i/1zMfbUAxSpCWe1Cr9YUfPg7EIdjbZkM3PUoXa+bBhmwCS6EEOr0qYCiISVEWDoog5JiSohpHPuspB0BM5zjAYgVDaprdgx6VdrbDivZa+JHTV5LGINLLsm0bRcIxsdq3Fw1VKjqRB7fK44sawmOSl6lgSO6XyUm6L0Ttw1f/hdRDzadHubpm74mJyuw6fu3zTKidktAY72GkhM3ivj809u4uMPL2Buzwz+4I/eRGmMdHIkAKev2bYI8kydFk3AknqnfM+6IlUYSqVzdASBAF01mUEcJ+9VAsQWDOqCBNHfGGJ/oAG0ik5jHAQoiwEUI6yuWZyvi1IHvmwADAWA2985A+UjiUO04xo+/3oLv3j3Fi5ebaId00zlkonAeQERWqFzUlqBRySAdKZhmqDmJ5irZTh7bArfefUgZiaJDWogy3tWUmpYNmLDKaDjFhsM5HwknFKlUTmkLaNpDialKg2A48xDJyYQ56NJ43ZW+/jyyhpuPuygEwfMxFFARjaiEJDONcJUvYwijfbr9xByENjnpr/zEz5OHJvFubPzmJqkAgICcdQfz8PKahNXr63g+q0dtLs+CsUST7Iplkgna1JxUlnL48GkOMP6SGLpCMxRSxFi76nNkuenSLIu4qSHbrfNFfNTE1UcWJzFwQOzWNw/h9npcZQr1PCXnKCk7GWEn+xNYR9kLdh3yM5Zgi1bQMBrklLwso8t+OF7kOCNfq2niKiAUtgSzTa5lKUEPjpbIHbIGajh4oahpSj6XBW46l52AjwdW60Y5CEgKilESRtKWwidWhWTp0HeyL7grWQBqPVHQ59wmQB5hgo8qW1oiqaedB4VPLtjKdv82OWIQdFpRQ181LuUPT/aMkXuQwoJHiMELKvPS4HhCfd/pECHioPc0mE/pS5QMhL8owiNRw386q0PkPkBnnv+DBb3ESNODa7pXdhgw1VCSc8/y4QyHW8fIFdW80UPTqaWkvE94idHPjMKrB34U+uAP2P0vB4idJoRLl7q4K3Pd/HVQx9dv8yTVWjvmrp7Fc/zNrH9aVn5FCCIQtbck06VMoxkz1yBqbs8Q6gxLrOX4v3+dw0jJ1UUdDDBAsIE6HQqNwtmm220LAag2zli1MvIA9bSNrbiNtJ+jKCbINlp8Szo8Xod45MTvCapyGF1ZYVTqYeWl1GtV9HtUV8uAzyTtId+p4U/+I/+EYqVKn7685/hvfd/g4xSDvTgSyH8sQpQKcAPA9bdTY1PoL+zC2Jap8fHmW17uLGORq/LY1qosaj8zzTjM3MXJcVGzB1BOa6rpZQoVXYViyhWSoiKEYqej2KhwC1U+mnM6VsavUQtKU4cPICjk9OodWKEfaqto47zprsztUEwYkZqg+Aj9Yid28Ls1A4OLebYM+Gj6Hso1Mbhc685GzW5CiH7UDiSVhGYRFYuolRl1Jr9GYqcJfWhVtRQRCrGWGn2eAHpf6tQTwAlL2itbTHdujl9w8ZUaSn42shxU1qRNuVopCPVXjLdggoBAAAgAElEQVQJQzXfdDS+RFm27QlX+UbmD7UWoT8EZLodoE1zIG0qlYwiVRynBdy9voHPzl/nRpKnzxzDkaPzKJXJ6dA6JIAp6U3j8HKM4/a1Dfz6lx9wK4c//IevY/7IOI/cMjPkfGxvbqOxtYm9+/ehUCbAYfVB8i6l3xy/O2tQ+Z7E2VnrwRtLnKV1jKJTEwmAc0ySWlWDsrXRMcIwNRdR7Jq2pMqIS9TLe4NelQjbR1hcWUIMsu01ytrl1AA1py1gt1fB+5+u4qdv38XNh110MppEQHowAlky9obSqGbf0Vqh/RMFGUp5D3trHl45PYc3XlrC+EQXXkaa2j6DGQJlBqMaFo72JC81nidq+sSxxkxYOa5UNcQwgSJqL7JLIK4f4Pr9Nj6/vIWHmzG6qWEGSZNGULNM7UVKEabGiiiFGXIKVJMYJT/GRDnF4YPjOHt6Hgv7a6hNUpagjKhYxfbaOi5duoUHD9vodCOkqHK6nyfSUBFy1mHgmtKMWTtPmuwS3Qe1PJYAlMAdFT4woGO/blhRU5ELtLt9bG5vIYlpMkiKYgGYm6ni8IFpnDp5AIeX5jExUYNPxpHAGTVHJKeo2S9nJ0ZBvXXInOc2FbRs2IZShQIqVGsjt69VRTSDQ9orMp1E2Q1nnEeCAsV+OFbeadwsk6/tj7LyJmbR63Yk/S/ARGwU7y3RePLFqhoy5cAlayPBpvyXAdcIAhD7qlkgzUjKM3HHsjfAe4o0vZLqlJ+r7IV7nlbDqt/JEEMnMhdrVxioaftiA+ZR8CkYyOkF5Zmo5ygkAgXSknGhHjy0w9MQt6/fY8Cy/8A8orLNnsi5BYCyfRQdro9kN8fbv/oA65sNnH3mJI4cmuCm+8wIc3ZDitGs/3b3qkkMCUaVzxwAgMeBnQa+8q5Ec2t/ZyymVKJaCQj5d8ITdLp+CddvJPjVp018ciPDTlZCTqlSK5NwMQtbFTUvnvT1vs9YhrN/HJDaThhyLYqRc1I3aUjOjJwqcx24aPM38ztzFwz4LFflmogwQLHYg+l/YCfrMivXyxIE/RT5dgto95gxo+a91LOIOoZ3O100GjtI8hT7Fxcxv3cvdyHn0lpeaCn3oKNU5YeffMyTH4qFiIW7MUWw9RIKE1VeMJT+jMIQC9UxVDIfR5cP44UXXkAHGf7qxz/Etft3kRYLZk4r9UnyfC6371A6VloCc7ECGW8CdD4qpRKmp6cxNTXJTTIp5UvXbFqx5MgDH+24h06/h2Lo45njx3Fq8QAmt9soxJSGMc2SefYiS9uJ/8tsCjuG52+jVtnCgYUcB/ZmKBfo+dRsrzkZTC+LW1aSinp5UdPt60jOAi6xJ/ZaDSi3x5LNKeDC+XA6jk1PiE7DGTodXWoAoLRqkrJ1RpWORRuXeg3J9VsjzhGYaGdGjbq2hbL4BPcoEEmHpCpHrioJ7YijClCuA1RVTAPviXazY7ZM5EGOJkG77eMXP/mCWSICdZN1DyePzeC5F45geq4OjypJeVyW0T8wQKRKy/UYv3rrM9y9u4JvvXwOz716AvCbDFrWHm7j0998iLSzjWdfOoH5o0uctmfAyhGKSgtwmlOAl0zmGGEx+HqlrYgYWgX+2JkIgBLnYY0zNw8mZ28NG/f1EocgLIFOVWvhuDoHrRtJQ2nH4MZq2eOLWJnvNWbNVz+pYHMnwq/fu4u//NkdbPR8ZEERnleER5WrxLqRfeHT2WDHS9hvFZFhPOhgYcLDS88s4rWXDqJaJiH+NrKMIlVzjQTgyCGZVAQZQKMlY9aNK1NzxCR1yAImZbkBMDF1WYBuCrRiHztxEV/daODTi6todKjKuYR+FsAj++VTtSmwZ7yKqWoBBS+Gn7YQ5h1MlnM8fXgWZ84t48DyHkxMUlBh3jWNxlq9v4ILX/z/fL33lxzXkTV4M7OyfLX3Bm3gvSEgEiBoJJKiNJr5B+en3XP2O3t2RjOz842kkSga0TsQAEF4b7oBtO8ubzP3RLyIV69LnOUcDYDuMpkv34u4ceNGxDXs7HTQjgfQaZNehjRwFET66MQB6l6Lr5tYO1pqkoK0WxGnWajCPUHFUH5oRmzR77gK1YBLzbLT/ZQbHWyVKojaJstAusGoU4HXrqE/G2HPdAGvntyHE4cOY3B6FEGOnpv0QZTA3OosLWBzmHwGZRIAdB2C4wz1nGq1ujoFCcIUlFjbI2fBlujpuZY/GTgYTWBXFKSfrW1PnO8UZsSQHpKV0Oba/G8nK6AskhsUKoDhTeUwVjZIUXArf+rPLWjrAXB6Xwxae84sX6KmgAVkupIGF1D02l8LBh2wqxpYTYHqvbiaa/Hctt+fC+SMp+9hrZx/q2mhe6LMh9U70vtMk25quPX80TIq5TpmDuxFNpdlXdjtq/fxzVdXMDgyiFfPH8X4dB7JdMoAPmbLWDcgrZooupLJNnESVz67irsPnmH/wUUcPTaNVJpYdhnPpftCJSi6Tu5as311plpYEyl72Tb1lXtlW+lsaVlri4GUOOECIpMmNbPezd4iOUTcyWD1RYTPfijhs9vAaot0r2RvTGsjVrZxPOAUZgm2MluPGDpzzabrl8EQfA0C2iyIc6QFlpFzK1a54a/h2roUugI5igDlnPCZEerYnlPPQzluYrVJ1asN+J0YQaWJqFhDOgy591on6mBwcBiZbJb1csWdHZ6/OjYyyhMf6PrIUNMNU2qC5qGurq1iZWWFwRzdLE1f6GQCBAUaFE0N0s0Q6D4EODgzh0PUO87zMTkzg83SDj7+4nO8LO+gRRF2SHnrmCtSqRdTi6uqDKsQeAYQUnp1aHCA26XQf41GnYdHc0qDGEgawE0zDOMI5XoNnaiFRODhyP59OLtnHiNND7kWjTGjlAnNajWOyvhCUz0Wg3rgFZFLlzE50cLsGDCci5HKDpixXgTU1IDuOtxilNjOySbkDagpgW4q2ew4+lLRXlmdlHw2a2csUpeqNKPtM/85QloXv3Wb2jjVTLJnOMoS7RobUTMUuWvQXHAiYE7Bu6XqewyjGmq+Jof5o8+mNi403ohTqwLqahWA2AlbGeuU43eog38SX352Hx9//Rwd5BH6DaQTRSzM9uGVVw5g7uAIkiTq1sIMXucQrUqIr7++iys/PcCe2VH8+rdvIpGI8OzhE1z6+hJqxW3M7hnGybMHMDIzLAyT01FcWTU2CpIyZRGvGlOXVVPWzgXgyi7oGvayG8qiCdPpVrn2Oh3VIKkRtNekTkv2l+6xXRhagZ/uD6aXmL0jiNpsZbG0EuGjL5/h029WsUmPg1g4Gg1Fe4NJPtKRkiRDrA2TDzTeDyj4Le7B9vorMzhzchq5jNHEeaIdMe1ESJvmmTFp0g2FiwIiz0xnkHFbxI/T66goivrF1UkTFydRaQfYrPr46d4mfry7g1LDh0/AiaBoHIGSntmkx5WpQ9mQ+8Kl/Br6sjH2Lw7hlZOLmJ8bQTZHkxlojEKd+2TSc91a28TTx0uo16hIKkCznUCzEaNea6Ede6g3OtxWpNMKUa/HqDUj1Ole/CQ8SjnTtAZab98YfOrzRvo5al2TTFGq1KSEmi3SBseotSKe6EC2jJwGOQPqLxd6bSRoAkNUQwJNzE/ncPTAOA4f2IPxxQkkc8KC6jkXe/53dofPtAPk3HPqSiF4IysDYiNEa0qETnR0WupD1N4ouyt7sBd0WeflFCZpSndX+lGLKuhzndYc9v6coMbxY8bkOd7cmsGf+ZkL0vQMsYF3sx4OMLSBl9gwe8tOwYJ7fb3X4gJPl/mzoLBrso3ddoJ+W/TkrrMDXBjYOXpaZjKdYicrexFwZD+bDlkHW5tlfP3JJTRbKZx47XWMT07i9k83cOnb29jcaSGTS+D8+QM4cWoPx9lG4uIwtfx3kcAwoKIm7A9w89YDLOzdgwOHplkPGkcto6W19pLhj9yUSnEcsK1r6II4+xYxaLzm5odm+aWgwP7cTHDhIlAlKRw8pNM3ODnQSaG4GeCrH6v45EYbzyshn3cqquLm3VJQxi2V5LuY9JXPZn2++FZGCZTVs0DOyEfcwlP7NDW16payml9qdQTlYnczMNrzZJdfF8RI4IbakGy0qzx7lTZHkvzYRomBFc1GrVGFVAwGcqSboyIEagq8tbmJ4eEhzMxMsxCYoktCvYlkiFK5hCdPHmF7e9ukLGlGYT6NZhDzZJgwRTl0INXsYM/oOObGp1irtrCwiD2zs7hz7x6uP7yLFztbKLaa3C7EJ0DnkXFtSorYN6NpwpArw6iIQtPGppq3e/ipWzyVNFA6mNqc8L98kmWFWJydxvHJPZhP5tHXjJCIpAKFpnjJJmExM81oDdtMGQeJbYwPVbA41cEo9azN5BDQHFCu7OmJBulh/11EqAZDiyTEoMoGtZWFLs2vZfpsb5WlMVGDTaXqTlFDZQ2+nh2NLF0xsoYTqsHRFJHbW06rKSUq48o2p+hi95YTR6AMn7CGxMRpOpXXif6jzyGtm2na3C0esGElG+o4zuD+vTL+40/XUW3msTA/hc2VR6gXV9DX5+PooRkcPbWIobEMAp9AEXndGFEjibt3NvHXTy9zz7O3f/UmapUd3LnyA9q1IuYWJnDszH4MT/bBR1WAoNsfTh2FMGfMTGr7BfmZrjlXkylLp9WsbJm6oN3S7o7+xaZgHaekrIs6O11rK3zuZfY0SGedQ9dQ6l7kz9H0hlwTsUztgFt33H3SxF8+eYxLN7ewU6PUQ5qb0ho9nGSNKd3pRzxLmV6RohnNXgf9YYTFyTTevrCAg4t5pFJVdDpl1swSSDOd0sm0CPPGmlSDI4mhMxMOTBNgTkUi4O1PzXUr7RjVToj1ood7Szt4uFzBs5cNNNpJRMQUcuaHWPMIhXQCo/kU+mmaW1zBYKaD+Zk8Tp6Ywf6DkyiQQ0KDX88qgpAquoi59dCqk/SConFqL2QmSvD1NNpotNqoVeqoVpuoVWvY2aygVGphu9hErR6jXKGq1QRq7QDVOr0+RkQzrYVhyGVoLQ1YI1BMI7oorU/p1RpVz0YdbjpMVbapZALJ0GN20evUkQ/rSEVb2D+fwpnT85g/tB/JwUK3hY7dH+ocNVDsAVZqIxQwWADiMmsa2DmsnIIDC5YULDh7X3/HX+2kRf8O+Dh71AIuDWJ7baYeG6f1iH1PD0hzY8heUOemRF0gtwtE6nFxWW65P8sYOqDD9plzz6v8XhkmtvmurEY/T9enR1+ndlq7CPBaOvaVfq+/o8+lChteawW9wiQqcHbvWxG9fiYCVMotXP3qJu7cW0NhfA7ZbA6PaNJSlEKYyqPTrnDG47XzB5HrJ+qZbKMEqIyApPE5f7Zpx7WztoOtrRJGJ0aRpYBDe332ZpbsGvUUsKjN68XgSjRY9qlH+/g/PHPuESsgS4kv0+6IXIoZoRdFSTQrSfxwvYa/XqnicTGNeuSDtLiskVPTrdhdJUv20RvmbZe2UrKghpH7eyDHBBGlVl02ruu3dYrDz0Qi/KXdPiaKYI3OjiLvCFtRHev1Mto05YEqNtZLCCJgMN+HbCbLbUdKlQry+QIKuTwvRL1W5Z/TOK/Z2T0YHBjkMTKUUqDecGvrq8zoEWqlKQ7JvjwywwUUm1XWe1D6MllrYnFyGqMDQ4io8WqhD2OjYzyLdbtcwnqtjPsvlin5w2CQm6bz4tIIMZ+nRFDxBFWGEZPG8wiJQqV745J9owest+siRuyiZu5XRU2Gkz5X157YM48Tw5MYaHSQIKEOp5FiLp6gh2r2BX0mNSZuIpEoY7B/BwszTUwM+ijk+pGgthkc5fcyID1Ih7VG7uGmJ+mkJpRt0S7WLiNk0xv0HvJkzugYjcx0w+060Abwd6vXHNSnkYsWIGjRA/3cpi74HzaNzu+2h9I1OnIvTAUL4+b+yVGOsI5UZaf6Nl5gcUiuQSSwF2SxtQ787/+6iucrLbxx8TwyKeD61R/x8uULrvgjwfiJkwuY3zeMVIY+n8Chh/WVFv7rD99j+XkVk+PjiJo7SHpVHD8+h33H51EYTMLrUJPfmmg6VMPmMGuMfeT+uUJQUyUO02afpwAlLX9XoMZAz6ko1oIQ/f3PORf7vfLsbFQsBR7qPN3WDa5jZYft7DN9njEBqBTKtRR+ul/Ef37wBHce11BtU9NZGklGRQxGWkBnyJTs02cF/Efai5FHDWPZDg7ND+D1Vxewdz4H39tGJ67yyCsG0sToK3DjRr4UYMkMUa5ENQ1zaVQVNcRlLRzNX44ToCkNG7UAD142cOPBNpZW6ygTWcVaNGrfESDwYiR9oJANMZwPMZhqI5uoYqSvg1eOz+DEsVmMTmSQSNJcU0q9E+gL4BFdQE6PpRvEQNOeFFmBbaUhTDcHU9xUhYXQ7XoHzUYHtWIZ5e0y1p6vYWVlCy9Xy1hdb2Cz6KHlZdHyEgxGiWEkbRxX0ftAJpVCmkYa1hpokJQFBOSMRIRAHxVmkFAwbNcxmKlhZLCFU6dmcejkPuRHB+BRf7heJtw+czfd71bOyVQCep3alF3smQRbtoWDm84XZs9l4XkfacCgGjC1Ya5dcTIEupetXk73VK9tdNi7XWBQz4ALsuQF6uQVoLoB8M99n/7euVSjBXQLlPQc94Aubdeh3QL0vlyb1Qsg+XuUJXWYJQtOtY2GpHHtWilg7s715OvUinQ75cApArApWllHcSvm/BJvTexxCsv3NvDpp9fxZJ2IGg/9AxkcO3oUCT/G3dtXMD2Rx/nXT6J/iAAXMXIiXuUskQatYhPbpCc3FeZE9MQxVbWLNm4Xk9cD5l1GUwsydtk8XSDpj+emnB1gv3vGqQPALGNn8I9iHhOfUtaNxowlcfNeE3/9bgc3VhKoI4UGTZSRNm9aGLq72kMyFLaItDtFyzxpE1DpVCx3mzEWe//dd6n4kv/b3RC4mwrs3p95YS97Z77C/EfrSJMOi3ET69SGRFiFuFRHp1rHSGEA+TDDGjVqD1IslZHL5biCiwAajeqi+al0cZOTkwgCH2urq8zI0fcGIfVm89BqNhH5HsbnplCKGqi1Gmzs++IA/ckMhnJ9GOjvRzKd5qkMgR+gUW2gQfp3RHj28gXa3NsgYCFiNpOBl0hwKpU0b0vLS1xlQ9o7+j5iDmn+IhlPrijhCMIAQLu4Qp03aQUCIN+XxbnDR3BqZApDtQh+s82bkWSgJOo2PdfNYeQJrwQSUUZfbgt7Z1uYG/PRX8ghQWOliH1ixbY2dZUVZx2UsClqNMiZ8Os0tSHOl0MHNcbKqDggg42FsGhsVGRjaGsNTQ2YTdB94LuMl6bjVKunrJyCUSfqZCcgBkM1Y+rgmX3oie656R8BOSpqEGdJ/6brY6NHXo4MRMu8l3GTE4jo3/k2k2gUPXz6yS38eH0ZR48cwhsXz2G7uIXLl6/hxvVHHBgMDYc4dmIBp08fQqafUnQ11IsR/vbJTVz5/gHy6QzGxpI4dWoRe4/PIswQ4KhIcYWkN/me1AhppajTJ46fmzKabosQe/IE8DopG6vXcO5PU+0ukHMZFjVyvREn7wtN4zrMhduTy1BgXfDJj0YYUmbJktgpJ/DdtTX8xweP8GC5jThIMyNlIlbRhFBEKaP+qG7cj3wkYyAXNzGVb+DcsVFcOL+I4WFuIIQ4rpoeaiQopk65NDeVAZ3psaYD7pmlo9YcOmqLxmxFAac1qq0map00lrciXLm3idtPq9gqU1qX2DJqskv3QtMRwP8bzOUwMZRFxqsg45ewMJPGG68fwP69w0in6Rk0EPsN+MR0JSitTzpNcgzCjpBek/6zAF3TJcKq8HmVQiBO4JK2zgRQdI+dRhvNehvFjRJeLK/jwaMVPFvawcoqFUx4KLZSSGb7+HtbVBRBNopnP5NAmsYUSiFaHCOXDJBOxoibOxgIazh5eAwnXzmAyUOLSGZpPR1mRIMC1US6TlG3ogUUYndc7at6AQt0nLnOCvjsftTshlNhaPeXY19cO+P+3QVTLsgxm213qw9hMs1GVJughR5yYy5bpa9z7Zrj5G3BhYI3Zct6z9XPAQjVYVlbZKmZ7oQUBlaOTo+PmoAJi1HV6/4caBXby+14XEZTgzA3mO4BldzLz9H0qe6Zbb74BCm0MUVQtJ4+EObx4mERH/31Gu6/qCGTK+AXF07g7JmjaFbW8fFf/jeyuQReff0shofoqijQbZvMCT8v8WGsmxN2zj4r+Z1t4aQ2ryeVqmtKZ9HaKweYuPuEb5HWxrlXzfKzDMqw/rsa9krDcRf/cHU8eQr2NdQ2iaYApfB0GfjrV2u4vORhp5NCg/sucpdZ0/qIpVV/j7vkqiym0OrUbhb077Oj/J7fvPcec4PccsNWaBAaVCBnDLCCPL4JKXBQvTOxTHSJrANjPxCh5kdYbVaw06oz1U/RYatUhVduoBBQ5VeSX1uv17l4gcDc0OAgR9yVSgXb25vMeHGAyz6ZmC8PqUyaX9OsUzqkhZGpMfiFDHZqZX5dzvcxmMxifmwS4yOjCJMpBOkkxicmsbz0HBtbO5yrJqbw+eYKqNQhCEPML8wjU8hjbXMTj58+wfrWFhc4sD5dnGYnMgOoeV6szMkjdE37QTVw9OB5JiRthKSPVD6F04t7cXZ6Ef3NCEG9gRRFGZSKZWajm4+n9eRtFddQyGxgdqqGhckQY0P9CHJZc9D58DgVO8oC2OiMP8AcRh4UL4dEWTf+uTORgYG2pv7UuPJNCsOgkZlj+BTQ8cH5uUpGBYwitufeTgoqXXDlCOk5IlQQqJGFvlajexKiJ6T3lTZQpjUhtpNSA0TJO3qzXUUgagzoeZlK17iZwq3rL/HRJ1cwMDCI999/E2NTw6gUy/j+0o+49uND1Ks0hSPC/Nwozr9xCiPjfTwSbunJKj776DMMFHI4/coRTB+aQeBRgQQZKKqQpbSuRLo2UnLS35Z9EBBlHZOsw67WMowK5Jk63sXk+rv7gQZuckk+rQM9Z4dZVcNmnY8D2Kzhdnr1seNwQCJjHQWZ0gCYmxqT7jXE6nYKn339mCtTl9Yp05dhPZzxicYqmIDHGEmJXhB2WsihgZl+4NUTY3jrwiLyBZr4UgYlE9sk2qf3MM40rLjGMyZtaqpTqaEvgzlOp3pcrNBqm4KGnWYCj1ca+PanFTxbb6LSJPsWMgOnTGgijpBNUAV5FoO5JHJBBfmwgSP7+nDh9f3YM9eHIGggiuvc9oMCTC9FDX4pqKDgQuMeHVWnlY9O4MQOXx0ysXO0D+nsmYpdPvx0Zqm/m0efneL93K63sLNRxrMnq7h/fxn3H66jWGqjGaXQoJmsNG0ileFgkxoTN2mEV51aozSR9esYzLYxNhzjzJm9OHbiCAoTowDt1bgkQ8SdlJ2m11wnuotps96uG8zxlhSGzgaPAlqFYOFAVGcSuy1BNB4wyFyCBRfwajApNk9TfS6Qc4usbKZBXaKcHXYiLoPl2CPNd7k+0oI5OV8avNoz9zMp2t7g1gVrCup4YLuzhu7f1a4ykyeA1Hp2Zewt6yK2V57d34FI+QwLXpSJk/cr2GXgpg29e0APIxkBb7xviVVKotWM0Kh3kAgSSCZJjuTzVJRbl+/hx8tPsVNPIwjSOHbmIM68epoLxz784//LLNy5V89gYiqEz3tPNHE22+M0jKd1YlAn7UMYlArosu21HH+xi7F07uPvUvnyOzad3TXWQJP2qLlto7k3j61bXdqrTzNaXUq8kDaXOlIEiDshtrYy+OjLFXzzBFitBszKsTaYCq+kFYmUiXaJMbWVzveq2zYt4LrX0xtjMCPH7UXcg6vo22odqZLCmGL6/wxWBCDoe/krbENBM3B+rV3lSQ9NiqJ9j1uQoNZEe6eKtJfAUF8/AyDSc2xubHHFKqUkSQO3sbFuSnAJPDkMA+nl6DKo8IBmCqbyWeTHhlBqVFHoz2NscJB7uU3kBzA7McHGbXVjE8MjYyhXatjeKZqKtjhGsVbBRnkbXiqBmcU5eIkQP16/jnKtaqMjuhYGrlSlSjjC85AJU/BoqHanjQYZYro3qY4xD9o4QRJMewkaTh1gfnoSZ2bnMZ3MIdeMkWQwJp1lxMBF3A+Mi5LhexWk0iVMjVSxdyaNsdE8UoU8p2YZrGjUbO2Vpi70TzXO+m8BeLwDpFqFnb7LyDnOnQGidkl3DaCCQN1KPZGhG81qulANvRpwXiNHPG2jaGXWFDyqcxTtBkVaBOSY/hdDzHZJhLJ8P7I2rqHX79LvYQqU3pjB2os2/uu/vkC93sCbb76Koyf2wfNaaNRaeHj3Ja79+AAvV6itQx1jYwWcPL0fe/fPgeaNP3twC+lMiIm5GfgBPTuqkKWqK7oGM23AgB9NBwlL447KcnWB7Gx02LgyrkrrO4yZPcW6jo6BU0ZTn4M6YQX3vF4KwGWd7bo4QJ4ZCn22AkBtqxBzP6R5a3cyWFlv4S+fvcSHXyxjlQqFvQx86oSr+hE+DmZMDQd8FDjGHSR9D/2JBvYM+3j97AzOnZpGlvRw7RK3FyGGic03NfDtdHjQPfeZo5Rph1p0UCWYNACm4IynNpBTAWqdBGvh1opN/Hi/iBv3t7G2A7QYJPms1+VWJ15stLvJECN9SQzlImSCOoYyTZw8OoHXXtuH8UnSztW4bx05HwZxVGATUh88ba4t7LKyUgzKXGSghljXVLSo/E9tDq0BlTDjHExRY2vqL0lFGAk0am1srWzixYsNPH24juUXRaxsdtCMMvDTOfgBOdEUErT/WqvI+Ns4dmACx0/NY3x2GgFVktCUBkptceUgfYfsHwVEKp5nD9UzCksDAQU2di8qMJI/bUpV2EgXbFmnK+sjGMXMTdO97P7OsQsK5BxtkWXIeLNIo2stxrIBiQYl7jNxtUhyllzQ6gZTxqV3z47LVtqPdIOfXqZLX+RU6PMlaYD8P6V/BcDwsmrDcZdNFNvospD27LszkB3gYgGnk+JWv2DNg16vZP40EwcAACAASURBVAFIl94OsbK0jR+v3cPaZhn5XAGLC3uwsDCLbD6N5cdP8PzZGpqdNFaWN4BkgOO/eAXjkyP48uO/olXdxrnXTmFqJg2fRhuSv2M3pbIYseOa7mS7Lkjf+giHCHDtlt2PDgB2fLEAGKc/6M+AOF0D6icre9J06jCtjXZjxe74Oy1ai6i/IwdlCWzvZPH5pS18cquBtVoSjYjaGdGddrhi3RA2DkGm50iqVM19q8XULKhKUuTFTLya5+T99t33zFtEe8YaMPsBuzOyHNSrExTa0QA4FegRaJemuoixETfwslXm1AbpNmhReIJCs4NOqYZ07CMRexjo6+dqrGqVmrHGSIUJ1GplaeBp0gX8OKktCH2+T0a7zUweAaXxPdPYqZUwMDKEY0eOYOn+fRSCEIf37eP+ci9eriCZymB7h0TFZf47nfNmh6rY2gzmqEDDy6aZkeuQ8FNwKQFNjjXpTFA7ABDjl+ECjmrUxlanzkUPBPDM2nULatiPk2EJPSRSISaGBnFsZg5HhkaRb0cIWx3WDVILBk6ziuiV9UB0PUEHqXAbQ4US9s4mMTM5gEwuA4+jFY1eFRDpgdO0hGOw3KqmXfSyVlMKGJJnadO3IbEDuqHkwLkRt/5If7YrKhR6Xz+TDZZbCi6HVE+MGknjubtskGuQ6f3c51AcnaZiLGB0UqxuSkBf514ft25JolnN4sMPL+PenQc4dfwAXnvzDFIZ+pwW9ypeW6nj7t3nuH3zGXa21zA2lsaJ43M4enIfkvQ6foCUTiW9BxkmTX9ruxFhx/jcuKygY0RtakFYHGmRYxkxTiloqxEHbFutmqMFdIGcGiZeL2HBdH1dh8yPf3dFFrO0VoSt6RZJpdBL/RCNdhr3eVLDY3z94xa2qz46NAWBC08MO6bBn3GB5l/URDftU3uRFg7NZHHx3CwOHuhHJt2A1yojoj5/ZDGoQlW2N80DZaBGRlZqWOhV1NORlt2kWX2eldps+6i0k3iy2cYPt1dx61EZtaaPNqh/He3piNsM8aSXIEY2FWCsL42RbIx0vIPJ4QReOTWFk6cXMDhMc3GpYrbJrUho/1HAZwIKmU2rZ2rXWXE0YcZ6GevLr3X+57JEutcVQCgQpLQMvYdb7BSAKMPrUC3TaMI1PHn4Ai+flrBapJmtWSR8KiLroH+gikMHRrHv0D5k+6hamKq4ycbSiC09fw6Q01S6ggY2Zk7lI1+/E7j1Mk4KYnlqib6OgKD0etT9aP902HxmodzeYF1nZdNkLsj6OwZKjZFsGGPB1T3+//9pbZB+p7JfzmcaJ9m9KH2PzXgoM9ZzjtT+WRDmXJcFX3p5YrP1M+2Z10IEAcW7gLBr57vH/O+lL05a1bLy8l4LWB1gqz5D97QfYON5GX/762U8e1lCFCSRiIF8NokDB/fi2KnDIIKau0Ek+3D9i8u4eecehqapaOwkbl69gsr2Cl49fwKzs0n4Udl0FODPd4AcM9QKmGVd3GdtSYAePWTPa8iHamEAM2t67txgXj6eK0b1qyTY5DSoAm1LeprCBoOKuhpDClKpi0WHBwpQliKJzZ0sPvziJT65G6PYSKEFAnJGYkNn13A9hhTT/5gcYxPR/ZmmVrnoUlqWuK/R13r/8O57semFIkZGPkS7FVleR84ET0IIJO0qG8B+LdGSwu6RDSqiiZVWBSXSr0kXNVqEkHQprQitcg1RtYHhXB8Keerd5aFaq2J7Z4unJnCrAe7STgtlFjuZNIO1W9T1mFuHtDG7OI9WEIFqR4eHR9AsFpHzgFdPncG+xX0YHR1HsVTFwyfPcP/+QwRByFWuZDez+RzWtzdxe+kRip0mogQVNnRLg02DYLJn1AiZABt45Bi1FqFFK0dtfl8roHmMRqDIOIuv1tDSlBziNyY8DORzOLGwiKPjkxhqeUi3Ivh0jyZ5LMUUtAkJrVNKuo0EaujLFzE/42Fubgj9/QV4PN6KPJo4cQUJzKQ5dqt3E6tx0wNhN7HD7jDzQtkS7uvi6Ep6QaKjg+O3u4ZTjCGzTARuJF2rhs01rXotetiIxWKj7rQZURaJ7o/TNK7h1mjaHomueJujD8dBqIFnwBUibuRx++4qPvjgb5iaGMXb77yG0ak80CmZw4YM6uUYT++u46cfr6LVLuHYsTkcPrUXCdIYMaCWqLkthkn1cC5w03S4CnXVESg7Z522pDnUcdjA2El7unaf146AJAEv1S1J+lyfrQJduw5OtGFuUtgZx5HwPBkHMMv609kjsX0jyuH63TL+8MFDXLtdQolG0fg0Zo7SJpRmaBkdCH0GpzCMjiQR06SGDvKJNo4s5PDu6wewMJ2Gnygjjmvw2oaBZ6aNQBpvK2LgpCqVotmWkXtQEQO3KYp8ltrU2h63FKlEIR4sV/D9jS08fllDnQSrCLm4gI9D3OLjmKRG4oU0RgtJ9CdbyKKE+fEQFy8cwOLBIWQLdAoriImFoyCSChpoXAPfk+i/1OGxhZf9r2ywHAEbePCWdRrm8t6U/6nuiFNd4ux1/7NdIC1ejtM2cZ2EGaTPS8NPpdFq11Db2MGLpU08ffICm1tF5HJpnDy9F5ML40im6TMpldowk1R4WoMCdQdXqg/QoEsrUxmTqTPUNI04Ur1Xe57ldQwCZRSTAl5mn51WIOoQdzGXju5Jz48GGQ5m4a9jWcvPgUFdeCcb0Qv83ECGfqe6KvtztWVOZsNmEXqukf26pJb1zLkBs2XI3ChfP1/On9qlXWdb/kEORTI+xsa6Y8jcRVEQ62RNLFiUwFL/rRIbBTYcRIg+gI+9pmalGXrk48fv7+DrL24iPzKNybkFlDY2sPb8KTPbJ08fx/ETB5Hpp4k6ITafPsdXn3yNlY0qFg+fxHZxG9ubz3DxF4ewuJBF4NdkL+ped3TE7jlS+22RlthaGyiI33Hvx3kGOjfevN2ZU2oJUwPO7MeT32Utm2YYpSDRsmfid9ilmDeaY0xjCMnihVyp+2Apxn9+8Bg31wtoxHlEflqyEmTfus+HW73Zz3GzZ93Pt5O1BPyZY9p97pwV/d17v2Ygxzo5qc40zJDEjY5QmcGMMGOMFOV3zkca/yrporoXYbNTx3aziia1hCBBLqdmyaibOYqdch2dEuk4+tCfy3OadWN7CxVKb7L2yaQatcsxpUqz2SxKpRKazSZXtGb6csj2Z9H2gVwhj0SrhWwc4bUzZ/D2W7/ExPgscoUBlOsNfPzxJ7h98y4SNBaLCx0irG1sYLtRwUq1iIYfoUG9aoj54w7zHlLJFDuVNoX+nQj5ZAr9CFBe3US2kEcpiFEOSLpNyQ9zj7y4sti0VuSYml4HQTJAJhXizIEDODg4hqlEBmG9hUSbnJ+MGiFAyGfVgFdqIxCgjDD5DHOzPo7tn0F/jjrEkxZLNG5c9aMGtzetI5oT/XyridIdrM6Evk1SgU7gbQNtOXO7miza3L1Gd9r9nXa4gAt1WLsq2NToaPSlhkRZKydCV52GAj3rKJ2CDHsaVRPo6Cf0tKnR4rfR2pIAtYDydox//Zc/8h5761evYt/RGXjRlnF8nDrLICoC5a0d1BsVDE4MIaSGqsRscFpKDCu1O9HKUbeK2KY13VmoGlEqm6aMnQsGnD5LdBbYP8k6W5ZN0rXapkSdnwn5BJArmyczL3lbCYOrBoFtgDApuo/MYbYavDgKEXkhap0ULt/cwb/87/u4/7SOJpKIEhkuSOCYhfsx0Rg8ns7DdoL+F8YRcn4Tw+kWji4O4XfvHcIYV7Bto8PTGiIpaKBqU+q/RtGrMb7caoRHbJmmv+b3bZNujQI0Gh6qURI77Qzur9TwxQ9LWFprg+CZT0GWzFCmmfJ+3EAuleBRW9QfLuOVkU9UsH82h7cuHsDivhEEmQZPXTDMeAA/zAoL5+g+VUfa9QPmbz8HGlwWhMWwsu8Z8DjPlA++ptOJ9Uvz99bLbSw/eoat7eesw6k1q2wVFvccxfjsXgS5kB1ofWcbG0+fIEsjwOYXpOk2MXHSt4v1UK7T1CppKcLh65TqcNXk0l6yaVfZV2xDnLRgL6Bj/aRq/rRCUEGR3q9mj4T1U3ZGQRqvpaMJtizRz+g36cv0GiwQNgyq1d654Er/bm1CD0pUYGBBk5xPF6jRe22qV4yjrfB09gHLYOR5a0GSKzPRQNa9BzvX2AmeFbzodyqTpuCMWX/VDjv2T/ce4TQFxdZeqJ1QHbOQDha00gUn0KrH+Przq/jpp6d4/Z3f4PDJ42hVS7j23SXcuX2XyZ1zvziF/UcWEPaFaFfKuPPDPVz67g6QHkXN91CvruCd84dw+EAeiSRN9SH76hS72JnTCiSdrI0+J15mnVTTBdTqrrRS2P13xBMSuv6Y/bIULiiIskBO4k5Ne6rLYzzEUhGpH5C1V/2c6Z5J15ZBpZnBnz59hP/+9AVqmf2IKABjvbqxi+Yxmmp7GhWgwMwWNDi4Qa/LsIpdjlnrFjj1S8EsMXJ60dxgU3yFq32zrUY07SobigMR3i9dSGvoQpMDpirMUmSqV8vtKrNOPJheNha7bjIatRYzc+k4wEifaTmytb3JrUg4IcPUZZf+pMrSRqOBWq3Gn0e/S1MkEJIeLcRwIYexXBb75ufw9tvvYpoKDQZGMTI+iaWlZfzzP/8zdra3mY2jggqa/VqsV7BeK2KnU0c1btmu834cMLiktQmEneo0m5gcHMRIKoeV5RdoJwNUSHPP0108NLiitZtTN2QVdxvmXDt5tXQuhYXpKZyaXcC4n0S2ESHRjkyKNqDRYEluYEoNiElL4LPxrSCd3MD0WIwje6cxOJpDQPw2VZ5Rawx7oOXxcyXdzwCEXYdC6XR6mGrUBWTsMjCOFkOjQ7MDu8xZd9fJ33rpbyeSdZlBtaE8VaJHZ6JFEPrZroDfnByjI3K/2xr/7p6xmgNlwvgHlPLJol1N4IM/f4v7Dx7h7CuHce6NEwgTFRJ0SrglhR9MiauOjUZ4SSrVRo3yfW5rF5sydtKfKnjn9aNbkHmW6sisJlQdmRgvXmsXNYhzsM9JDCB9DrOg8mI9qPR+Hbel2kg2EFrlJc+SnZeCOGIZfWpogXYni2o9xFeXn+MPHz7Fg6U2OkEaEQn+uXpLp+wYPWlHip+oe1wYNdGfijCaj3DqwBDeuXgYg/00ZquEKKI+caSHpe83VcgMBFX/RmlT7gvnzkmlFiPE3AZotDzU2wGKrQxuL7fw6aUnWCtSfzpi3aky1fSpC/0Y2QQwkEtgsBAiTyN5qbAo3cDhA8NcmTo1k4Uf1plRjOMm/ETCtBahhtP0n003CwujjBCDLwHHvHbWlTjpI4m4d52/XfS5CQp4P9NM6CRq5Q6e3r+PB4+eIpMbwsL+/cgM9bNTWVt6gtLaCub37MPkoSMA6TRpT/I5ZgMsU0Vk2LgCe7YlormkQNCm3bUQSqtN5Swyy6+HVEGmwyipHbB2QZhcy+y5hRAKeBzw6jKPxq05y6dFEI5N0megl8DMnJwLC9bkHhX09IIgPsfC6GmA6wY11k442kY+f65N2XUYzQW4YJRvVV6jekOX4HN/r3ZCr4EZds1I6Hl0tMrW5wr7aG2/Fs30FkEIY6x7gEGfLpq8Vqus3TXkZ0Hzkn188/mPuHNrGeffegf7juxDmArQrNTx7Wdf4eGDJ5iamsIvzp/EwDiduTaK63V8/8lVXL+7hvV6B319Ht5/8wiOHCwgwdX91PtHAlQe7SXZCD1HeozYFDnrroGxawqtL3J8Dq8J9ZA0fVxtGlLAj8uEWdKFfLhsJgPcyJYJ2OKsitnbBOjMZZkxg/R/ZGvqjTx+vL2J//WfP2Fpuw/JoUXEZDuYeZOgWHrBmcJRVQB0q1jdSlWzReTa2Y7LM+PHRwWmph2a97t33+NiB74gA5s4PcpBmJMH5tdwBGL6tWnlqotc+ROYxaIyXHORtbiDtQ5Vr1Y5wtaAhRdR0G8qSKA/lcXW0kuEcYChfAHNehNb21vcjJiFzlJZQ4sRhlTxGnNlFt0WzUElVi7yqdN5HaOFLA7tmcXFCxdw8eKvMDG7H80GzSrs4MGjR/jXf/09Nrc2kaGmw1EH5VKFGbdap4nnpQ1UvCYXa/BCGX6BHxpVsRIjSNMoqErl/MkzSLZjPHz8GFtNSuF0GOzVKc+jh3pXoGfG6rACjkb/pEO8dvIkJrJ5jIUZ5Fsx0uycIvikh9EgkCrlWHOUQODVkfTXMDYMHNg7jompQaRSlGIVzYE1Dr0Ap4cp6NVFWJ2ZOiM1ck67EzaKTjrD2jFFCs5G4wVwDB3/1Yng2aCosFlPpFNppZvcBSQMhp2IU/ZpV3ck92gZB0ck7R50/WydBVsLceXqU3z+xQ+YmR7Cu7+7iL5+uhYKJGQWqArC2eBoGk0PpjJnmsJVo+MOC5cTqyDL6hadNdjVmqDnMy0gdJdV19cxXsrIabUW37fDHPB6ymcryLfOx5nowaDKsDcd6oPUzuL5WoQvvl3Gx18+w+oOteekJrrEQZvnRtIDszQyyo9sSBQhizYGki1MDwf4xYlJnDkxiYECnemKnZnKOndipR1/TWy5AW8E5LogjrORXNgQGz1cK8B2M8T1hzv49qd1rFHBBXHjrNclrUvEExr6MiEGckkMZgKkEw0koipGCh6OH5vAuXPzGB5NwQuJGaxzQOYnfAPiqHBDtHVG2OymVhVcqyZUnK2ymta5C7BTY66Ol4MX+Y8DBQouqNo3wMbKNtZebiFIDWC72MCjR48xOjqMiZkFjA6NIZ3NYfnJ92jX1nHo5AUkMtQYmKbUCKvCaXsBbPw8dd/qXpQzaKUAjP66rI6L1axz7wnc7FmSNdHiD/YRGiS4+sDd6SNrJui7OMh3WTsBKWrTOGCSzIPrxBWI7XLseo9igJWJ2lUE5TDVrpNU4KDnwrVdapTta3Rdf44lFHtoQQg7VQl+9ZmrXZS1V7Op+8NNqart5fMm7L6ybda+KRPj2FQbNIvWVoO0XU5Kro2DCMpU8A3aSlGamXrt0h1c++EeFg8dwfFXjqFvgKYq+dh4sYbvPv+ONehHjuzDsVPzCFLElntYvr+CLz67gXtP15HJB3jnlydw4ugQEpRapYyHtv/QingFy9ZvOiPOXJ9iz48YDLl/Am2aDSPGi7pvGLBlNrN237BB7q49o0C82zvZsGTGb1EW0XyM8XfcekRcTOQHqMd53LxTwn/+5SYu3yuhHk5jYGgGfpLm1YhcS7Ggay40yNiV+jIXtqtKVvao/RlfhVko7x/eedd6W2X0FfVpax1FhHw0GHxpWkwWZteeMb8zE8jMCKv1uIHVOrX9IGZJKEKeKWbyw6Q/6cvk4DdaqG2VgGYb2WSau59ToYMZjk2GX5yeBhsdM+gqDBPI9RF9Sdq5Og4tzuPEgb0498pZvP7Gu8j1T/BQamor8v/8y7/wlAf6j6rPuFy/3pK5hRFWKltYb5YQp42onjYCQxlJsxKQpbQOLV8mCHF0YR+atTr3pdtqVIymjF9OYEyqTGi5PQ+pNM2fbNm2ZzQzslDIYXh4EIdmZzGf7cNgG0i2zeeTMzFoTmavSdNEGrmT8EsYLDQxv6cfCwuDyObIQevYE2mw6LItuyIwpd0dlMl/dQy8HihlexjEa1rJAW70Nu3lpsbEHo5eBkIZNyedYygpczZccOkaNKuR0d2vqR7VA2rPOMf4KOvAxk/aTOi+5XsSrQ5fewZLj8r4y1+/RtSq4h/+4XVM7x8FqLKKE+bKtojjYwcpa+WylhopKiCTwKbLfuj1OQ5E+/1ZjZw6V7puKVDYxdC5rJz8flfKyQGPavgkALPVfbTOXM4vR9/2sKPnI2BdDju1/qg0snjyvIU/fPwY31xZQ6kRcCqVChIYKNGwe2psS8aKDR6BJ/pdC2mvg4GwjdkhH++cX8TRgyNIpWrwvZppus0VYYSXadQWpVJJNGyKF8w4P9PUNyIwF5khEyyhbEfcBqEehViv+7j+uIRLNzaxXgLaNKGBek6SKs7zkA09DA9k0Z8JkPEjZL0mkkEV40MJvHp2EcdPTiPfR+tdo/CQrTi1JOLSZOoRxz3f6H+y3gpQ2MCLYTeGsRsxu2kvVwPG+8Ut9FEAoGtPrUySKG5UcOnrHxD7aSzsPYOdcg3rm2uYnJzCzsYLtBol7Dt6AbXyEkqbD3D89JsIc/QZxMzL4dH2CgTixMJ1G6+6HkwBnN6fgE57fy740qbGct8M8CRAY9DhADjely446zrKbvZA9qCy3W5RiA129Lxo1bfDzrhsnNoReyZdBkMjBJWfKLOh9+YEna79snbIbR3jnh19fk5mQx2ypmctE+rYOgEDlrFz7a0LmvkZqp3eDVpEed99kJaxl/WyDKPqGqVowvoVZbq0dyixwAFq5TZKpRoSoYdCPoUkdUr3Unj+ZAOff/Qd0tQj7uJZTM6MMPNG5/XOpRu4cvkm8oUcLr51moMiAmqUkr3yzT18/e0tToC88fZJnDg2CmqTS1NRrMSDA0zdH84z4a0poFX3tbKRPWDOzQwabCHqEn29rBTjGSdI4YkNCvJ06eS76HcGZVD20Ox5omO47QjvPR8dmuaANG48LOI//ngTV+9sY6uThZ+dxtDAOBLUYVxYcpq7bhoumMIvC9akC4M0sLCzVd1TavSghgU0p85JF9Nkh10vtqBsd4TBfdN4H8ptCYvHF+I6IaasDSVJHc9p/E416mC5vo16p2kKAlhfJ8OdpTdMMggwnMkA1TpqpRp3ZvdI1MxFDS2jkRPxMwdtDBZJa9dGOvSQSSfZ+PbnM3j9wnlMTE5hemYO83v3I+ZRNVlcvnwVn3z8Car1KjceJpDW7nT4f5pKpmt8sbWKdspDTDMNwxCNBnVxJydCjCLNMDTpVpr7mktnkcvQgOCW0fUJ7W9SogTmKKlDom9K+9KMRJ8LNTSwp/vyEwEGC304fvAA9o+MYKjZQarRMREAtWDgdhuyhYTJjL0WzwLNhluYmw5x/Ngs0gWKyCsG0KlGi8EXgRWNzpUVsw9aBMP0b6kYUtCm4E9HRfG/eyJqfhgiaub3MULusj67IkYx9AzaiEVkFCgRqj3Fdp/xX2R+J38vsZQM6miupfTb4vRDElEzxtb6JrxOG0Ojw6SqNxV6XOJODlm4UBJtadpCmGVqQ1KtZPDhn7/C0uOHOP/qUZy+eAjwKpL2pFMjBRiacmGdhhmQbmvVXZZR/JzZqFqJ1S3l53tQZkxfa6l2dRTSKFidlZ5UDQP1Wlw2QX/HvlgAKINZaSfDExIk7WrZD7kurqAUQMEGi7RYGdx50sa//fEuvr22Zdp3JFJc8GBEuBFPUPEDgk2mMIFsRBC1kPVaGEt3sDiZxG/fOYzFmRx80FziCtqkj5H2JHw5PMLKSChYU0qNcRnE0Xkx0xyokWaHJkREFLBFqLY8lNp53HxcwhdXXmCj7KETpNguJLwI6SDGYD6D4ZyPbJambTSQQhWDqRZmhhN4/cJ+7D+2B6l0A5FnWp4EPp35pBm1xY19BZhoJK6TSpi5cNg4Zbs0IOJHqM9dUuO0111GmY2nziSWVjVU6Rsn8fTBMzx6vITc2BQqlTbqmxUszO1D/9gEHi/fxUChgKmJOTx79BMKaWDPgUNAQBpNd8KLw96ah9Pdr/aMO6CPdJjc81DZYAU7TprPMm6yaVUjy/evfflMapj3kk2bOqDKMmgKbDQwlO/jH7ttjvQ6NAB11tYNpNzmru6e55YmqqeVIM7eh8Oeq+e3rJ1cn+JaG/j0eEw9axrc2X2hZ/BnWEjjwc0HualMK4dwwJvLIrrgxfXVmia2qTf5TrW/PAZL2HnzpeKrtKiMnlkSa0s7+PzTK1hd20Eul8WBQ3tx5OQhFPqzaDZjfP7BZ1h5uYXDRw/h6CuHkcxS9snH9loV3370DV48f4lz50/i8IlZ+PE290TceL6Nz7+8zP7vzNkjGB8L4ZEUiON6DR7MzNZugZuAHKl0N9GeSwyIH9NCM7lvt7hB05/8FBmQkT81sg8eTC+M1y69Gfls9QsOXjcxDZFJCbZVxPIToGvHKbTiEHeelPF//v4qrt2voRJluHo/me5H3+Ao0qmkZQnNxAjdix7bUCMdM8/HfGU3DawAc5dmz2mLo2lYo5GTG7K0o1ZoyEYxP++O7NIgVClLbrjviF2VyeOxVjStAcByYxultmnVwUCOjDZdNgE7LpD0eBrjYJhC3IqRLwzB78R4eO8+b/iobfLcrJWT3i70vqTXQV8mwGB/PyZnZjE9O4s9e+axuP8A5uYXsb65jQ8++AjHjh7H9mYRV69e4RFMBOQMwjV6Plo8mjZBBR1rxU1m1+JsiI7q2mgsGFWliLP1Ao8nPJCmjYCdCRzo7kgHGGByYoIx3ePHj+EnQgQJAh4xp2dVi0h6PrqGeqPB99aXy2L/3AxOHziIbK2FTK3No73MelMBhNEy+VwdY6paw6CKdLCDiXEfh49MYmgkA58ADAm1reZBph8ICLQsgnXkwoi5Whmx71YwrzQ7Hzw5RDam6Bnp5Qqf3WhIAKkJCFT7ojMEBWywQdIdrcyRpDDbAbeYIK0hZbsMaE6hFaXw5P4LXL50DekwwDvvnUd+gJqpFoGInjM5ZRYwGiGjUtl8//TZ1Eg1iyvfXMf1Hy9jcW4Mb/3uTSCgNSSwJro42/9NFof1HY4xVm2cGmldbz6hcl/8O+l3x89V9GkKxixYU+BILxIjZoGnE5mrYXcZV03/6vezxkkLMgTIqaOzDJxExBRt+jQWL0Slkcat+yX8/r9u4OajFppUOemnuQCBixDkPolFo5Y4nMiMqACfBt83MJyOcfpAP946vxezU0nEbXoebXQiGuxOe14kiMK6WeEwp1OBlnR1aao+LorQahGg89l4lttJ3H5WxVdXXmBlJ0aHRoHFIevh0okOhvuSGBnIIenFPDyeht7nE03sn8/jjYsHOrbkEgAAIABJREFUsbh/DEFIOr0KOnEdAY21SqRNfzjq+KGaGK0opQvmAELbsUg6iq2vw1IrCFGQYfVoAtpc0MdjvAQUUoDHLVuSeHrrPkrFDhZP/IpnLj9/dh2bq8+4kTFpfUfHZrG6fJMnNszMHUAiQz3taGSY06dM7KsFnOwMXbDkAgxXN+f0l1RWmc6PFivZz5D7YTG/OgsN7ATIKWOnwNHuVwEybIPVnrgASQG0oCh9jbYm2qVVU+ZaCzn0TKqm1blv3rUaPCqQtIeuR2fsBJn6zBR4ucGUZcL0rDosJf/IqTgnIO/aB/eWXZDWpWvM+uj5dQNj9/XuurrAT6+NQJLdx7L2/Jla7Z5CfbOOP/3hMyy9rFITMLY7iSDC/oPzOHP2OIbGx3D/xl1c++E6wmSIsxfOYGquAI9YuZaHW1fu4ftvrmB8agSvXTyGwX5uAMJs+oull8jlc+gfysGjjgCMChQpyfrTMyXane9XF0CK/lQnps9dJQl2iIEmTrrPUsGRxlaKX+nnWmRgHo/4dbkiriSVLFD3Kkyak4quGPhRASaSqLUzuPVwB//+p5/w1ZUKWmEWLW6GHiJMZpEfGEImnWHbYj7L7Ge6jYSM/7R2T9PLcu+70qquP5aCUyaB5FnzrFV3LwlWF3GeYdZokLwNHgT06HtMTWn3P8NsSXqVWTeaZ+phtV3BVrOCVkxzRQmImwFVbuFDstPGP/3qXbz9+lv4818+wqVLl1AqFlGvkEOlirbIgEBiuQgUoYOM38bEyACOnTiBvQePYHpuP/r6B1EqV7BdLGFldRU/XbuOgYEhlMplVMsVtJsN/lxzITTexmegRUUW9NmtqI31yg6KUQN1mbajKWDeesaDGZQtu4NAnKksMdWn83vmcfrUafx07RqWni+j2Wkx82b6wZhNR+tK30mf12iR8DNiVnFgbBBHZvbgSP8o8q0OwkYbNI+bDjPhEI53Ke1EXKNPs+jq8IMtjAw1cXDfGCan+pCiqiCeMkDsH12l5KP5D0fEbKN0RwzLOhlHiKkVV1whqxo5iSrYuHcjDLMczoDnXiCnm5kjRGv9JSpVMbH8jgCJpms6QHGjiOs/3kV2eAR7jx/mwpZmNcKtW8/ww6V72NqoIB20cfH1gzh97gDCFLE+xE4K0NQu+nqiFcSwIDbA07uPsPTkCRYW5zC9fxbwKU1FQM6pDLUMgOhHelPQGrW7joY3iTpHPW6SXlMD7Bpu3l6O/s413rucgDosOX/0OhfE6bF0gbUWOxg0LSJiNS5UOBSghQQ2yyl8fXkN//3RAzxbjdD0iOkiiEYsuEmRGz0tYQ9TnBDG1KwlRsZvYaI/xplDo3jtlSkQQepFFXixGR9FwVibCop4TqoxaqyRY8aNmnWb4LxFLYqEmSPgSH3kmq02Gh0CcWk8Xm3gk++WWBNH10yTGiiVmgl9DOeTGOwLEXotJqkyPgHLJk4emcTFt49gYIRmK1NVKul0YnhBCD9MI6aRYkHSVplp+oICPNOiQlAmARtlAxTAc1zgMN7KmDIDJRhKf2aNuqRt6QVMTdLrkiiubuLRnYfI9u3BwNgcUvk0p6rJdnWaLZSLG0imgZHJCSSzeTOWjhsWi3NU4KT75X8EDA7bxUGaMiSc75ZxSc6ZtqBFpQl6Y6qDEzZOGbldVZ1ONb3d0056Wm2H2gyWPSir5d6A6DdVcqFOS6fU6EtddkrBpx4/F5y7LLvLsDNg12Ix18vtcnjd6nC9J8Zxsh6uSF/Peu+a6DNShoT+VPCna+LaAAtq5Zro3/o97j3zvpNUuKQBd+uJZV/yrOEUlm89x18++h7J3ASm98yjXini+bNH6HSaOHB4H86cewXpTBZff/IZHj96jPnFPTh74SjSOTLfMVaXt/HJX75EBy28896rGB/NwItoEooyqeQ7SOxKLJ5cm7K/vG2dClZniZmh0qhP14ifo7Fhmhp1ixcsPuE0pCGhuv3iutlGW+RgXLqZaCWfKZydOak829hKBjnLV21nOJ36b3+6hau3i6i0UmhQhwM/ZKlJECTRPzyKTDZj5jFbRY1pNZYMU0zscHNzyjxK5obwCGvzeiZqMdqQs2FJN0kJMyPnVnQYtCkiO9kUjFDlRs0fu6k/s53MCXHHuvJwWCFBtuMWtts1VKhSharI+Jnpe8yDClotvHv+dbx14S3895//iuu3b/ADqJQqqFeqPPiZ+q/SYOswQVF3hLHBAs6fv4DjZ85iYf8RtKMEvvjiK9y4eQvlahkTU1PcruT7S5dQp1Fg6TQbwlqFZjhSSogKGKgbuqkUNQ+dSJoAz3c2sOPRzEij5SNZN/1SOr5Jda5UttiqGOOwC7kCXvvFa7h16xYGh4ew/GKZZ8uaFizKIBsgSIweDbauVxs8LSLOJJHLJHFycRFHxiYw0PKQqbc5WxgFZhSaR+wfM3OmC3XsNRD62xjM1zE3V8DefePIZujQlE0bF6bSnT5Blk3TZ+cwRrsEBIpc1UE4kwrYMLk9izTgFwbItb30d+1UTykY9tbEljlgTg24HloFRSSuQALL9x7jT3/8HFGqH2fffBvj4xO4fvky7t57iijKI5nIo7j5HPsW8/j1b36BvkF6H4FZAbKcHhUjq+X/DmVfL1XQarSQGxyEz80ACcTpyCypLLVRpKCPXUDOaRdiDasDtthQSWQskZnl09UuKQPCa6FgzrVqqndxfqcWgl7GAjInBdHr1KxjETaS9wb1ayPdRwrNdhIrWx4+/fY5PvzyJVa2IrS8lLBdIvNlTZw5ExRQEZCjg57zY/T5LYzm2nj9lRm8dmYKhSyBiyoDAnpPm+ahUlNM+j9i9lgQZ8AcATVqDK4947jFSMdjZq7No7diNNoxqp0MljZjfHXtJe4vV7l/neclkfA6yGdiZuEKyQB+3IIfNVGI6xgbCnD29DRePbeIwbEQUVxCBHIyMfxEFl6YR6PuYenJCraKdL0cqnGQRxpcMripTIqNciaTRTqb4lRRImmYdtOGhip8Vf0saXdtS8AskDLXzrkxh9cEQ6wT4jwDFzsUN3ews7KGdrMJP53iII9Sv0GYQq6/D9nBEfh0ftimyvczkOwSb+KFHLmC3WjWZndb2ogz5fQqPVOHNeE95Y6l0nOvDJ/qX4WRY1tj0WtXvmEZAe0nJ3vVrYTnuMJhznfZKmXvpGXSLsckFK49Lr3nwOnhp+dP4hnzFjlTuzSNihf0HPcUNewKsuR3NjjrAVjuz91z6bIkFoH0pEYVoCmwszbSXSsBgJapkw9TUNkLNLVKlDIWSOLGlzfxw0+PsffoKzj16jl02lXc//Eqbl2/BRpzfOzUSZw4fgwvl5bwzVdfcs/XE6+cwL5DMzxHtbLVwAd//ASl8jZ+9d6rmJksyNhC0p4SZlCbJql61f4J8dO1cmatiRBRoNUFqvIq+x5tCSID7F3gLJnkLsDTo9ErGzOdL7Q4xxQ4GABosBMVGkrnDM5GhGh1crh2r4h/+zMVNpRRaYVoI4NmTIAt4IKvMEFAboTBLxFFCr64GpbIGBoBSuSMVNUqeONxn1J8ygGkPkZx1W71rYLTbh85x1dok7peqs5WtwpL1+une/9tLsz4zkrcwWa7ip1OjY24xCui16SmnkDYaSPnBUj6Icq1Jjxq+uT5BjC12qjv7KBTrSLl+8hlfEyODuD9997B2+/8Bn2jk6jW21hb3cLDBw9x9adr2C7usACbJj5cvnqFGbmkn8Bwfx9Gh0Zx985dBEEC2UzOGmQatUUPMJXNYKtuesu1k1SFK/NUSZDtyhpEVGkMn9mo9BDCIMTbb76NGzduoNlqYO++vVh+8ZzZOdLdcfWv0qJRhMnhUYwNjeDZkyeoNZuo0zzHbBJ7RkfwxuETKNQ6XNFqxhtRs2RNsVJai6rciCyuIwx2kE7XMDNdwOFDYygUYnjEzFGKkcGURsCWWpRsi44Y6gENvHlcHZiOEXJ2h40k1YNoGkY+SyNQ7kxPaausbApiRaVNP5MBCurUAGsLDWJDUmiWgK++uIsvvr+HzOAocpkQpfUljIyN4sSpc/C9FD79+ENMjIX49fuvYWg0CXhE44vo2vb6kd2nrJkyJpxCFaDHKdVWd4YmOzWt6NW0p2Gy9Llb2lqdgo2q1TEqWNZ1kp/LATWrpUyl8zt9BvqnGnHLDjqOWw2cGu1eRkCfBS81l4oy7mt7GTSjHFY3IvzXBw/x5Q+r2Kx66PhZZqeoX6PB1YapNUMlyNBGPPEgEXUwmO5geiDA2+cXcProGNKJEuJO1ehSRKPClajSPJPYONPw26gASBfHbUaYkSN2jvSrNBc5gWbHQ7URodxKYKOawDfXVnFvqcQzVYlNCBEgn/ExOpJCNkmtfFrw2g0kvRb2T4S4ePEQDh8bR75A+7fKDbW9MDCjthIFNFpJ/HTpNu7cWUa1Rs/XyElYGkLXQWw5Z0F9rjbPZlPo689ifGwIExOjXLCUySfhp5PmrBG4siwZrZsGUQLcOKgxEzBsgQAPC6e9SZILAoiGKTY8WQteHMD3c/CTpmmpYdvpXNN30d4lvQHp5OTcuawOM3TKvjln1zIbuocUQIjTdWUOtshHUpWqvxWHZ/a/plS1yEFsAQd8GsGqXdABtY5UQFEoA5ceMGftkCPmZwJR3y/jC/nSNdBye70JiyraTr4Kmy5WO9dz7tSuMzsogZptaSIFLq6NtJkMd40dUGa9spu0c8CJfp+ybr1s/C57/D/YamtP9Dscm699Luk5tahlhgePpAReCne+v4nvr97HvqOncebVU0gmIzRaLVz/8hKu37gPP0zhjTffxMTYEH768TKuX78OL5HCqdPHsbh3DltrW/jgzx8gSLTx6/cvYmosBR9U+S/tb9QuuhmfXUxpFywziHOzOfx3vQ/zHLgqlS2m8dnaD9dsGwWDQha5GSanFQlnFmzgYB+OyawJacXaXWH2OjFNtMng9v0y/q9/v4LrT2ooR2kOdklTTFMbyK4RhkqSZn9gCFkaduCHphuIBZfGl+y6LWHXzBbothyhgJaxggN4LcBVRo5Sqz/HyNEG58WgtIP+nXAqi/wonWeicvcDzR7rbmBz2URVUrsNH2utEleE0mgdrl6Vl/J4MDJfUYx0J+axXRSBN2VWKaVMQt/HwuQkBrMZFDc32FCeP3sav/vdP2JsegFrm0U8W1pCJpVjsPTlt99go7SN5bUVZrnqzToioi/rTaS8AL955z08X3qO27duI5fJ86ivIGFy4zrjkQoUiu0makmSaLc5bcNaPaI+LVtk9IFhIoF2s8VMDmvlOsC++X0YGxvD519+xtU8r5w7h4ePH2F5ZYU1W5zSpdRqu42MH2Jxcgb7ZmZx5coV7LTrqJJNDICRgX5cOHEKQ36AbKODdLODkCP3iLpNSfaRNhA5qQbCgDrXlzHQ38LRYxOYns4jIF0CORdXL8UeWZyzChtd+6K7zJa9S8TOzkdngooDsNMWJApnSr8niqUKwDAH9I0bMfPmS9M2hR2fw/yxDRddGm8qmopB81/68OKZh//1+0/x+PkaMqGHw4uDeOfXFzA2OYzNzRL++O9/QCaM8N77b2BiJguABLf0gXQ9oh+i1CBdP1cSiWOltBm9jK9D+nFxBaC2cVGAJWPN1BjxaXSYOKtnc9Ij3DrHnuCu9dX7VOPsCnfdz3SNuTpnBWj8bFyDrk5Sijr0c+j1Ot6MkZNhNIgVa0XU5LcPSyvAf/zpCr65VkQ9SvDMVC41IyPJw57N3FNToBlxej/0I2QSNDO1hvnxNH795j4c2jeION7htHbM9Bq930wvMZGvIQ5NFjhGRCnUFlWoAm1OoZo0KgEomptKQK7eCVCqRtioZ/DtT89xb6mMRkwVpR5SvodC0sfYSB7JZAyfAFyngXyigfmpDP7xH05jYWEIfkjzUivMDPhBCI9yk6kC6nUP33zyPR4+3kQ7yiP2cpxibrbpigM0OxGaLZpUYQpXvLiDVqeBNhUVeS0e85XPpjE3N8lzJ6enRjEy1o9kPgGvIx3s+byIhou1q1oJq41YhcnjvSo6PJF+2HYQalqp83nCVNfSXEd4VQHl9LykKTXjdO3LpUJ31aPR7xygoQCPe53RWdOzqwGIkxpjbZMTdJE94SIksSN2MwrLyGCvR1/HZ8rRn+0CK8riqQ2Q/ez4C/t5ls10NLVaYMKgS1LD9rucg2IikW4EZJlMJ13JX61V5PLyXfozmZFrUljdQ6jAgLWD8nl6bvX9HDwq4nbAqHQ92JUqddk3tRUKQl1Wy5EqORbB3CZLA6TozUuguFbCjas3MLd3P6bmFzmoeHbzLj769AeMzy7gwptn0T9gRjRur1fx1Yef4+nyOmYXFvHLX76OWmUHly59hzs37qHVAian9qBU3MTa2jJOnN6Hi2+cwWCuCY8yQsRW6/Nj5tqWk3YLPfT37r7k4KQnpc0yju4zsRhDXsdPYVdasgvOGOfwGC3armaOs+YQbcGDPEbW98vaKqaJ4jRq7RRuPSri//i/v8OdZ22U4wzapCf0SCJFvt9AS9KvZzMpjI1NIJnKciP1Jrsfg5kUpLopX22bYrYTfb8Bc9r+zLpreyS6UyG8376jqdXuXqRbZe2LwsduNpqfAeV76Yucbfh3TYEZwlk6mATUPrajOoO5Srsu+jIFc8aIBe0OkhGQo6H08NGMO2xEuSt7HGGskMNoPo98OoWjRw7j1Mnj2DM/zwLlpeUXKG4XkckXcOPOHfzxgz9zY96XmxtI5zOclohoNiu1LajU0ZfN4R9/+zs8ffwUD+7e5xw1OfY27Uoz1Ywp0hZVq+ZSqCYordOSnrkGABkKlqQzAUaHh5HP5fBy5QXq3GfO5xmyp0+dwsd/+5ij5HQ6jaMnTqDaqOPeowdoNJsM5KjIIux4GEimsGdkDIVMFs83N7BZr6DYaaCVoFFiGZzefwALuQEMNYFUk4TRNPBb7AEJgXgTU9o1QsJvwPO30dffwsH9Q5ibyiIVUGQkAMZWbYnxZuOjehCN3jVVIIUIxoKLg5CIV6NkAkLC1pimpqqbE10B7YWAig6yQGYIyBaAnXWgti7MhTgZEkdRPzFOzbS5+MSwDT4ajQA//PAcH376EGvbMdJJD//0/mm8+sYBRF6dy+b/+ocPUd5Yx69/8zZm9w0C0Ybo7Oh6FHzSZ2uFrgk27Igecn7ExpGWg1+vWg5aW+l9odMvNGoWdsrYBUn52ChFHYbzp/oTdWgMENS4OYbOdXCuoxD/0mXv5GQbK9Y13G5vJjWebPAkLUqjreIUSrU0btwv4z/+fBc37tfQSlAjXerVaDRxpgJbHZU2riSpbxtZP8JwxsPx+Qxe/8U89s5lEMRlLmbo8BBUYeVFG8eFPszEEQNnKlSpaIi1eW1Ko5IujsgCqkztcJ+4RhSi3ArwcqOBy3eLuP+sgpZP/d1SPLe1P+1hdCCNdIqq3JvIRG0MZ2Ic3VfAr355GFPzfVzNHTOIi+CHGSDMo+OlsbG6g8vfX8PyizKieAAdEIijHo4+p3SbEdCKSJtnrpWjfy+U9DAFiFXU6zU06nWuXG+3IgwMBNi3OIrDB/dgcX4Uo6P9yOcSCEM6RxQcSBNUPk7W0HaBBbFxvCeVlVIWz7ggI5SlfapMM32e6tl0rmn3ee0K+zUNr/vNTcsz4+Gm9DT7qoCH/hQ2mp6tBnh0VqXvpXXY4iS70gsFkdr9wAFobtpQAaH+jG/DKa5Se+P2m3NBnkwD6lYMi9RAtbbCs1i8aW9NAjnVbPE6iA3jCMbRm1lsoCyJnNne9KdSLnou3d/zbRmn36VmnIkGLiOnz8qSByq2krVxmXn9XMvM61com+WjUarjm89+wN37z7H/0HGcfe015PNZFNfX8dcPP0fsJ7m9yMziOHzPaFkfXnuAb766imqjiV+9+xbm5qZ49vSVb37AgwfLKJWpaKiB6dkBvH7xFPbMDSOItqWDgoJWsYEW+FrUZNbAaumEOe21ecKQmeU3AaGuIDN4RLBIxwyFaFrwoMwbqwYoMBX5EKc7bS2KaUtiwJWpkjc9dcle+ajUU7hyex2//+/buPWogRrSaIDIgoSRCknTXxoBGCZa2L84g7k989goNrFRaqDFhXYmxcrCMt7LAiWdUV3WPej92rNg2j1pcYbV9xHg+82vTENgdgGSkzbKLdMeRM+jMlAMXDhV1R2bp/vasNxG7E+94dTf8Nd7HopxC+ttmvJQ58+mPmmW9WNJRod1YBk/QCGR4pYGpVoN7ShGSCbWj5FLBDhyYD9+/d57WNh3AM0owubmOhvQze0yErks/vvjD/Hd5R8Q0DxVqmvMZLBTKiLpBwhJZ0K6u22aXTqLE0eO4s6tO1hbXWMARkiZqkmUnSPw1kwGaGZSaGoPOTbo3V0UJkKEQQKFQgGtZhOl4g4oRZtNZXDu3DlcunyJ9QQmpRRjdm4PwmSSGUTqY5cmjV4UYzCdw0S2H81SGYMjwwjyGdx6+hDbrTq8bBK5Qg4HqSo3U8BInECagCAxmFSkwYVjkrJmIpXoWDLwFeRzNSzOpbFvcRA5GvTepgIAEfFzWwonrWINjDJI8iczWkpZieGyGi5hhUgDpBV7FuWrBsgUlnTBXB5oVIFGSZgyVs3zKKKN1RLPxk0lfQyPDqAwUODJFqWtHfztEzIcNVQbeZTrFUyP5vDrfzqL6flxRJ0kPv7zh1h+eB/vv/8OFg+NAfGm5AHp+6W83QVeYgs5YjUNy+T1OvpM702iQI30Nc1q+XE9BS7bISkoNTx8zDS9Kmygvn8XWFJgZss6nRYxwnRYY6YMgjoVZVF0xqyT5hYW1TBrBsRtl9O4cn0Lf/rbY9x+UkWdoks/yYlAikhpEDTp4DjKFOfAo6Ep4vTrGM1GOLV/BG++OoeJcSo4KLKYmYoWTFm9Kf03Fe46cMJo40jkSzpV02GGmC/SwZHwt8N6uHobaERJlFpJ3HtaxtVb63i+Q+kg03qGAqhcEhgfTCFHvZq4vUgNo3ng3IlpXHhtEWPTpJ+rIurUzOxiZuEG0O5k8OT+Mn66ehtbpSbanQLanRynR3gcX0yVu0C9FVFbS3Soat/quDy0uR0RdUtqo1pvodnssHMgGUXcaXDVOFXKzk5ksWd6CAf2T2Hv4jimp4eRzSbgU8TKkgfdk06ehSZlcCpSnr9+rxp0WjAX6DCz3KOZtEDKzd84jJSyPBbIKThwGSkJtHvZMP4uGrEkLY0s46ZgSAAo7W2udpXvVdugIMVWj1qmQP7ivsc5V+5fdbappmJt3z5hxxkEmKR0Vwsj/syCQQE5NqBymMZdOmGHubNezQFRkrnaxYzba1UwLt5QH4ELoG1BhQMmLVh0e2R2CcRdl8FeTsGkAET9kU69sc87QLvZwc0f7uKHHx7AD/vwymu/wMEje2nn4/uvvsPDh08xu7iIVy6cQqZAIKyJynYH33z4PW7cvINDxw/jwoVzyOc9bK+s4dnTZaytb3Hx2eLeaYyNUZVmHR7P9xVmlG9f97MTIEi7Issa0rrbVim6bzQoMYtiGDJHm85VoNJehG9fsIe0MrL1ouKyGQxpSlL7t0nmwmAewwQylvET6MQp1Oo+fry5gd9/cBdXHlTR8HLo0MhCspS89JR1oEwdtQWrYawA/OO7F5DLFvDjg0083Wqg3SHkRClYM3nedMAw4Mz9z5W2GR2yAZcW4HGjY8Fswtp5v33n13aVGMjZdCkBOXOoVaTHt8i0oBgHZoOcoa92kU260aZZJQ1b8TrYaFWwTVMe6EaE5mStDZ8h6p1GsksPOT9Elic4AK1Gg/Uu00P9WJiZwbmzZ3H85Enk+gbw9OlTNJsNNNodrG8Xcf3BA3z85efo0FxYHvETYWpmmq/l5fPnzIDlMhmu/mpUapgcG8fowDBWnr/A9tY2onaLwR4JmclxNVpNlKh/XT6DRsKkiZm6VYqXUsIBoWwjUCQAS41N6f5TySQWFxdRr1ax8vIlmjQQ3AODusHBQYyOjmBrawstyh/BQyGRxNGZBUTFCiqVMkanJpDq78Otxw/wsrSDoC+DgYECZoaGMZbJYcQLeBpEhvRysp9o4oSJ8oxywIyRqiIVljA9kcKB/YMY6k8hiIvSWZu0Olq9JEanl/K3TSllK2l1mx5SO07GEUDzRzlGjJwThx/0miSha6JkDKjkNJ+P6k4T3351DbfvPUOl0uDWbxMTEzyQee/+aQReDeurK9gpRag1Mvj886vYXFvB4sFJ/Or9X6KvfxifffIhHlz/Cb99/13sOzoFxDQzVQfR037WajKdWKHrJakoW4Eo/d+sQVcGT5yDMlyMzZTFUOOuAE6PlojKePnE+Vm9g5wl1d+4BlwNn6t1UgfN+7A3DaTpXHrsyqIZAM2VXdwmhIwYVWansVVO4qMvn+JvX73E0loTjTgtaQLaOZRKJdAkqT/SiRCbBSAdg5vqTg4C50/9f3y9V3dcSZY1tq9NjwQSHiQIgiRI0HtfhiyW657p/tRrRvq+By29fQ96k5b+iJ6kJ71oRiM3baq6urxj0VQVXdF7bwDCm/SZ997UOifi3Ayg6xN7sYsk0twbN+LEjn322WcAR/auQWcHHeCKaHE6lZaIWn+sW+H6HwqM5AundHBc9MD/3lJGvwExYPRn6tZAVdwkrfCxWLPx4FUJV27PYWaRJBokEKbW1EDad9DXlULKD2AFNSSiAGsKwMm3NmPXnrUodDmc2oysqqozcFOwEgWEVga3f7mBO7efYLlIazrNFjbsEUX7SERMnItaIwBZn9D1tSyHYwetK9KsUJqkUgsZyClvZQKh6vlz15lmFY4VwLUpztWQToXozvvYNFLAnu0bMD6+Dh0ZB25Ws2xU+BOnHHWpvI6/sfD/V9NP9JWGtnTFXDE2CGGwhOUwZQ/ysliHIwd4szjABIRqLsW/TdCyAhiKbYZoS7XNSpzTv8v/AAAgAElEQVRuFSsO/QEmwy22PGrTMcCgcW3C1DFoEV2tBky0NkQnZ4IIc88Uv0seV/0c5LUxe2YwZsKQm2MXAyQDXKtNsy2AijMVRtZj9TqXWGmmR+NnJXFUAyETBMa7twawfH8CPIUF1Sle/mdiehMoz9Xx0/dX8ej5NPoHh3Ds7WPoHejB5NNnOPv9GQRo4fCxfdiwfS2AElqhh/tXnuH7784jm8/h7RNHMDiYorwZM+9EYND89X3StDdgsSxF9NSm9MSk0SQlLs9YZT0UQ6b2Ux7KVVW+caqTnBtorzVaXglAawMjpSel+ENa+3ZmQbEXihxUh07Gb9oahKNki5oBJFGue7h1bxr/8sk93H5aYZ+4iAGZsh0Tb3UqQPTsBrrSIY7uHmEgNzm1hDPXX+PlEsUUpXmlxgXM7XNVtKGHk2UgOEpYOjlPGdfbnj5qQlu/ffeDlmrOrm82fgWtDYUaBZTJnCFZPQ8y6+faQC4+eRmAToAgPZh6K8Jco4T5RgUNskmmeaZditV+qO1OiJWzHKThIOl5sEJqKl/H+sE+HD98BAcOH0W2qxtTU1MoFpc51btcLuPxxAT+8tlnqIQB3GQSPjW7DwLMzM5hw+h6NIMmlhaXkE6lmMXqzGZQKZYxPLgG3fkunPn+NMJGnc1+uYrV93miLDZqyA+vQd0GFpaXOJCblbsrHJbjQECbU4A1g0Po7ujEwzv3VAWcT4UcFTSbDXhJH2NbNqNar2FxYQl2tYGNvQNYky+gWirBcl10dHUhkc3i8dQkZmpFNJwImWwavV2dGMgSM2ejoxkgSSCS3HHYh4qeGS0G2iwDJccB6eZq6OqqYHxzN9YOZuBC9xOljYDfYFSbysPmya+DlDRy5ocqzI/JMElRhA4Y8Ules0gs7tY/o/QV/5wWO1Wx+vj5h2v44dxVWHYaCT+BxfkF3hxzuQSOHduCg8d2w6NcMpnJOmncvzWNP/3pEzTCAAePHcWBY4fxy6UfcfPCj/jw1NvYtnsdLIcAK4EnWri6RQ1PNn3dcSUVATcSjmuqmTj4OJAKA2nadRgAMMZr+t9UdDCCObfpUGMWUnGHpKq1BiTWuxknT4NOb/tQSZDWnx+nWkytjeHHp1kK5U2u1njYcpnlmlnw8dev7uHr87NYok4NFrk4mg23iWFSTeuJZSXfR2KyU04LOauOgRy4qOHwvn4kXKoArSCi/qRcvKAEv1ydyqdrzfBTz1S2ECGNGTFxdNCigw8Zc7dYRhFC9U1ttlKYK1v45d4MbjxcxFLNRsvOKG2uFbIOsr8zi45EBD8qw6e0Tm8Cv//NboxvLcBL1xGRlyKZkDs23EQelt+JZsPFpR+p0nkSzTCBRphCGCT0yZv6txLQtFElXR+3HSOgp0y96VBI103Bvt5oYbnc5LMIbwAUK+nxcSsvKlAgBo+YRuUDSYDOQQ2+VUU22URfl4vdO0ZwZP829G8Ygs22DKRhpQ+RCmn9nEVoL7GZH6XeBFcIZyStL4coAwStrmSOgYaQYHrTl+IB/i7RtxlVfnyPwm4bXUTiQ4WeowK+eBOWg42aS7FOVw52vGzMggC5FoknBpCT+LqCCTeYQxMQsVxGmCAp1hEgqD8zXqdCTuifm2k9GavVQG7FYUq/zzwExzo4AYpSJdSGGW0MrBHm6gIVYRzjZ78KMMabstbq8us0kBMDdSNsKOcCisMJzDyZw+nTl1CsBthzYD+33SIi4/KZs6wd7x3ow1unDqOjm1p2BSjOAp989A0WlpZw6tRhbNiQYR9TWvekO42JSbak0LGWD3LKAD8G5Iq1aQNdGjNmmVUekJARebEyYaKnp1R0miOnvN50D1O1sai7N88vOuvHJBG369MaNa1pExCnwi3FLAXqaC9thi6qQQY37i3gf/9/L+DONFALEgittJad6JhK3xsGSKKGzlSAXWMF/NOHh7G2rwNX7kzi3I1FvColWOfLlksE5Lj/Mx2wdXXsKszE0jVjLqn2p6rgUipV6eeisYs1cmqA1MMgEBOXtcYnk/YQMsLlL1qJJtWz0vYaevHGTDKUB1rFCjBdK2I5VOlV1con/nb14Ej71bKQomKAqIV8wkHec3D8wH68cfxNDK0bxVKpgsnXE5wCqlTrWCiW8clXX+LJ8+fwMmQn4HJ5L9mAUAeGWqOBjnwHg6t6vY5UIom1a9agv68Pt6/dQF93NyaevUBpcZGzAeyL5ftwPRez5RL8Qif8fA4zC/NsDGwOMk8BoXM1JcujEIH1bpvXb8DtqzfQrFJ1GdhTrkV0k2cjcCzs3b+PdXszL19huNCDoY4CfMfDmrVrsVwsYsPGTZicn8O1xw8QpT3YCQf1ehX5XA6FdBJ9joNCE0gFtBVL2ptYOqrKo2bntDjIV075zeWydWzZ2M3tvZIJor/JT0sDANaErRIcx8HTOGm2XZ/bIm5JZTDrJr5SGsQxP+zG3n2xgzevOg+15QD/1798ilrTxvHjJ9ij6Nnjx/jh9AVMT88i6TfxzqnD2HdkB1ynxMLdVpTH+TO/4IfTF7kS9tg7J7nZ+cXvv8RbR3Zi/5HNcF3qQUsBvd0mRdOqisng3ZcFWzr4aH0g+4SxuZkGuZoBi7tcmNFRNjoN5KRvbXxU0wGcAZwAYH3K5kBnCHplszCLGmJQpwBRzMQJe6ifualj49dp4W2LdZH0hH1U6hk8e93EJ18+xNnL81gOXERORgEQLvII4bRIA0tN5yngKKsYsgfNWBE6nDrW9zs4fnAYe3YNwrfLiMKSShbwCVmxnnTYoeDJ4l+uAFU+cZQ6Jb2Z8oqL0GIQZ6NO4K5loRbaKDVszBZbuHxjBg9f1lGlkyw5QFsOEi3VOSuf91HIOEg2ltHth9g80oETp7Zj0+Zu2HYJraiCltVAy7XguAW0/A4Ulxq4eP4qHj2agmV3cWsdUvqFIVWRU+BuMNNG5EKT9xl1KLIch1OrtToZGbdQa7awVKSerC4XTfAMIsBI4Z0Nv1ULH4ZCFhU0UcpZsQEuFTmFJbhOEelkHX1ZF4d2b8HObSPoXduJRJq0PrQe6YCjDMP5V8z6in+dno+mlks2MwEnK3a9X6mcpJ/L4Sy2ERKBudFxItZbtaN5PI9FUyZzMS6+0d8nRUR8LZqRi9XVmrHjKSNsiX6f0oro5ILezvmwKZuFaEpNkKfXFI2ZfB6dBI3LjittTFBGf441gwYIZocegRLGYOrUnlaR6wObVMTqaxBcwUv2V9g6ialxWld/j4A/c8zl+8xr5vig47R5v3ofj3WF/F49AOYzhodWlMS9q49x6fJdKuXDGyeOYnRsPaaeP8PPp89iZmYO23fvwM69Y8jlE6iXbHzyyZd4+fIl3n//GDZvynJmxyKbJh2aVPGYHGg1yqS9h8dDX6+ZweDYp+RYYrRG+ng5o5rFk3Elqk5HrvaPU0PaBupKL6cwCX+9Tkmqf1uZfo0fBx0lW3QQS2Kh7ODirVn833+9jSeTDdTdDoQUi1pUCKZBo47fXquBQrKBXWN5/ON7e7BpOM9FVz/fXMKPt6t4WU6iSmb2dMilgkg+sup0qa5SVThCAU2lxzXSrvEe0L4fmZFcqCFVq3HVhnmB6pPjUti4QpVQrZ6o7GVmgD39WExZplrz+oTWsIDZZhlz9RIC42Z4HuiSX1o8lCKk07cXhehNJbBjdB1OHjuOvfsPw3GTeP7iOcq1IgfIoGnj7oPHOHfxZ1SqZcwuLyLVkVMC9qiFRCKJTK4Dru+hWCxy6pSecKNO4n+gXCrDCiMkyGqgXEWL+qFKya9jodhsoErxIp2ETd0YdHwhTyk28mMWQvWMpfsk3RsnDRoBMm4CHYkMZianufI24bmcrq2FTZSaNbR8G47vYfPYZrj0nbUmtqwdwck3T2Jqaga3b9/E3r37MFcs4tLdm0h257kJbyMg8WSERNpDZzKBXjjoCiwkqTiRNhTPR3f/MAZHNqJSq+HZwzsozU/At5tw7BqyqTLWrU1i42gP8h00qah61KiujE+2+mbNTUEsTGJSStp/aSqd16sEXRFk6yDO80C72bPGhk5eCSxPV/Cv//o3FAr9eO8376GbKJ+wjqcPXuP0d7/g6ZOX6OzycOq9fdi2ZwQ22ZbARbOewA9fXcC5C7eQ7BrC+LZduP/LGRzdtx6H3hiH55H9iBxb5VRuMGyi84u1cfpndI+SmlmxeRiga8VGKWlOGRSTHTH+zbRzMFkFE8xJuoY3cKPiixkSAXImABQHex0Q9Sle6VUVqxRZCZTrCdx8UMEXp5/g6t0llBs2QocqHfWc1s3TmYzUqhvSaySsFrfbKrgBNq5J4a0j67F5Yw6OXUUU1tCKyMJErQHZf1R/ZAJ2mtliHVxLpU+5YpVSlGT6a6FBRQ4RGLBVGj6eT1dx/cEsnk3UUYt8rvgidtlFhIxrobMjiY40kEQV3YkAB7cP4PixTRgaSQMO2Z3U1Qj4CVjpLKKwE69fz+DmlbuYmKggDKmgwVeWKnQK5yJeG5UmFTRZrIsjRoAbbutUa61JVih0CLNQrjZRpf7MJKmwlayCmDee1zphIzGR0rE0htR3maY+gTrPsUGCaN+JUMi48JuvsGEgwr5da7Bp1xj8Qoc6eDFjZU4yYWIFzOg5J50heKP/L6TbVzBeJijRICpm6KRiVTRzBoMly0hAivyXN0+zGwRPXOPadeV33NlFbH4ELK5i3Mxb5tvR4ECqrhl4yRqWgjkTORlgKq6CFHmDYk9WVJnKLq4lKe1UrulV9yvPIZZd0M+Mw6+8lJ+dgBqTJtJ/jkGHMJL6jWIqLQ9fqu3lOuNnZbCKeuap/6wGt/oyTB9R+g4/j+KChTNfXcD9R68wPLoGb799ELmshwfXb+HKz1dRDyJs27UFW8Y3oVGP8Olnn6JcLeE3HxzH6LoEXKvEMox20YYwm/J8zLSq0GUCLDXINcaBKzV1iFvtiKFuXxsAG+DHBHtmhlC6UakqVxXUVurRpOm9ML8kB6OXJTFf8nDuykt88v1DPJhootZK80GYGUDdl4IlYVGARKuJQirC/vECPjixFRtG8nBAxt0hfrpewY93anhVSaIu5ufcTYpSvcolgw95Bgjl+5ZiSsJCWqamxqONx8wZaX34zql2sYNBJ6+IHwLu9M8VYib6U32UgEC9fOOODfzvhnSBCBCqAl1o1THTKDKQU/IlBecZgVLLLooBZJJnW/CjCN2+g98cP4Y//MPv0DcwjJevXmNmagItK4SfTKG7a5B1NT9dvICfL/6IyYUZLNerSGTSmgmIkM5kMTC4BtVaDXNzs8zOvXr1itk5dlQOI+Q8H1aDKluVxo03IwJ8pNPzbISug1QuyynSZrOJdevWcer25atXvIlRQKd7CcIAfsuCQ+am5RqS8NDZ0cli0EqlgmTSZzZycuY1So0KrKQPN51ERyoFpx7gwNad+Off/xOePXmGa1evYueeXUjl8/jo68+R6MrDzySQ8D32qalZIWpBHZ2+jwEnge6Wg3wqh6G1oxge24ZEvodj3tLUa9y9eglzrx7B9xrw7CJ7zg31O6yb6+v14FAqilOAehEa+ih+0OaJ2Exh8OYhmhltIspzTpug8gZgONjHKTwReqdYTPt//utfkfBTOPXhCQxt6AKaRYRND88eL+Kbry5ienoK/f0Z/Pb3JzC4rhMWVUW1MlicC/Hdd1dw8cYEkuleeM0ZHDuwFsdO7ISXIEZOUqrmf80qUa0n40mvWTPZKBhIGaksc0PkGK3HKj51S2m8bKjmpiYbjGlpYOyO9Nm/Buh445Ix1AyiKW7XTZ1bXGCgqkLFB0lZeqS5OOTC1Sl89v0zPJysoEaaMAJwlDbVh3Yi+5lE5E6qCjN6VoSsRafNCHu3FnD0wDD7Q7l2mQETgThaZAGnUYXYUMwctebhggndJ5W94SS9StXjoY1Gw0IjslBvWSgHPh49L+Pq3XlMLjS5r2tkqSovrxUhYQPdeQ/dGReZVhndmQhHDqzDkSMjKPQQ2COpQEVZ+3hZWH6B07EP7zzC7RtPsbhI10V9kclNnaurWCdKQbVSt1ElZ3Yy+2TPSJX6DwNK+QK1RoRStYZ6Q8kPubcsH2JlA1ebAKWYOJ5R2kP/JpacDqXUpoeNhT0Xac9FwonQmaQYN4kt6z3s2b8e/RsGVYtXDow6VMvGHG9IxsGEN25KV2oHfxPI8QUJODBkDxLn6WPosBu/V8CQgCezqMKohl6FaVaAItHPMtNnHHpEuiGHeqls53uTNnWmubihn1oBaA3dnU43raDc4lZpUuSjwa3k/ZiplqImAyjHYyVxwQCwAqBWM53mONI1mpZLMpS8tYkubNUzMK1M1E7aHtk4P0gfYBRwmHNBQFsM8CQLYvxXrpk/Wlfhchiiw3QWpVICZ764gOu3n8FyQhw5vgsHDoyjVa/h9uUbuHL5Gldvd/f0o1op4eXrpxjbvA7vnTqMQj6AbUl8bWNWxdxIXFyF/lfYpQhikHmuGTWOq23AspqJU/Lk9udKq1AF4kw5pWbidDGEOcSSClbMl7QcpAOZh0ozhdM/PcNfv3uIJ9NNVKIsApu8T5W3HWvv6V1REyk00ZUKcHTXGrz35haMDBH7Tpk3G9WqhXO/LOHyoxATlQQacTKF3AD0OW1F+Nd/WWFILRIKUR/8/wA5tUer4oTVpa0M2AzGTcf8uKJdZp4aRI0YKdHCzWdVJo0/V3q6UWoCIaajKpaCqjL1E52dzgszUORerOSXFoEa0BzbsQv//Pvfo1atYW5+Hh2ZDDzfRTqTw+iGLchkCnyy/uHMt/j0y88wMT+FpVoFINsRAlf0Pdwii1iAAGvXrsXzZ8+YleMS5ajF4Iu0QOyRReeMZhONMFTvS/hc7EDsWTpJYscWUknyNmthuVhCKuHDofRLmTQDEexmBKcRIZNIoTOf535rBP4WFxeQTCZ4o1suF1GtVlAmj7uEgyTdj0cmwAPYvH4TXJuCvofOQhe27NqFv3z+OYrNOvLdnZz+TifIl83G7OIcrCDAaM8gRgqDGN+yG2vXb4XtZDVLQKi/hWa1jKs/f4/nDy/Bi4pwyXPOLaGQr2P7eBfWDXfAocbb3A2BABn5Q1HKjahzqjglMKZPtgwWtFM9+zURSKJKNrE3od1OAQWVWlDGraCes3SysVPazJQ0Yx6CehJf/OVbPH/6AocO78Hu4zv4tEefG4ZJPLg7h8/+dh7Vcgn79ozi7ff3I5VR4JFOUFMTFXz66WU8ezSNrB/i4IFhHH1nFxLc3aKswZicYOkaNaiSgg329lIgRpUAS3GDaOW0zkeYRo6vmoHkRSHpU1mtshFIOto4GglIFAbF3KAlEnGqx9jIJc7zXJXKWvVztb4020j0PZ8aQ66sbAQZLJVdnLv0Gh9/+RyTixGajtKEkUaDbHJoMbMGg5glSofaAahuldKYVNTQn23i0K5+vHlkGF3k5EFaLmqxRV1IuMMIATTdC5nbJRKYbFeoUgUqMW4hpVQJwFGXBtbQWajWLRQbNkotF3efLeLq7UUslSmbS2yX0lNR2MsmbPR1JNHtt+DbFQwWgPdObsXOXUNIpmn+LfP8I10paF26eQTUQufyDVy9+Qhho4tWLFfhUl9IzyZGrYrBNd3Id3Xi2YsSHj5dRpX0efp7GcQ1ItTrFqpBC+UGpTxpbrhsS0BmxnyapkdLBt+su1E2CMqiSRkIU+cW0hX7bCbsI5PxkbYipIIqcpkyxka7cODwFnSv7YBt09hSpsDsmWpIGlaAKD1HTPY8VhVJilDP3zh1pRkTnrOiVzPaOMUpTlNzJbuOXjOxTYSeoDxnBTzIuqCYoTdznq8GYOQzifbK4/vReTkGQgbLFO92Jusma02uT/zoVo+FYUisxFftyl5m2nUBlMgghDljbGGwSALUGTjEu5/6c5zuMjR68nxkTcc2TKviwWowLGCMMwF6PAWsxEbMbeY9ti7hR6IZyhgY6ufE3p4mUtBDzc7WWTRqHs59dQE3br7EMuGxVhUDQ5048c4BjK7vQ6NcxK1fbuH6tbtYXCyyxrynvxMnTuzH+nUdcKwia69XAlUNXCXFHoNdSQUbCIYZfA32ebxUb1Z1byqbxpla6XKggVqsl2MVTLv1lsqiKVZcWDiVDdQxkeMcc1pwSDpCBr6syqNCLJIgJbBctHD6wlP88euneL3soEYFYKR5ZZ0wXa/SzNIazVh19GUiHN83jA9Pbkc/uV2FpBdW/b0rFR8/XFnElafAHAE50gXzt3OPqPZ16pSq2fO1/QLSuyuAamZNZQwEOzEjp4C9YS5nplPjhaZ2EtbG6TyuFCfEc5Anku5VxqSACiIM5nhrYTk1mtSXLaphtl5iLQ1dKH8Gp1MVq6Xe2uR0I3V7KLg+CukM0qkkeroL2L1rJ5J+Ar29/di5cx+SmTwPHgmsT5/9Dh999jEevniGkHqn2jYLqYMoYGNP+vCNGzdiYX4Bs9PT3AOVJg23/2L0Tpt/xN0kaCLZtDn4HgLPge2R7o40RXRaD1Gv1XkPH+ruRYeXwOzraZRrVUS1JtJeEgP9A1z9V62Q/YHFLX4oHdtoNJgNJFBZLBdRrJe5XVDScdHX2YXxjWPspXfs6FFUqjVYiQQevXiBidlp9K4ZQKPZgE8nfGIGGiF3w9g8ugV7du1DX/8ogCxakR5L1j4GcCmlE5Zx69J3uHvtHFzUueDBwQK6sg1s2diJjZsL8JOkp9Oi/DiAaSG8BC/ZBDgG06aj/ddoYXOaiX6ghN/ixdZqJdGsArUy2VMA6XwOfkeW2VfSUT26/Qqf/e0r9HZ34r3fnUShnypbKTVKC6kTF8/fx1efn0ZPIYkPfnMY6zcPwKLqW8dF1Ezi7o1XOPP1z+jIuThwcJwrrhyP7kNpE1Uc1owWfSeDSkq1aCsFAXK/GmQlVaTTm2YqyQxWcSrlVz6EXyd6HLkWYzOU4C/XaqZe5d/YsJqYIMMeiC1CaJjZJ4PHnewzGvDxet7Fd2ee4KsfprBQtdh/jXoBMsmh9WtsjklMkta3kKl1qhUia4foTgc4fmAt3jq6AZlkBWGTnNop8ClTYXE9Z6sR/rtqw8Xtt7giVbXWIhkAFT5QCy7yUwoiB+WmjWrgYanm4fqjGVy7t4ByXVnUUIyh+UrNXVJeCwN5H30dLpLBMjOC75zYju07+uF6pNFTBw+upaFq6EQ3KuUI1y7exoN7E6g0MrC9bgadYb3EBsJesorx3Zuw88CbSGS6cO/6XXz01x9QaaQQWT6Cesh+j9UgQJXSqpHD5sQE1gioEmdJwJSkrjSxyFDcdX0F7qj1Ds97pf9NeD48z0YqYWOwrxcJWju1GSScReza2od9B3eiY01egVGybKD5yGkJo4iFQb8GI8bBWs2yeFtoF0HEIMi01Igpvrb4nCuhzI4H8Q6zKv0oDJf+uVijSPCP03ma9SFdJvkxxibc1CXc0PzR9cl3y1KJ2SZDX8sHJrl32eSF4TIA7grWUj5berUK2NOxirWvchgSz0zTtkTAiABUo9iDr9Uw8xWmywRM8nzMwgUh481U10r6SI2CWaEpP+eiDYO55MWrP4jjr1SsGlWqwnzJ50mKmWKenUJtKcL5L37E7QevYHk5dHUPYXl5DotLs9i6fT2OH9+B7u4U6sUiJl5M4vnzlyzXGdu8Hr09aSBcVIcOYTglwNL16MIFpecVAKuvl2OckIMqg8AARr+UVTtSZW+EUBWatHSD14GhrTcIKMYf+juV/l59L5OwGueo2lSKT8qonA+iSGNuCfj23CN89PVzzFRtVFsZ1V+asnN8Ttct9MIIKYf6STdxdM8Q3n9rO/p7SPtKnWw4z8hylXI5ga8vzuHmSwfz1SQbnIe6eEoMgdtndaNoVJZYzDCak6Y9KCtSyqKRa68lY7HH76FqD/UXAkpyCJDJJB8op1B+ONrfT8mFdUUqbx4t7hdadCK8WJ5DIE+QNhI97AIUecCjEDnLwUA2j6xN7bRSyGQzGFk7hK6OPPp7+rBn3wFkOroREMfgUSuMCN+e/gb//tGfMLW8iIZto9xsMCMmRRzEkpE9yPTUtHJQ1oWFPEE49x2hRS1M6KTtubCTSTRtSquonpG85lhwr/R8HX4K/ekc6sslFEtlDPYPYN3wOpTKZSwszLNHHrMLpM/T8YdAHOnzypUymlGT9X1UNTvU041D+w8inc5g48YxJFMZ3H/0CAulIp5NvMDQyBpkO7IMJL2Wg0K6gC2bd2LT5u1I57pgtRJwyNBVDpDxc1SVmVF1ET+d/htmJu7At8i8mKw+Gkh4Sxgd8bB5ywCLyW3aVKj9D1WVcvCggChmpRQQlPN3TKVT1Sf9JiuFeGGr4NJq+Xj9cglXLtzBi+fTbPUwNDSA7bvHsXbDWqSSPopzFXz79Rm8ePYSu/eM48g7++A5RM8QQ5FApZrAn/74LV49fYVjh8Zx+J2d8FkDR0DQQbPYwoO7j5HPpzGwrh+OTxenDJ7VyUADTp6QbXFtbB7K4jAzKEq6QNKrEozE2sMI/pIK48CqNxrRspgPgv7M5pGG3s3cBGITX9P6QQ+ngDgdPDmlwNkhAroUEFW1I+nhalEeTyeb+Pz0U1y4Movlms9pQ65/0CdUVZhLME4xJ3SIoaebagXIuQ1sGEjg0J5B7N05wMJ8AkxhSBVq+sTLVaeqfQ0HQzoscXqV0qmqzRYBOU7vat+4eoNMvsns22V/uIn5Jm4/WcadR8uoc7rXgWNbDJCoa0Q+5aA/76Er0UDWrmLrWBeOHBnHhvV5uH4FsKq83qkbgeVnAa8bczMl3LhyE8+fL6NRz4Ec2QPqqYoIaYuKhJrYsnsbRrfvQ8tO4+a1G/jhhwtYLNJM6USLxq9WR6ncYMsgmkMRzesGAWYXddtGnYpEuGWWcqWiWEDrm1KyBGApw0GaWfo5serZlIdMykGHbyMZVtCRrpiIgZUAACAASURBVGLn7kHsPbQVfi6hCo5I2sAMh5YASNGROT/+DjiZGTnRJek5GIM8I6bL8+cuDqvsRYyNs22fYXz+CmAp/y7pVzmQyHcZ1hO8kworJ2BDI5vVoJSvyWDZGAwICtJzV6hqEzBxUI13MQ0WCBBKJbYBhGiNS3GTSCK4IOpXNkwBxGYMXQ3G6HrbG+ivgxfZNIXNNMc6PgiKDslkOrW/JZMdZgHZig9oPyQzhS0bDYM4NT8pfi/PlHDp+yt4+GgK6Y4Cduzbi/WbNuH2jRs4d+4nuJ6Dt0/ux7bxXiR9kk9ECBq07xHbTCCIjPHrXD3OEo4YiNE+aoBtSX2vvj9D6yt9RomxZgWbWeEszJrKtGqApgGP0QGiDWjUPBF/NkUKtnW7CtsKGNSSEg7HHibnbXxx5hG+OP8K0yUyIU9RPlDzd1rni4A1+8lWHYMFG8f2D+LksQ0YKFDWqsTEE1elUqQJfSwtuvjiwixuTTooBWkVo0nBLsyjsbRMts0sNGWdrvj7GhK3FW4hdJXCyKlnri1I4rJWNVmY2tOOyTwWInyT7VpvVLJv8XAJcaEZPIPgZcRatSNMVJZQaQX6AdEkUVDOI4Ck+zG6rRYDuKGOThRSWSQTSaRSSYyPbUR3Rx6TryawZu06bN2xC7lCN6rNJur1GiqVEj7621/x4y+XUW5FqJHXjW5OS2waeb25xOSQtxs9cO2/xgNEvRWrVWSSSa60pRSVm0qxjUGtQUJqtZL5folBpEq6loX1Pf1IRjamnr/iV6zfsAG9/X2o1WqoV6pq0+N8vNr46AHVKlWUikW2I6lUS6iWi8ilU/if/sf/AbV6A8VyFfl8gV3uZ+ZmcfPuLViuhaE1g+jKF9Dd2Yft4/uwdu0YXNrIOI2jUiVxDIqzKxHCZhl20MT9Gz/h/q3TSDo1ZvQIfLRaRSQTRQz1Wdgy1oPBoSxcl1geDYb4uETVg9ShQbNt7ECv21+RJxyBrpA8hAjMtZm5RsXB55//hLv3JlDI96PRtFEqF5HNudi1exx79+/lYpCnT17h/NmfUa+XcfToTmzdtQ4etSMC6bAyuHb1Fb7/8hzWr+nEB78/imwnnZKoMbs6LUUBMbyi86OnpNshMbslXRv0KZYHSfSAapG385mSqjFOlfzUJe0irzVSqjF4NQKxmH0yeNIbLPemolSTmVbQ79ECfMad2q2cpQa6kpoOGOpZqesSil2RNeQPB1SCFB48b+Evnz/C9YdLqDY9RHYGgaWIfarKUng1bJMxBJUtqk4NUUg0MDacxskjoxgbJTNmyrvU2MqGG0jL7XGrVvV3Ze5LZr7EvhFwo1iiQB1VqrI3WzNSxQTcEszFk6kKrt2dx/OpJuqcSiXvRuITLSRcIJewMFRIoJBuIu/XsHt8AEeObURvXwa2Q10aqlwBZlHrt0QOkZXFy6czuPnLPczMNtEMs4io/yiTWwE8r4r+vgQ3+h5YvxWl5QYu/XQBP1+6jlozi8jq4Oq9ejPCXHGZgZvfipD2qujp9tCV78T8UhUTc2UslD3A7+CqXi700P2n+VkRIHYc+KSHS3hI+j4yCQdZ8pjKNNGVDbBz5zA2bV+PZJ6mFKtwte2I6oYRBxg+GBgMjJkiFVAXM7cyl1enJwXlyOdohkvMYuXHZpD+O2BigCkTQ8iaEHAjoEtvmmpdGp6N8u/xZiGtafSHCrhUJ8R2NWQMslYRDfHniB5PA7a4MlJlieKDqKKu278pe8DgQya1xAEJ8LLJCY4yBkkOaGY6WJ5JfL0GOJMiMfOAJ2nR1cBu9WviObCajdNxKB4W3TnDZPM5Za3GgEDEk+t3cfXCHW5Ft/vwQYyMb4CXcLA8V8Inf/4KDx+9wIaNg3jv3V3o7aG90TD2pXFiKw+Zo6vGwzx0SIqa57C+QT5EK/N6devquXE2QLIV8lKjelPeHieIVhxudL9UmULCyrHkRH0sK/DjNC5dDze3RDNwMLto4W+nH+PLHycwVXZByjeqpFdtSrWkhjTvfMCtYbirhZPHNuLo/mF05QLYEbX+Uy386HDHVfuhj6lZG19fWsbt1y1UQyoqo0OttgfTz0vacK2oM5Ax0ZIJ2cdX1NYYY8Tj98HJd+JiBwVO1DesQLn6SxV5Rpq2+FNWvVb9extAKJaNTXJ1o3cWEJNhJkLMNCuYD0kxp1g++f5UIsHVXcXSMjzLRs7xsK6rFx2JFFxqZ+X76O0uIJtM6v6mNkY3bMTopjEsV2uolMuYmHiFF5MvcfnWdUwtLVB+A03tS6M2PWUmSNcnFl+q9FelV9OOyzq8/rVDuPXoPoq1GlOsbDuigS33SeVziipt6812YLR/CNFSFc8ePeZ76unvw6aNm9hfi1KktBkqM1SlDK9Vqwwcq9UqGwXXaxVUi8v4r//5n/DWibfxanIarptAuVjCxORrvHj5As1WgHxnB44fO4HxrXuQ7xqCbWc5FUXdMuiXKGx4DWkAUatVEDWWOWU8N/kYV3/8G1JeneVwtNnSecG2G/DcJXTlqmxRMrZlPVyPeqGSkJzMhamvHGncdMCQycABmxztKbVKwMpgFiIPc9N1/Mu//g29PSN4++RJ2J6Fyxeu4OatB0gmPRzcvwOHju7jtk1XLl7FlctX4HktvH3iIMa3Uxs20mEl8Hqiik///DmyiRC//cMbyHP6VWv66EZ5EejgHBci6M2CB0NX2PLr5DexExJJBbgZdGY7eujPp9SKaI1kE1i9C4poeuVaUQ9Hg0S+PkMQzoGPV4GxrlSAY+0VM3FSmao+l9kw+h+lA6MESjUf1+4u4M+fPcX9FxVOr1LVJ+lEqTiINF1W6PKcIC5OrzptL1JHZyLAto05nDy2CSODPutgiI1iLZzo4PS7uGCAKT6y7KB5rYoZ2EQ3VBo4SqdS0UOjZbHJ73IVKEdJPHq1hOv35zAz30ItpMb1Fnw74s4uSddCd85FT5Z6qNZZe3J0/yhrIzNd9AhJhtBkKQKnUr0smg0fD+4+w/Vrd1CtpRFFOYSk/6P1TXZGTgXD6zPYeWg3eoc3Y2G2iO+/+AZ377xAI+pEgAxCO4Fqo4liqYR6pYaMQ0x7DVs3d+Pke0fR0deHUiXCvTuT+Ld/P4NSkEFLpwsJsHJBg+MyiKPOLgnfYRVOV74DCauBDOYwMuRj/6GtGN60Bp5PjAax3uItaBwAzHnBU2JVVeSKlJX4EdKhhSs1ZPdaFZBljgt4Mqgl8xQuL1MB+dc/w3y9BBklSGozR6Lb5JOypEONNWcy1SxzMH7Jz4SVjAsiBKRqdMB6VuNwxddrMFcxsJSethocCriMK1hXA7SVl6PkIfo7V6REVwHtGNDGAnF94teALk5JG2NvpiBN9kotcM2kGVX/8v1mXBJ9XAyE9fXzfqVTzBrVLE/N4un9Z+hdM4K+9evgaBa45XTiwumr+OKrc9yz+J13duDA3jVASO4Qav3rBKXGCTSP9GHYCGPxgdUcJxXR4sOsajagDqKKPNGRSGOMOBrzz1X3IQZ9uvJ0pUbMSEvyY2rbp0k6lR3pxJeOZR8u6qGPV3MB/vbVHXx7cRYLTSp0SqMVUXcXKYJQmnmvBWTsGkYHHJw6NoI3Do0ilwwQBRWWBpFZOpE+LJsmO+QwiScvI5y+VsHDObJVogOlMmNXEV4VSsmsM/VxZsq07f6gpGfS9cGsW2DcIoxcbPprFDeoig59IJQMmuSftSZBBlR81ZRyR+F1yVHzl9uEaGkPU87odLuLVoCpoIR6SCyXGnz6HHoQ3IQ+oI7ZIboSKYz0DCCfzKBaLCOVziDfkUO9VuUNrqdQ4D6npVIF5VoD/QP9nGaamJrEQmkZN+7dgZVKIHBtthxQuEZPIjkN6Puiz0v5CQx2dnOrsLfeeRtWJon/+X/9X+Bw6y5XpaLoOuWhEDiNIqQ8H1nXR+31PJxmhIRLFXdAOp3DyMh6Ls4gmwLytCOW7uWLF5ifmeXiiWxHjn9Tr9cFqqrNpPH2ybfx5lsnWVd09+ZdvHw5wWAvmU3j5LvvYveeY/ASHeS1D8dVLAuvq1/RBlOf2Wp1HkGjpLR9y7M4//WfkPJUqozxBRuyko0KsZUlZJNlbB4tYOf+MThuHQgIzFFApLQqsfW6Uov0QJzWIzahDjRIO6HTmEzXOHj5dA7/9n/8Dbt278WJD99BMmWhstzAd19f4s03nfLw5onD2H1wD0rzC/jx/AVcvXIdhUIOx944gM3bxuClOjD5ZBIf//FP6O5w8OHvTyDXSytcG/kyWya9IPWpm4SPklrgzUeAHK04AqY6bUqT4u98qowU1Yr3aV0Nby56Y1qdlmGkpMEc/0wHcu5iEYepNpDTIFRK5jnsxRsdpSpD2Lr9nax+ZUxN151EA0numXr+wgQ++foRXs6Fqt2W5evqSr0ps6ebXp9s4hnxukzbDeTtBvaPd+C3729Dd54kA0WEUU0deLhoRb2e5hevYKqSpUp0BnE6nUqaOAJ01Ku0qVKtVJ1abZKZpoflho/7r8r4+fpLFMnTR7cEc23yjmyyvUhvl4/BgoN0tIThfh9vv7kNm8f74SUDtMISs2uc4U+k2UKhUXdx6+It3L7zEo0gi2aU5eIqNkEOCWCVsXnbAPYePYJc9yAWpl7ioz9/hmcvFol/RGj1otwIUG/WUalUqRoKPvnTdQL7d6/BOx8eQzdRE4kcd744+8MN/G//+i0qQU4f7mjt2cpiBBayqTQXP6U8Whd1FLIu7OY0NgyTtm8PekbXKC0cGXJTYYO5p8ehXWOieGMXMCdMkSG2F/ZFNnYdm2MoYm6yvItoXZyaZL+eUpSNV7MCMaP1d2DLBF8mI6h94IQJ55cJiJPiKP1e8Tej7zI1Yjy3pZJVid9jaw2TkTFBLjM+BgvGsUneZ6SSaeGYRQ2xNMJo1B5/B794la2HvnbZINXu3AZtgmklLvAz0WMg1yPMa2x1tIr9j9lXDcaEpZTvEqCn0I3h0am/XMZOWD85KAa6ewIVy9F98yHeRaOewN8++h5XfrmLbM7Du6d2Yc/uQdhRmTgmBbrou/QzYgsNMU4XTd6KuWYAX5kmGnByoZQctLVRr5oiOtsQ79G6EFPoKP35wuSpQ64mmDRolwIIuZQYLMrZmvo6hxk8n6njj5/fwg8Xp1FFGtWWz4c/7ojEoEtlLbyoztWpGwYc/PbUDhzZN4SkV4ZFa5fTyhZCS0PTpsq6VcMcLt9awoUHJCEjg3MfDn2mRYdozstpe6P2AaJ9ne0CUCqqin3weIq1izvif1dA7l2erqrBfRshq9igYRlvgApRi5+pgpXavI4qQikdqy1E4rmt5z7/hMrctZ5G54lQciO8bpRQIS8qTWEyuhTQCOqxCvR1dGHnxs0ISnUEtQbS6TS3y+EUJb3Goab1PZidmeU2W53dBdadzS8t8KYzMz+HmeIiWhmqZlN6IkkV0z0qXzmlf+MvDyNkvQT6uwoIajW8deokLly7igePH3P/VgI7RKQS+8VXKyCQzIvTadjUu3G5DJeQPPV2dXxkszkMDQ5wFVu5UkFpeZlbc1Gz7fm5efZ6yxe6kKfTO+l9SEsYhugbGEBnvoCwEcCxfWzavAXH3n4L6zdtRqWRgOskuSpOLxkVb01tLuGGoIV6tYSguYygWeb0Y1Qv4ew3H8EOluE6euJQGplBtgPfIXPTZaSTFYwM+NiyYwQdPTm2ZlHB3+a0GvW4rSwuo0EVwmEdyZSLXHeerSnoFMfTKrAwO72If/9/yCeuF7/5D+8hl/f5e+bnQnz/9UU8fvAcnYUM3vvwbQyPrEFlqYTvvz2DRw+fcKeNLdu2oKurG4/u3cPs5DPs27MJ+97YDT9JFanax0gMiCRg8QqX1Em71VT8erZMMdzfZSOJB9DovMAVeHzcMtKxpompucNJltYIzHJSpvEzN0lOVQjYXKUv50WrTrFkhUPrSNrNcMEB6GDioN5KY75s47vzL/DV9y8wW7JQayUQkP8az08VbFzHQ2dXATPzM8wQc8BrkTtSiO5kE2/t7cdvT4wjmyTRrjLV5SQIOa3zNWjfJWUwpPySqRKV9W+6xRYDN/o7tbejPqUOqgFQDVwsVh3ceryMG48WsFSnzgeqqIHOBJ5tocOz0d9JRr8Rcm4F4+uzOPHmVgyP5GG7dYSocBNvmwBSgiqgfQQ1B7d+voN7D6ZQDzrIDAAhBUvSsobUr7eG8T1D2LHvGPxUDx7fuY9vv/wKM/NNNFoF1FopVJoRynXq6EC9i+vIeTZ6s2Xs3r0Ob548hEJ/FywrgWKxiR++v4y/fHkJi5UMmlYeHulnuW2hAnLU/zWZSCDlOuhM+bDDEjoSFWwb68TBozvRPUxFDWUF5MRIVeabVDML6BegxbFWGDkRi5s6shVI0OikoHd8BhG6ura9u6lpyG813h8Du1WfKZ+xAtzo98YMkQRu5bivrlkXP0jlZVz1Toc+fTGrgacAOPovGwprho3Xwn/hugRwihZPbo7eS8yxUtErLMlsulFAwddhVAkLwIgBoC7BNuODSCbUtrgSDK8YD/m5DLNINqToiSrsCGxKSzENwhiYSWcN/ezjjZXuiSpv9GuE0eN0kq5Apmdq2lgoqkj94nFkPRGPDbWbWpgp4tsvz+P+/ZfI5btx5NhObB3vQSZRgkUttxSFb8QuVb6opo9RwCX7Ie/36juFYTJyHPweJTHSPrQKNXG8il+vD7IKhyo5kkbLGlQqxKHgjWAU5c2mlo4monSmkT0hQwdB4OHp6xB/+foOvr80g2qYRmin+W7YwYJlTwq7u2gg51Yx0pvAP57agoN71iHBJvOqLzsBPU6Z6mIvYv+jyMFMKYVLt8u4/DjEXN1Hs+UxXlCpV1WsRvNaAVKVCTRZxnhtyrw2DnRmGlbu0/rg3ffi/u+S9+YBE+sqPQgyuAS06GJNNCgHQdW2StWEqOei8uAkXiacyw9Dn0IC8mezgfmwgkUSUWvhNj0WzjIrSg+JVoThQh+O7T+C2Ylp1nP19vRgbn6OJ8PY2Bjm5ua4nyn1LaWK0HxnJ+qNBhYWF1GtVVGr1zBXWsIytalKJ9migFgpKkBgFw3WIjmKadBMHbUqKeQ6MJDvxNLULBKpFKYrRTQdxS4qVk9Vv6jxUgEm6XjwqyGi5SKZbMBLJtDd249MIsPjkEj4aFRr3FFi167d6CwU8PjJU/x84TLu3r+HZtBQaeNUhhkY0uVk0ikkE2nsO3AYB4++he6BYYQgds+HwyxAjK1iNCGHMEVCtRgw1qqLaFSX2PzYCuu4cul7zE49QZZKA2lJcLyke6JNiYTdTbYjSXuL6O9JYMvWDeju7UC1NIfifAlLC1U0AxJ+O5jiLhsVZBPAyNoBVMvz6B3Mo29oEBZ9f6mCj//6NSZezuJ3/9W7GN3SC8smSJzD1KsqvvvyZ0y+msGW8WG8+c5x5DrSKC/P4eYvd3H31hMGvqShTPgtbNwwgD2Ht6GzLwvLkmIHAmT6tGgAI6XP4afVDkLcG1bdKwczDv58fGjvaea/cWA3rEboeXPbTZPNUAuyLcrQWhwKpnJA0LY6cpDR0aZdeKE3btUAWolmuTKU+w8SKCaPRRLWEo0fMDtUa6bw9HWAb84+x9mL01yZGtg+WgTidNCQSZFMprB+/Sju3L0TAzkaFXIlX99j4z//xyPYtMZC1HyNVqA84kgDSpWY7OuoORUhG2mYCcizUS61zdVDScxuvUkdEKjdlotaSN1RWvjl7hzuPy+zETFZ09i2C8cK2R8un/TQn3fQlw1QSDWwY7wPR46OobePOi8r5opSw1aStGm+2rCo6dVCBfduPMHz52UsFckHLsOCY9eqo6vTxra9G7F+105E9SRuX72JH878iKl5en4FLmqoN4G55TJXtSecEB1ODYN5B8ePr8f+oweQLeRYLjA3X8ZXX17Bl6fvYaGagO11wvYycFwCcS24lsuXRNZCpK0lEJeMSujwi9i6uQ+7D42jYyCnjbepqEEfMCRFL6BNa3UV86Tn7IqTGc07w28tBiz69CYSgb9j2gyjX9kUxEBQ5Z9WnQB1ipLL9o0DiTBMavK2QYwEnFW4UF6m9R2CJPR6FIAk37+quwMDOgGhAsQETch6lTTq6i82UtFy+OJxFL83/vD2wWxFnBBQJTFCVpAekxhLrm6XpZ9XnNrWf5fxFsYuBu5tNkaxg0YGQO47BmT0zD20AmoPR/Eggus7cF1yJpDsghgs63HksK4XpaS5+bFJ3KNDmoeJF4s498Ml3H/wEr19fTh0ZA+2jg9wf24rIsNfPeYMclYzj2brMxNka+ClAbNIspTGVqVLVQGDBjIy1eMhU38QcCPLQ/1Xf4/GEvxXzcbxT4RY4fskWZcGjax/zeDpiwo+/u4Bzl6bwnw9gRbZdFE3Fp7PdHim8Q2o9wXyXhNbhn18eGIr9ox3I+WTbKjMeypJR9j+SuuGFQ6iqvwEJhezOH9tGVdehBz/2LOT7Yn0utHrto2rRLam7i0+C6zIkMbbe7syV69H64N3323RhzGdKOlGvajbLSI0stUGv4q9U7/iXC2na9pAjjcr6immUR4xAvxzDQK5X6EVYSGoYjGsxv1LmR2M50qEZNTCukIfju49jIXZRd7YqNiBeqxSFWqSihCouX2jwa24iBmkNCsxS5S+nJyc5HQkaXDmaiUEvstgTjXzlvJn2iRVcIxPAxFBJQvbxjYjn0jj2o0bCD2yMlFBh6pnydw30KkmYgjpJN5qNpEgS5JKDQnbwfadu7B79z705HsZJJLWjTRxBOT6+geQTCV5or2emsWPP/6MH878gKmJCfQWCujr7UE2k8LwyHocf+MEtm7fh0yujzVPDLRUyeKKYqs4ZsQUXZsdajbrKC1NY3lpganyZ0/u4eGdS+jwIzg2bdpUoeuju480dy5mZl4jCqvwrBpct8JNvru6kmi1KpidW8LMbAWp3ADWDu9ApVwEqtPwg1mE1XlMTD7DmjV9OP7WfnR1ZRDWA1y8dB1nvjmPbVvW4/3fvQuP/L+oXUmYxrOHc/jy03PccPnNd45i845NsO0K6qUqpp/PcmcMKgjp6sphcLQf2a4EzSCAfbekQk6nGBhQ6dSqnHTjbhRyGmWqsr2hxBuZONTLZ0lgMHIG+pARp0t5JUgFq5wMNRPB6T1hMQ1HewmKsmpXnbhYaMtxQbW6UvNSVfQRyAtsB5UwgzuPyvj028e4dmcRpbrLOi9VgEPXQcFSgVh6O7HDyVQai4uLGiOoAxmdOntTTfx3f9iDA1tzQGMKrZCAHNmSUN9Uiv0KEKtOB+rEyua+TWKyWmzqqypTWwzu6mwv4qAa+Xg1Xccvd6a5qKFGjemJQaaqTlDv1gg9aR+DeR95v4r+jgCHDgxj994R5KnpPYE47q1LpyQf8BO6hZxmqSwf9VIL088XcPf2M7x6OQfX8tDTn8f2Q/swtGUnGuU6Lpw+jyvX72G2aKPSyHN9LsWIUq2BKrXssy10uhU29Hzzzb3Yvn8TEkllPfDi0SQ+++Iifr45jeVGBpbdAdelfosW9/71bIcLp2zfRcq1kbOBzmQTudQS9u8fxebtG5HpTqv5SmwcFzas8omTgBqzDqZuU/CP7HbtFkZxKlI2Nx2f4nNLrFsTBspI/wn2Wc0oxQydrvg0zYnNXcbcXVeDTV5Pmv0R5o2/Tx+qOD7pVKwwAZJiVVtZu7WVVGKa3ydpRmHJYqZQ5oXeRYRV4yVqMIV8z5rtkxSrxJG48IGuwXhOMSuqQXN8L2YKxAClAs405tR7t3qY5mFTxk7ugdgs8/74DR6aTRdP7j7Ho0ev+Ljd19eDjWMj6OIDrW7rxnuzjj10fWS3xXFOs3e8jnU8iiy8fjaNc2dv4vHjaXQPDuLYsX0YHe2C79G6K2kmjmKhOQ6iD9YgzmQNFCiIAY5Ca7KvtmNRPN1ln9L33h76NshVZvvtFCq9lDGInkrqle3WVm0JiDb6ZTmJjUaQxL0nJXz81R1cuFfEMmni7BS33OJkDkE5em1IIK6JfLKJ7Rs68OFbW7FtUw+SzhKAqsrihGSeTiCRsIP0fFVZtFqQxpPXHs5eW8T9OdLmky2aYqeVdIbicTtlqqa12l/afrzt+5eGCSqNbGRN9SAyMCYgRzfO6c/4RbHyu035GX2/FAOkBldVumrrEO6zqk4pEo+0iocHWgFGpZ2jy6Zq0GKrgZlGGU3N3il/FSUgJzVaumXj2M4DOLz7IF6+mIDl2FhcWkS9WmUd3XKJKj6JZiaX+AYzcuSeTr/Ip21+bg5LS0tIJKmlbYBSq4kwSVV8ZOCpGJRIWoMxtau815QaXIG90TVr2e9tmlJSVFDgONzUvVytcqEGrTlqu5NPZ1EvlUg2jYzrY9+uvdi37wC6C/3wKQVK7Xlcl82BmRHUtizc/NbxUKs2cO/eA3z857/g2dPHGBrsx8kTJ/HuB/+AvqF1CJGAZSdZQ8iHDS11WR1DJT7r9RQfnDl+hMRUzmJ2dgrzc9O48tPX6M8DSc+Cl8hgYP0mbNu+D46XxKMHd3H96gVEzSX4Xo3bCtGTy2STGB4dQ7VO6TMX5WKEqLwAq/wEfdkamrV5XLv9AL7r4cDBzTj65m44rRa3HPv6s68x83IKH3z4DnYe3Q7YRXUaCjO49vMTnD93Bju2jeHwiQNIZmj8qRhEU9KULiMyx6V/JwDXUBq3WGshc0cLoIkJo2fIgVGOetoKgedpe64poQWPkHr2ItA20xZ6vqgVZ6SFhKvSH2eIyPSGZJ68JaDGgg0jnyoRf2Vls0qFaF0a9/nzUY3SuHRnEX/59CHuPauwBgNumk+JqvG00rXJ+mP9KfXetS2ey2qeqwo0YsVSaODDI/34b367Ha3aS1g8vkrvQQBN4jN7wwUhe8ORLo5cHAjQUSsf2iOoWIVablWjBIqBj8evy7hyawbTcyEaSKmu78EC2wAAIABJREFUC2xNFCHtgnuNDmRdZOwy1vYCp94ew5ZtfUimafOpwaJm8rSeOZVKPVGJkdT7HD0nl7rAJtEKXVQWynh0/Qazzxt3HUbX6DbW1H77189x+94klus51FpZNKhfYkQFRnXU6xGSNvWRncfW0RTee/8QRraNkgIDkW3j4f2X+NO/n8XtR2VUnS4+vXtuGg51nCCXKYesUhwkk0lm3AsZD1nMoS9fw6EDY9i4ewscn4AbmYSSjrSm5o7MFZPhEsAjRq4moNDYRjBO3EVA5qS0X5INW0CPsEC6KMV4kGobWMGw6cghwE6ASyzQN17fpgz+XmdngiozfcrXZHRKiX/GOS91LZIC5fvS4MEEcnJf5rXr1mgCDtQ9GYbAYrIrwCrWmlG6iEzPhU3nMmyjs01MP62cc3JQjFlTAdj6AGmaCIvmT8aZ/QE1cy8A0gRysSZQyBLFSJKFzt1fHuP8uVuYXSRdpYWk72FsbASH3tyJ3oG0tooi3a8hCWE/UPHMkzHV8a3l4PGtRzh75io68v04cOww+vppfi8rf072AlRVmEqiIshh1aFW5pwcmjWIZ/pHm4Orx6aeJ7NxPH+EEBVPOMVum4BF0qkmkFNXobIVIv439WVM0jAWUQfPVuShEaRw8/48/vjFHdx8UsYiVak7PkLuq0qZDl0MEUVwojqyThX7xjvwu1PbMLauA55NOmzSxalUaisidEJTh2Kp+jc60NI0Xq6n8HDCxU93inix6LOnJ5ukc4ZEkj9cZmkUlWoGkqUmYjkiS7RNnAnRJI8iNgQmICd0ZDs/TUFe6XLM6ggGYlyM0BbcxR+ohf+qbY2RzNJ/ZkZOByZV6BIxmCojwHxU576jLF/ghvSqFtQLmtg6sgF/eO8fsWt8L+7cvY+h4TX46cfzuHXzJvIdqn/q9MwMm+3RA6RNhq6bNXSEjqtVlMtl/juBxblqCU3K5SRVs2t6DadXuTWYceLVh0fOgwchB+tmEMAiHQx1i+D0qkqA0SclbQcJy0E2kcSmkRHs2LoVm0Y3cYsfq+Uil81zipSq2uhaEokEjy0xiVTUQZPb9YhlchiwXrxwEf39vXjn5G+QL/SxE37L9pUW0YgbK+KZft4UK6kOQWJeTPaI96XVwvzSIu7fu4OL57/EYLeDnkIPNm7ZhZFNW9FyUsyqUAuSmclnuHj2EzTqM2pOUAVi1EShdwi79x+C7Xq4+uOPCGfuYl1XBflcA2tH1+HClae4dPkWslkX775/ENu3jSEI6rh74wa+/fQHdKV9/OE//QO61nZSjQ+L8ksLCXz+yeewwhpOfvAGCmvzQLCsT4M6RcnaEG0vEp80jRSCpEc5pSDVbEbKlH3aZBcVk18d2GKwp8Eh4z8DHDLAEyG1ZhP4AUghg2zQkmKV7zFSJsKc8I/MlJWkedQhiYpiVLBToJ3+q3zZEliuJ3H51iz++OlDPHkVoOWmlL+fY4MkC7wG9cYtEFKx5SqQ0GGHTqgsuCVrW4tKDurYOujgv/9vjyDnzXNJfStssvaDTpMyDPQ5lNohFjkIFJCjKmwGdlSxyulUD8vNBO4+X2YWa5GkdnaSm88TMKNODXTQGeiw0J+zkHPKWDeUwLvv7cKG0azyh2MNWaA2WipqcFRj+xUbtAjQnaSqprZ9oFpHUG/CzfVh/tUCvvn0W/apC+1e1IKcYg6jJvdLJa1ostVE1l7G7h2dOPXbYxjcMEzKQ1Cd1c3rj/Bvfz6PJ6+acN1+hLozCR3GWBfHjJyLbCaNpOcg22ogkyhjoCfA4QMbMbpjHLZNqRgyUaY5rtvY8ZzR98LARi9W2dD57/LkjOpo0R8xODM1cu2Dd4w4zCwXf5y0wTJ/oIEbf682II5BnLDHZn/fVUBOAsxqMLhiXhuHYt7gJUUqjdR1CpneQ5NJqm7j06kGU5xKFyChxybuZKB9GbmCVeQO7OTeXq+xRkxrBfkj6Lv156o8ny6W0tILzZLEujxz/ceB11zDPCD6EehnsqKqVsgyff0mUylzQq/5WBNJ4+C4WJ6t45tPf8TziRqynQPcqae8OI9Go4Z1Y/1478PjyPdQBb+ea0xEaKPzuFBADp9ECtN8tFAp1vHy6Sv09K5BZ18na2MdYp1CYvgkPip2n38xSDLnwao4Js+IOkURox+qVCqTJmJvxvq4dlGD6Fnal6lBTXwgWDlnOROl92ohlSQMqw416vNJEkKGvtVGkn0qCcRdf1JGMSL5RYJ3b3Xw1fMmCJFyG8g4Newe68IfPtiOsXVJTi+rin2Kl2recH9mBooBg0+2XgrpkEwG5xlcuFvC1Sc1FJs5BMzcqZSwwvAK+Cl1sM5qcgaGMh3UFEHmugGY27Nf7+tyuNZX9P6pk/wvqlZD/FikLUT7g1Zo5H4VyLFoiNkA8aOjWEO2B4xg6c55rxK7D9V+o261sBQ1MNcso9GKKAMKjzeXCIl6HQd37MUffvsHBPUWHjx8glQ2jV+uXGZd3JqhIQZE1LKrVq+juExWCUI9asaQ5myTrApoIwwxt7yIsh3CyiaJHVVAjhvXagcofZpS8UC3DJFKGo51qrKK7pTWqBeSKW+ErJ/AyNBaHD5wCNu2bEM+36keVstia4ZyWVXYZjNZLtYgY2Df9+EnEswgNBsNftg2bUig8mcbhUIfXC/DpwY/4StQbcR4WU8SG/UBSE0Oo3BLh5eYyKA/0LUXyyX8/NNpuFYNO7btRt/ACCt36LtpXKh4gcyC7187j9u3z3M1K03GZthALWgik+9GX38fph7fQq/zCht66+gfyGDt5q2Ym4vw8Sdn8OTZa/QPdeL99w5hdG0/lpcX8fO5H3H13GVsHluHk785ge6hLgYVQTOHn05fwOSLR3jr1EH0bxoC6vPErcZ0PXvUCZsWL/SYClOBlBe5eWo02ThageKUbqR3eDB1h3RpJ8dBQfZU+QwBbTqdK6dy2XgkfROLsk0wZ4jM9CbIJ0laGDSneC6KNxx5k9Hd0LOgn/uohR6mF8Dttr46+wyT8y0EVhKWTZWpiuHl+B1Xcum9SjMQsi4p6FAZvE0aOD5NOvDQwGCqgf/8H/dibC1gU4Vy2OD0I72WuzUIM0gZm4B84dQJlAg76kVaDx2UGi7mSxYevijh5sN5LFYsRI6ni6HIYjNgU9z+ziz6Uw10ZZvYOpbH0aObMbye1swyWlQlR2DddwGPWDxVjMT/x4yFNjdVOV/VCo6DH1HU1DbPQdhs4O7FGzj7zX28rnSgZnWhBg+1eoBGWXV38e06+nJ17NlZwMn3j6Nz7SA/oHKpios/3sVfPr2EF3M09D1wqKUcAzf6bp1dsCwUsjkUOlKwqKjBXsDwcAoHD23H0OhaOG4NiCgdQ6tKqqMFuGm9lmz8pq4qBkbGvJVAHi9243DQ9s4xwr0GQAIKZRoK+GFQKBukofWUz9e7gjq4GGuJ5vevVXebwGZFtbbe/OX+FEOgAZYhX+B1a/Q8joX6BqA1gaAJ6lazXsLG8QYkulkR+6/y0uPPMdt8CVMuTL+kUQ3hksaAsdZV4vKKALxKcygZHjl8rNqY28BcrsfQ+NkeZiaK+Ozjs0jk1uDkqffhWE08uHMTd27cYSP58e2bcfjEPmQ6Qu4woEzSdYW+MHJKD6HWEcVRJlmIXSLihiqv6dDRgM0pZh1DmUWmv6r2lrGRejz+q8bFiGuMGSTbp+BHfDyJJUztk2as9W7r4ox0aTxedL2q+EHyF2qmq840CuMRQCOQlUS57uHynRl8+t0D3H5SRSlKsyWTdI+jbIKKhQ2krCZ6003s3tqDfzi1AyMDLlfuUxaLx0ljgribDXXX4WlCQI78M8l6KYWX0xZ+vFPC41nV4osBo7C+fLFStKNBGOEpDeg4u8lT9u9ZuL+3hmtPIkuAHA2CovoEwKiBV32+ViJk01U4pvY4iNIgqgWg8ZvaTlmkrVOY1M+Uq7xUbCbioGIFmKgXUWk12YCT/N2Tjo2hjg4c238YoyObkM0UMDUzh59+Os9N78vFMvLUwzSVUkCIjYDrLHQmuwSFehVlS99DXSfIu61crWCxUUYrm0Tg6nQyVYTyNareicQc8DThalBl9hmTOLqyJZv0kbJthOUyerIZ7N29G4cPHsKaNcNIeBmlUyKWT8cFmliKHazwVRHQow4V5LHneT4zlNUagTkb6WwXkslO2HaKGS9qth1Xv5tn9V+rxjfijhnrzLhNxIAYhVcbFbSCJtIpsmxwmIEh35woaKBRK6FWXsT8zHP8cuUbZio4a9cK2MuO7sNPeIga8xgfbKDHn8bm8RFkc91sOXHzzjS++PYGFovL3P7rdx+8gXxnBrOzszj37RncvXYHO3eM4dg7x9E91IsoSOHCDz9j8vk9vP3uQfRtHAKaCyodxZsO0T8C5PRA8GpepWsTwbiEDTmNixcVW5RoDZKcsuOuDnqTkRQPb4CmCbCcRuXfaJRNMbBegMyI6d1T/sinA5321VVYinVTVccC4jjgiRaNn4mnPI9mwUUN31+Y5CpV0sOxgJYTlVoKwJFM91OhQGOmuTjmqmBKLJvFljEkDnCQcIAOlPFP76zDicN9QHOZgxutZ6pCZSBHdiMsBqbihkgBOe7iYKMW2liq25haauHWo3k8fllGsU72O9TMnh5fgIRjM4gb6vTQkwW6/Rr27xnCgYPD6O5xYTt1tFo1Nry2kgnAI9Np/Zufl0x4sc+QZyAbsQZ5DOo8VOZquPHTbZz7aRJTlSyWIp/tifwmadmqGOxu4OjhTTj01iFkCxmOUwtzJXz3zUV8df4hFkpUz5uHZSfge5SWVkwcr0cAaWoRmM0gbVWQxDI2bkxg/6Ed6F3bA5u8FyNlpKzmgRi1CoMjqT+T5ZVdbdUuv5rxkr/HDNHq4ofVKMEMGppZWd2NgKetcUrkqavZstWHmRjI/Nr3SKw0wGHMOorEwTgU6RSb+iRJ+Sm5iqI/TEBqeOQJcBSGXA5S/HI9trzW9GfEmFXYef0FMQNmpJEEdMWMnLHm5Tr584TdMxj5XxmS+J/k4NHelNT9yWZpVvqKhIBZQxevXy7g80/OontwI959712kMhaq1SJuX7yB6z/fQuS42Hl4K3bsWYu0r/v18qPWLCPFPM5GsKhJHWaZXVNrhnue8/3SmlfSC9X7VJVvqm4E7cODFPjRvq6GXApVVLZNZavUROECR4477SJJtaXqZ8shVusX9bvMFKJgDOU0oT8zbr+l+kpLBym6TopJxPtXqhlcuD6Bj757gIeviHzIcIEY+cnyLw3CKMalqH9zDji+Zy1OHN+EvkITvl1T9yKqG90ijNKp6lxJzJ9yb6BbJBPhajONBy9D/HSvglelJAIdL9t7sbQ5JeJMrUUlf2kDN2WObPa4Nw4zq+ZXTLB9cOpUXLXaFgyK6E73QaUb0MiLv0OVpKqHpx+WuhZTZ0d0qonApVRYRwH9fnpbzYow2SxhOarBbzWQQwt92Q58+O77eOPI22jUI8zMzOGXX37ByxfP8Hpykl3iCQSR1owa37PxMPm2Oao1Do8zxzcSZOuG3i1qgF3HUqUEK5OgSIw6aYmqNaRgI+PRpmOh3mqhEoUsSVaHNeUZR4NGD51Soz1JHz25DHzLwhtHjmL/3gOcPvW8JOtnZHKr6au5SgJIIVCp1LmbQzabQXd3QbGUNn13Ap6fZ60aNZan7yHEtfqALs88fvT6OZsddPTjiOOjHvV4ypgaaGN9KiPEZhWNWhnVMrU4qnCBxNXLp1moTal19gLkah01oT03Qnd6AWNDAXZtHwG1YyeDllI9iW/OPsW5Cw+4Bdgb+9fg7bf2wPOTmJuax9dffI+FxQVs37EVgwN9sAIX925cRMZv4o13jyI3lAFC0mrolkV0iuR2XXrii47N1BJxQJdpabBnfBI1Ahu1H+B5ol9Mf2TAp0/ivFkbFgFmusv8MwcgsSXhI4N+n7AO+inJ5iDpHw52ip2hw4dqbaPAHAEmJRC2WftWiTJ4OlnDx58/xJVb81hqUFFDUrOUKo1Az4Q/gt8n968CQjtuqXFTl6LTaZrJoxNH1q7j6JYc/tM/jCPRmoMTNRBQgOK0AYE+ulYHjQalJ6nAIWQ9XBBSuy0Pz17X8cu9OTyfrrD1CayEshskmYTdQldGVab2pGrozYV46/gW7Nw1jFyWOoGQVjLgpiGq6T0x0zo9JnGG9AJiGyETOp7R0tpJb7oEclspNBZruHr+Fr754QWeLzjcdifbCrB2sIU3T27DjkO7kcpl0QobmJ6Yw8d//Qlnr75A1Sqg1UoDLY87NHguxRUXrke/leFvV8JHMqgg5xexY1cf9u3fhmx/WlVSU8stPnuIxyF1QDGYH5mnfwdEBNjp+5BdRMZAAEv8XwPEyYM2gV4c+PW8FMCmC6VUKtIAJCuAhRxERMwvc3nFvtMGgCZjIyAzfk4aGMrnM1ukwZQANl6OWqdmtrzjeaD3mpiRXH0twoDJxwoSNNLOfH3igya2DDpGcPcDDVQEwMWaL8Hi2iaEP9ocExO0GsDcDKxm7NFhSGkCZU7oue1Qa0UP85PzKC6X0DPQh2xnAa9fTOObz0/Dz3bhvQ9OobM/B2oOXlmq4sxfv8X9+y9Q6C9ww/uh4Sws6ttLHprcRYZ+kzZTx01upShAju5bYoYqhOCOL2KtJVCDp0k7vSqaNCkYNIGcum09dzistXFB+2cKUIuLheAIjk0yj42KTZEuc0swBqdEklAVKBFEZM2kxp0OpY0wgWLVwblLr/DRVw/xePr/o+s9m+S4sizB4+7hoVMiM6G1liRAgpos6iqyurt6Zmw+7Ic1W1sbs91/smbb+w9mP6ztjFnPTnfXVHV1FVkki1qCJAgQgiRAaC1SZ2h3j7Wrnr8IoEADM5EZ4eH+xH3nnnvvuRnSaBQZFR1wSFQLMdM+wjRFKepi7UgHv3h8E15+ZgemJ+h+yQkjx1Ka3Gsza+3iImNKlatUKNFj4XP6d4zZRgUnL3Vx4nIHc+0yEyPCF+oTasBICkZlDRuMy8HrIBPpyDJN55KhtVZkEgENrNeqLyfCIRQGFypESp/HgJvEQEUzKcePejzyWs6T9zixkXPqdBKtB5odp6boDKCJDPfTFhpZE3HSxEy5gheOPolfvvEbjI6swvJSA598+gneefdtDkuuNJqcVE0FDDQgLWK5kgQhtz2iwgMqyybRWgIdmRRD8ABS+C7BSrOJtBShsmoc7aSDrNnGqnIFU7URfu9yu4PlbgftNMVKtyV9HGPRvIppDaTUxqiItTNT+PWv3sShfQeYni5EFP7MhYKpTyOHRClsxmCYQKUwG51OE3Nz91Gt1rF6zVoEYQWVyirEhREOlbl2g+YMOoOcf+Mwi62Sv/JaEyTnMfAWFNtYm0j9SuPTbS0jS1oM4ohF7HYaOPHNR2iu3EGxSImYyqbSpqd8xH6CUryC9TN9HNm/GlPj1G4pQy+r4vsfFvHbPxxDr93GzEgLr758GHv27eYG5JeuzuLO/RU0FpdQJQmKuIOluQvYsX0NdhzZiyimPCnJ5WCwxECOjJCvxWYo1oyrYTPX7Fd+QPk3woPLvzm52gRCzegoI0AMn1Hb6h0NLHj/wHTgT+/DzyUZYsMspCQeq5xwnHpAOWjc9oaMqORTcMiSGi/3arh4q4//578dw7krXfRIgiCq6fupyipkVlvYMjOgYiSs2omZPtViEiBHOooSfuDeJKQfmGaoRm3sXh3hf/7NAUzXWwjTFpKM9pDm61F3BsJcaYxWr4tO1mfpmU5SxuXZBF9/fx03qTUWgzgqBpA0pUoETJcL2DRVQQmL2Lw2wmuvPIrde1YjpM4R6RIC1oeLAdJ65GR/NXSUI8eSEVok4nKZNOHTzYXmnBlLworBhAqL6C2l+OLD4/jLhxfQ6QaYmgjw5m+ex+4jBzldgMb/zu0F/Nf/+ha+OzePNJpEEtSBjABczCCOuqZQpTqFoMqlCIW0jZl6EcVgFocPrsbhJx9FeZQ+bwEIiBEh4FvI29vRMw0za3zvXgjOgQM178bceEbfofIBIOcDMWdg88/jj7G8GwVufIrq926Ne4aELqNJ43bI+qyBi4P5donvycv5c+/3GAXLC/PnjcGZ5YKYho21BdQP4E4yBsoeZvC88n269nA+pQMW9DvtdODuXSVOzLBZ6Jg2oe1vemBuS+hVxNP7PSbKfe9yc33AR99bqoaG1gzI8VjbHEWYv76At9/6mNMVDhw+gMNPHEFjqYWP3vkYN+/O4dU3XsOOgzuAsMf77NaZi/jLO59hfmERjz6+F088cwClMuWZNsTu8T1rVSvbJ7KFGj5l/0+jcRCRXmO3xMgMhXj0+R3ocBWlSux4uW+8fE0iRM97002T5SWnkbsWO7VCvrjQqX1vdlXJIS7WYsfS+CwpbOj2i1hsl/DVt9fw27fP4fpcimZG7fuoalyIGIpgEC6I0h5KQQdT9RSvP78Lv3x+N8bKLdbPpL6pJOsi0WgJ57pmB7SW0pRJj5R6fHNUIkC7XcC5Gym+PreMW8slBo/cwUmLGgkUWm6t38lh+GgX3y6PhNr3rFShsM8VgWinreCNV17vm96bozDVwMi/VTjUeCW2qaZJZCAu9/TztW1HlSY16iZ0SJ7XuBC3bfSxkraw0pzH9EgFh/fuxt++8SZWb9yF69dv4y9/eQ9fHPsCjU4TaRghisnbFkqSc9UI1JE0VEqteGL2Qkhsl7KGgrggzJ02Iyfk3Oy00Q77KI0R1dpH0Opg9eg4KkHIDa7DqMBq9STFMd9exmK3hV5E5wuJlhZRDULs2bqNK0p3btspFWyEkKmilUKqQeSEfwlETk5OysRQu+GegAUKaLXa1E6si+mp9aiNrkEYkrgvlU6QWGreUYO3U85cPwDpzEkdxg26DQdyCcxmO5Po2Vh6P7GXndYyh1SztI2k12Ev5srl07hy6XtQJzpmeSi3gPOgExY+jsIMYaGNmcku9u0Yx9T0Kly/PodPPjmDK1eXEYUxZiZi7Nq+GqvXTyMtVHD9dguV0iTiHvVtuoXJ0j1MTGbYsGsDSqM0x1QCr8wZd40gQE4HJN20F9p0VaveE/vtdEz+g5GOMmg2is4d8hg7tkCel83e3lDiqRl03ReuTJuBhhU9GMj08oK0x66sXQL9wgRQgY40vSdwR61iSlhsFXDih2X80x9+xKWbCRJO+C+DZCrJo2bHisOqmjzsjKZWk+tncV6nKYJbClCfetdqgw5y2Pp9lKIO1pQz/E9v7sCujTGCLuWcSgUtgcFuj6pVaR1HfMg0U5IYKePitWV8fuY2llqkcF5kD5bybIpRhnI5wsxIjA21EJOlNnZsqePZ53Zj89Yx9LHMoIcKICIKo1apVzABMCtIMRbJ6x85kOBuXolDPAKe7A8DCzq0YzTm2zh97AfcuTmLR55+DBv37UZYiLgZ+KXzN/H//fYTnL3SBIqrkFFfxH7E3VLiIunxkS8XolouSd/UuI9yOoc1UykeeXQTdh/YjnKNtO2oqkPlCZjxNBZpaO0MsHAPbGdDYjnQGn4JzTNXYntOiy19/mqHr+9ue0DOLIIDPMYueYm1w+ye/x5lj3Pq17vBASZOr2tOkS8F4l/f2EEeF93bzABLXrXbWw7Me4ygebM5waEUh+WY2Vd11pwxtXHSMXJpF5LqwH8IBLnqdR1vdiw0n89n5h5mfJ2NUQA3zMIaiPdlTQLg8onLeOedb9Bs9bBt92a8/jevISoUcfrY9/j2xFms27wJL7z6LOoTZWZ8s04fX3/8Lb7+9ntMz0zi5defwfQM2RyS67JoAeUZEzClOdHnEnZDgqD8/NYqU+3XwMGj4VF9ThfSG8L+fkjUp3vs/JXzP2+hJZfLowYWkLXlLPlyWhCgzGGezqXtCpk1I0AVY74R4YsTd/Gv75zD5XspqCdDGpBklpABdP7Ts1L1aTloYN14Hy8+vQ0vPrUDE7UEAcsD5Zqhtmr4bOSCB8ISNISSL06h014Wod0r4OrdBN+eW8ble0CnP8JtE5lBtNZgLtSfg9eHFZP6QG7g97bvzELwstJIzK9efo115MxZ9HPi3PbUG2Fwzs6TbNDB5DszGjKzksSd/xmabyddwvWpQZ8FTqmh+/ZNa/DrN36FHXv2otEr4KuvjuGf/um/497iffSpXyqBpLjETF8vTUCtPorkJWdAMe2jVq4hDiK0G00QIyYVqcR45MrQ3TRBs58grJDxDVHoJpiqj6JK8gaUREl5MNTAOwjR6Sdopz1m7pK0izWTk3jy8BE88+RTmJleyyCOFbEoBMqdVGj5RtJzMSbR3pTZQUvgFLKTypFpYVA/xjFh4aKKVgSrHfIGb5g1G7brvqPv2xMGeOoImn3n1C0lnAbep1ENtl/dLpaXZtFqLiIhRhIRbtw4hwvnvuWKJjoqKTeAHjiKtcyb2MeYilWWUSl1MT45jgvnL+Hm9XuYmVqPifFJrF2/FhVSu48LqE6sRmOlj97CPErtqyinV7FtWxXja0sIqQclh1aESXX5caxEbtpvesP8EJ6R9lkOC/UoiHdMHCds2yFoTJrbsjmTYd42e455X1K3Wdyh5eU9KcXvKlLt8iyGTcLTuRHjnFQmCCmnU3Ixhaqv4fZihM+P38S7H9/A1TsJkrCGTCsdTVFcjjwBcpbIYbvO1psNh+RzeAaT2Gn2agkKijGPWE8uwW9e2IDH940h6i6yR033xiCOc+IodBFiJQkx24px+ucFnL0wx5pxZLiohpuGvRiQjlqA6TqJ/PYxUergKOXDPb4ZM6tJRqeBrN9CVCT9tVjy4eiQ9N0Ov6LQvBV/0foHKR+SCtx4PDQfiMeMpLlL6C63kbZ7qEyt5dBtu5Hgu69/wm//9BWu3w8YxPXDGgJi80iGIKK+zjFKxTIz/pOjNVTCHirhItbPBHjy6DZs3L0JxSp9HgE4ShbXdWIQBxo+AAAgAElEQVSMIqek+NXRBkIUefiG8WFgwDE+g4VOThrAnXgGSAbtsGPR/LwLl5thAO6vgMlhoz3wMs9JEYM/WIXtv5ZvyTNowyDRfY5d0/I9PYkgBp2sLq/AzjNs9lmO0bRqVA0l+ffCAsx2Etp9WWswDb3yWgtzIJcHv7THtLbms1xcN+TOK8yf1xxAW6uG6dkh8QG3GqQoxNzVBXz8wfeYm1/Bzj2b8OQvnkJcreHe5dv49MMvcH9hBU89/yT2P7pLKkzDCAv3GvjDv7zFXYNeJB3OXRMIgwXteU3Poy0U2WgYQPVNp+QfUsGVcHQPO7z99lkCwEy2TP5loFvfayoQA/m/eRcD/+W2JAaWHEcOlJ2yOWDnSAgmzfHiqEQvK2GhWcD7X17Gn96/ghuzQKtfQUaOYSi9pZkdpDz4fopqoYvNMyFeeWoLnn5sA+plKvIgJk4YTE5R0YY7TBeR48uhVPq5FG/SGUg9pJvtAm7PA1+euYtL90N0KK+Wiq4Eouo05/vXWMph1k3OaC81RofRvc53Vmx6+NgiHbmXXu2TntQwMvRBmuxDjfMqfa6pjwrafALDqu5ynTmjSu1GB/a4ekLURaAUZ/iP//5v8czzLyCNSzh/4Sr+z//rH3DhymXE9TL6pQKSkFSSZdHbfyQrVkgyxATmEKIUFBjcEcvRy6iFUMp9RCW2DnSyBB0qTK5Ky65CkmKkWMYYNeBmvS0KpRCQE408WtzVaol1oh57/DE8/vjjmBifYJYpDChfhhK1RZeLvHhqPUT5bQTg/MmiD+fk8H6MrF9EIaZG9yTmKFV4ttctksJmwWPMHmZu7VwbIJBsAej7/fOBgbhGqgzc5Zswt5FU7LC8NI/FxVl02x3cuXsJly58hzBZZk24uDyKiclp7NyzB0GxjBPffIleYw5x0EM37SKIMu62Ua0UMTO1CmvXrsf49FqUauPC5jR6KLRbWL7+HUqt09i4toOZnWuBgORGTPFdw5+cLEthBAVvDyQh20AZoLKRMoNrHqYeEFzR5RCWvNgAoT+gjv0xo2HWyju4BsJh3s+HNlrGkh/5nhA7JAaJIJXQ/TG6aYWLGt7++Co+/uoO5huUbVhEPyoLqOKOE2LDCNhRo2aeX/NaXejUB21CyHPKhFloqrKS9hQocJ4c7egEY8UuXnp0Gq8+tQbl/jJ7nt2k53TjWkmIVhrj+nyG7y8u4NyVZdDPCmGR2WgCU8Wwj/FKgNWTMaaLHaydAI4+vgWPHNmI+ijNEekxdREWQ4TlOrfakvvSsJyteZfDOAxSdB78OeOFrZpXvF609ZrkhKisBeUVEtPbR2epjW8+Poe3P/wZV5YidKNJypKV1Ig4YhafW26R9mNYwGg5xmQtQJzOYuu6Eo4+cwBrt5MMBAE4r1OD22wm9aDh/IetK954lmQ/BIx8cOJOPB0H3uz6XqtacptY1/LwunTX83LGjJ6XxSOvcPdvLI2Xs+cQkGeJfMMzDETt3y5NwbLG/ZyOocPfXUOZOWPp7CvrKukGGDaILjRhIQx9rR/+tHHhn9EFvBZgFra3sbAcOWb/3amagzkOvVoo2cuNe2ActNLX5siAokMtJssiIde0E+DW9UUszC1i7aa1mNy0lp84TUKc/ORbfHPse4xPTeL5l57GmnWjHAKknNlP3voMJ06cxv5DO/HCs3sRR/MISf+MwY92f3BOjg6jeXo2j+y0es6tsoiSbpWL0QpRo7m9StzYdFhY1Kqic6fScIZqzyrA91k8cjYFe0h+sg0lF1HyT4UtZQJIGd40i3Fnvo/3v7iMP35wDXeXQvSCOkc2KMWH3kXhUbpe1O8hRgu7N1Tx+vO7cfTANGrU5pFyCLWIgVKgRP9OwptsqimMmlp+sUw7Vek3eiFu3svw5cmb+PFGB2FtPcKI7IiMDUU6OOXMK+0YzAt86Kk+QJI5LObAgDKUtp5o+/7q5Vfy5aRx2UGmTW2sKStzJeYQ2+Z5+jbZBtooOd4m0n6W2yiZMNmWHawar+B/+0//Kw4++jhWsgD/9sff4//4h39AVK0B5QKyQoAev5pCLeodcDEbEashN/8uUtShl6GYUTunIoM4KnDo9npSzUqJ28QAxiEKtQoC7WtKJNBUZQRlYtI4ROo1q+1nmJmZxrPPPYvtO3YiLpY0d4YAmwgIE2grEENFCu8E4Ei5PpJkTJ5UGr+A1KWpP2YZUVRHWKgwCLQcbnM6LHVLV+wDqTX+1Jtd8u2pMXF+1M/tU03rMJ05B3n0vGPPRdNjyCVprizj9q0ruHrzZ1y+eBLViI7/EBu27MHeQ0cxPr6aNeCWF+7ju2PvYvbOJRSIwicPMOijVisiChLsO3AYazbv5ST4kdFx/HDsGLLZi+je/RpTI3exff804ioZRary81k4DUv6SvgeGMkLFhRsOdfOZwAUAJqREvdMvQ/NV/EH1Yw8DYQJDhvjoJvcvdwfeDPqlgdEjoD2G+Q9Y7I9JqLNpe+US0iB9gq6vRqu3e7jt2+dwpcnl9Hux1o0QP2BRZiXWzNzhbXsHfq3A2leHqrYPSl7F2rfy7nQhUWVXTRHseVxZCkqYRuP7xrDGy9swkiwjDTposciwNQvNUSbOjUspvjmzD0uwOhmpItYZCeHwuzlqI9V1SLWTUSoRdSnt4BXfrEfu3ZNoVRNkFK4nMLxJONRqQHxCAt23rp4gcV1pzdtQlCkPo2WnG3ih3bge/IRxn66/C/LN7MEb7MVxOIq60L5USSTcmcRf/7TcRw7voBFrEUrmBBtyCzh56mQziOlU4QBKoUCpqsB4uwu9u4Yw9EnD2JyCx2ui5J7RAwH59p5a46FX7215a8fA6jMEHjA62HAxH7mgARX5RiqkK9sBHx9NB2rYareDkj76hih4YPbA84+sHLs0kPYteF7H/As1dOwg8dCiu7ZtHpScgx0XyoYk9JCZZFUZ04F3x/Yg37xHX+WB9Lo37yvGQHrmOlruNBh2Ikg7EOJql7KhRIBqkqugvH2Pn2dVxAwAPIGmFULOVvnDG/wSCU/pu4sBfQTYfADaqHIRFSMhSuz+Oidz3Hz9j3s3LcbR585jJGRAEGxgh9OXMC7b7+PjVvW4s03n0Qc3kcUUHGY9PeUAgcL88qcE9MshQq2v+hclc8lFGVtNRm0efjAzjU7233MkEuDyDoxuQ4H0Ab5PrkPXWdiywR8SfWm/TEWztpoUjU/MfhF3J/v408f/IS3P72Bu40AaTSClJxfflTSwiVQJnJL1aiBLTMxfvPqIzi8fx13ayA1W85/06pheSYB6VwcwccFRQBlaXJHmyTESreMS7cb+Oy7qzh/s4uoth7FyqSkV1nil9UOGJBzeczDGyb/t2ydwfF2+5yHJD9LqF6Bx8qAXJ67lgMYFwe3alStvpBuRxa7NidO4JiPrnNK0CZEUPzAdRng0EB1QJHOl1/8BZ57/iVMrVmP//z//mf83//lv2BkehpJFAgAUy+KVekd4ySUNv1XJvadxGzbPcQkshsVeGG0WpS4TSEsqnKhSEuMqFxCUBDphjgNMFWqYbRQRJGTWs1DBlavXYMXfvECNm7YiEIhRqlURlHDuyIrF7IwKDXMJiDHm4906VRvTiaGwqkFpCREGNZRiKsM9FwxlrLylkbicuL+iqP+15eBAm+1nbY/za4yG6cpR2zSzBlX++ayefTntPeTtIGTZ77FqZNfoFbqY8+uvdh36ClE5Qmu6kNPFMM77Xs48/2HuHHhewZvVEOU9bucu752/VY89vSrqI6MoxgHOP3hn7B89RjqhRvYsW8S4zM1ILmvieK02ukmyZM1Fo3uzHKOzCnP54gtkVWc+mDOLT0L/egTWsGE5bPxYhpmK9Q7dQncOklaiTRwkIg14r/WtFmKf6QxtMiIyVonsV9JT4m4yIDAbbNbxbkLK/gfb13A9z810Y1IdLqMlI2CtMXiljC870jwl5wN0W2UyqqcTOHH17wjA3LSHkaNN589pEEnua7EyMmfPkphF3s3VPDrF7ZgrLDCMjRtuscsxkpawJXbK9wz9dYcuKKW8klZxDsKUI4yTFaAdeMlrCq1sHvrCJ5/YRe2bplAISTZHfqbISRpkVKZQVynHeDn7y/g1IkfUC6GOHBwHzbt24wiybZRPiZPiQcELJ/Hfmxzxo8mB4CFXGQNabjWQjEUmsuKQFbCbUoq/9fjOHGmi5XCanSLclhUoiqqlSoKBfLgE4yVQ6yqtLBrSxVHntyH0dWUCkFVqVr9R2wxd3ix9aObiQ9POkTJYHpFAHyrxh4PJekrSyH0vJcH5xgkY5/9sJxXsekzRw8wQ570hoWiGdTYuPEmUELG/5mtdOfzD546A6BtiGGjV/qacLxHvGfWdScfquFFxwpZbohWlFOOLNll9nwfAoBdBa4BUZWjcdp3lnPpLSlNV3CMvN2G2RMG257jx2PqdY2wMeZqdOvZPMTMG4nIz+rdg61lfRbSi1y4t8T5oqNTEwjYRpE3oXPO91LB5ZMX8dFHX6Kd9nH4ycM4dGQP4lIJZ0+cw3vv/AVbtq7Dr998ClF4T0KvdH06OG0NsmNn4rZ2r5rby6ZDzmlhfUVY1wdybjWYPbHCRS108PPn/BSPHMj5yydfU2I+PZkSJUJV4VXAFQuUU1SriCwrY3a2g7c/uoC/fHETd1sFtIM6V65yJI3zjynvj2SBM9SiLrbMBPj1S/txeN80ynEHYb/FCgtMTXERJ9lYKeIjO06RPLLTFEbtpfTZlBJFBV5F/Hy1iU++uYyfb3fRr84grk6hWKio0DqdfpIFbfhfsqIF/wxG6gZPcwNy/k957LRbhYyjMi6awhH88uVXpNeq770JRHKTJ+XAeogxZShWVOYxpz8FKQ5OEk+qgjVGmXri5HShLBimIbMug4yJyTFs2bIJn584iZ9vXkc8SghbhP6c/Vb618fs9FFcq0YHW7uLIMlQDCkPrchq9q1uR2QayJhT6IQER4k1o4umGUYLJYwXy6iyzECIuBRj27btePTRR7Fu3XoGcAQMiX1jEBYELOpLOnAM4rTaSe7JjIkcwElalMqZiABchV9vJIH3UPKtn2evw+me02yxZw99Vo4/2c+t9aKNroDCzpkcX4t50X/75IF4NSSYv4KLl35CuRRjx67ddOTnLU6V8IrCPtLePM6d/RoXTn+FbneBdYnoGpT7tefAAWzfuQdLty/i/vmPMFacxaYtI5haN8KCqsjmNS9OpQn4wZTZGJhoWwU5ttMkCG23o9V4jMP8SjErQvBCJYN7SP7lH4C29u3gcBvIJslDzJoHpxcRnaBAdQi58knqngRwUgcEUuYrY7lTxvFTc/jT+5fw07U2Uq76JJFfksvQoh7Gn1TRSkBRAdnAQa1hAP6VDBaDONuf2uvY7Z9QKsToElLvKQCxEKbYuirEr1/YijUjXSS9Jjr9EhbawM+3Wjh17j7u3KdcBhK6JEckQxRkqBUDbrU1XU25z+jhg9N49ukdWLuB5Dia6GctBBEVH1UQVMaBqIKV+Q7OnvwBP/54C2m3ipA6I1Ta2L93PbYd3IrSKkJzNmfc9kXDp/SQqjvF40KpCYbhFKird50vahsXeqGIB/dRxfULi3jrt8dw9lqGTmkSiIooFkvcgq8YpChlS1g90cWhfVM4ePQgahMkSULq+ZS/qe2PeB48FXxbUwbK1HSKWTBJG11nvhCwrTULvflCv8OhTyewa4ycHcj6nH5RiGOS6IaMldKVwJ5aB4iLWmjixeoftjfsZ75n6Fe3Du8dXmAmsWGrzw+xaucIM2KOkTMg4YM50T0UoK7A2B04vlHTsLB9LiUkEwPsmEh1dHheOLFZN4KXt8Z7VNtSMS2jII2Now2C91wW1rXKV/4sr8jF2MCUck2BpaUVVOt1VEbH+LOpvdOVn2/hyy9PYPX0JJ565ijqq0ak7RZ9oMsNLiDpFvD1+8dw6vRF7lu8e98eTKyawqmTJ3Hj5lU88/SjeO7ZXUB/ASH3KtYKah6z3F7lnQrM5nkVqt4hwGf4UCWlz8RZpEFsm1yLlz774JJzzie8jtsDBJFbM5QzTB8kjqXcggZwCVwyOUscWwG9rIZ7sxne/eAM/nzsFmZbETog/VZKQRFdN4af/RSFfgejxR52r6/iTZIc2r0KxYiEx+lsktxl2TUSbWTVAH1mAnIJkXMMDil6UsBiK8Dlm018dOwyfr7ZRlaa4R7oxTJ12CFLSp9s3XB8oEpybuJQ01f6Y5W7YhryjlkG9Ox1suJMisw/DBVtvP7yy+JjWA6crlFWF35IpakMcJ5TZzcyDODsxhxDp0YtJ0hMh06sHLMOSNFIWlhsL6PZo7BNH31qRB8TIlYsKW5Cvlh4nxu6kUgYH0yUE0fy8z0S9pN8NdLCMgeLQqqUdE/xcCsAKPYDTJQqqEcFlOMCV5uS+OK2bds4nEpsHDWTp8ElHSkabAJyVClLIK7AbWSUJVFPPEHGyeEBJVEXRhBFZRYnNmPgernn5+8D5tM5nzmWHsAaw28wEoPPjOEOQH5nH2eU5eh3Grg++DO7zhOXiuI06/fZfMhF+HN4A3eRJsu4cfEUvvvmI3Qas4gjkbcgT7NcjVHIZrG6PIc9WytYv2kUEeUZUScBCqvyJjYDSBdV9WKj2e0Asa+0Ify2W85aeLlHbFNNesQ78B17ocyHFxJ1ydtmUezr8IHqV8yaEddxZWPHt0FdG4SFYc23IOP+e9TEeblZwifHruOtD2/i2myCjPUECyI0qZpHlmxLFVNiQMVK+hiTmUDem87NcsUNzg/jfaIg0MK7JvTJThhBswQbJ4FXn9qEteN9JL0u5tsxzl6aw0+Xl7FADR+oyRa1muPShhS1OML6iQAz9QAzoxmOHt6II0c2YmqKkoyXROQ3jiQfLh4FohHM3prFqeOncfX6MjoJ9S6toJC2UIlmsWXTCPY9sR+19ZOScK5Qk9eCjb+dFGRl6Y+1cOKHtaosn+0yy2Pl4NIFop+N4eIP1/H733+Om/OjyOJV7KwVQ3ICW9gwk+GJx9Zj54GtKI0Rk9cUAEfskDsYNQznmh/73pgebgZU1CDLPeoCtN+Zp22Aw9b8sJM9MAbeZ1m+nRjf3Cw4z9D2hPe7bhNYXgLqdQl1++vdrjPgMAxZmwF2ID+0BgyUgRw+HC13UMGUrUm7X+dd6Nz5UWR+rxZCqeC7G84BsCjAgQ2anRsE5Bza19+L1dOQK62hWNcRneTabN5VfXoFGApW8jE2L8IDRDYujIBszZEdyHD57EWcPnsR67fswMGjT/Itnjt7Hse+OIs7d5exaqyM5188jN2PbEUYkIyItdrSeQ2LWL7XxKmvf8TJkz9jcWWFO78kSRsbN83gpZeOYsN6qramDg9d6V/KYebB9BPJcxNbIvbO8+zZOVeAo2lVPtCwc91wg3QuUBCnzkqeUmXjrYybrieKWJgds1QQtWxD61AcJWPi0rSCK9eJiTuHj7+7jdlWGUlYQRZQhrxIObEeatpHHHQxWmzh0M4JvPbcHuzbPopCsMLnFLcg1ew1Bom6fJl1M3vN4I2gGYkmF7DULuDU+fv4/PgVXL2XIolXoTIyjVKZSBrNq+cCMrHVg2lq3v5Q4OaiJN5rBcTJEMi2GJwXAXSePaNXvPrSS30/HutvU36xJjVS5wP/jx9C9b+3xT2MuuV+5BqM0jXsKCydatb1M7SQ4F57GQtJS5rDkzQC56702SHXoC4fOgbg3IBx9boAPe6gRodbp4ugm0i41DTtaKDpICqSXhuleEsYgfQTR+MSRsKYe6dSRezq1TN48cUX8diRxxzipnun3qvUrkeSGqnKNWIgJ1W/onbfaHSR0QFTKKNAB1hAlanE5MlQqBnh7zlkbBGSIUbOgJyNPz+hl1vrnxH0vYtG6Rt859ls/cB0KmllERADgOZMM0jzUnD8/W6rwkVDOCeL+s+t4Mzxj3H2xKeI+x0ExEyxGe6iGC5j9cgKXntxD6qVJtCdZTVB1kUaMND05JJrp7StPpFVaSpDwyXlut5tMCz/yKEdQ6c+Q2dUydCh5x9mdj2/wMJ+bxpGXFMhzJFgRjFqvM4jAjMB56KwY00SNGRG+nXcXYjx9vs/4f3P7mGuGaAXVbVgQKI5Eh6Q9cymzEIP2sJFEpClGkvOFum84KJj+g3fj1VRmqOhAya4Tk47TgdAiumRDK8+sx1rJyMsLjdw4twczlxY5Hw4qgCjXDIKV1TCDOMlqkyNsb7ew7rpGM8/vQMHDq5DudrjVlvEXFFValCuAnENKIzg1qU7+OqzbzE3TwayhgB1ZhxK4Ry2baxj3xP7MLaOevCSHhvdOx22tLB1nnm7KvjmpuCWTK4/c46Szav/1VgHei21AKOOJqM4+eEpvPfBWcw3RhAVa6hEy1i/NsazT+7Flr1bUKiQZV9SFk5D7gYmeQNL+Fy0xnyD7bwFj+kdvi9b1oM2diAEaZvRDl6HYHTd2/yasaDxcvldNsc0zaadqJ9FrFO7KYwc/fX/WF6XGRtngDzmxn5m4GbwCoOA0u0rLZt3lb3em9wJZkZOw61m9EwawoA0GzfPC2Uj6nurZmgJuHv6hC6kKnw0/yEgR9JW9M9uW8GcSeHwRsvz4pyHrIaHx91C4VZUpGPshdwzFHHu67P4/KsfkZUmcPSZF7CysoLvvj2OxcUEcTSCejHFvoOr8dQvDnL4j/v0uipsiR5RblhruY8LZ6/iuxOnMb+0go2b1uORR3dh/foRFCNqDdfWFCgFFSxXII4FV9D7URj+t91/ziTmZ7vaIV8njg8KiRi4ZaB4wUDg8NIxhk7ObK3a9w42tmEO64tzaXdDzm/WH8HFKyv4/Z9/wmen7mMxq3GbQnJBCbxJqy4pCitmfZSCBg7vGsNvXjuIHZuqrKpA1eVcfaq9U/nJeGpzO0sMqfkUXWpJSBIjnRLOXJzH+19exO2FAN1gBFFlgnO+mdghzKAONWMXX2NPgX1OfD2s/ZgMhADcQcJMfiPjbEBPwJy8NniNGDlfQXl4I/JLhTHjv7q5h4GcUYG+CfPjwD6mZGqRQpqqZC8HiGxcSre632tiNqHYtRz+9Dr7vWhnGeiRqxpVyQNHTjsVIHB+KGnMpRxmpcXPnRKc3aPQKeWrURN46VBQCguoULuipA+qhKVKw3a7yflvv3z9dfz93/89xsYnmJUjY80hVgupqtIysXXtTorFhQ7StIBSpYpidQxBocqHoANw6jAaeHJZSgriHPHzsPkYqFTMuz754Ey2nS2MBy/yAJDTPezmyYCijdew5qieq7Qo7LyQFDXpQZsmDSzdv4pjH/0JjfmrCCkUxShTxCkr8QIe3T+OHVvLqJYWEaRUKk9Gy3pSmkGmFeDTf5aobE9neUlDzAdZEKtMZaNrB4OiUstRMvbDDhnf8jgQp/FH81z5oa13oxgyHjeuKhWngM9djaJxxTTLi9CTFNFOSrh5v8CClR98NYseVz1XJBeDAaA4KXn1vjRTNoPm51g4AlKxmuSYyG51+SnmJeTmlploWyAqIKNOSYbxah9PP7YN47UAJ079jMu3u2j1Sew64i4NZGgqUYipaoD1ExGqYQN7N5Xx4gv7sHP3FKJCCwkVNRB3R0UDlPBWqHFBx+WfruObr06j1aGw8iS3xaP21VG/gR07J3Hw6YMoT40CPQq1U1iJDh9hup0RMpZFBktypsxr5Q3mhchYuylvReRyS4wlYkZmHL1mHV+/9xVOfn8RjSzAuukifvHSM1i3fSMCFqZeEDfdcjeN6rEDfGDDGUvmsb8DN29WyGNw6EcuYdYa1nuenf97nyHjefTy5Xyvz8BGTslqoZgBXvrqsZy0pjnXyxL4hz1KjyZwQMa3+FolznvBC30O7CPLxbL3+ULFBorsJLc1asUB+l5ORKf71pAngVG6b2bg9Lps682oGaDyWDkH5Cw6EgAkPxUVASqmoM/oUCWj9OXl8KQdpvxv3f8KZmR6TV9VmUdOn7FnUmYurmP5fg+fvHsCpy7MoYsS0l4blUqIzVu2YrQygasXT2PrjlV47sVHUStTZxANr3KaiUowsXGgFn0ltFfaaDfaqFSpMxAxxSsIuJKa2i36AFMYOQMY8jhe+JfGix1xDYfqvDk74uV25b6KVXbmIMO6PQiBkBc7OsygkYUHTiWebppTs+kCorm4ADGytIzrN3v4l7dO4bNTc1hKqkgCEvuVzk3UgYbPH6oXCTKMRm3s2zqC//Drx7BzYxlhsoiUi6i0sEFBHy9XTr+T/DwpLKNpp8JEkiAroNGNODf48+OXcHOujzQcQ1SsY2RsEjEVp1j0RR1pRky6FAfBsP/Ug2ohhmV8xu0BQoxNgmfvrAfsL196WfL8zE5y7oyBJbkZCf9piy0vVj5cxWK36NOJA2BuoIWXFgP4RomAHPpYSLuYzzroZJTTJgaBTbOJANu+VDQyzMhxQrW+hx2QNEG/m6Bg1xENfRRLZRYMTjLqLUdVaSGylQ7SRguBsjyk5l4uxqiWYrz4/HN44fkXONRarFA8XKpSSXKEw6Vsn0O0Wn3cvrnAWjK1+igK5SpXqJLHJzIlOcAyYOezcXwZc5gNSBl55NtWz676zqBPyw4Atr8G7OzaHonr5lKdXRe1MWfT7LDhJZcTnCKhsHh3BUlrGT+e/BzXLp5AjI7mYfHWRCFqo1JewraNEXZvK2Gs3uPDnHOPGPTxyaUDQUZUZTcMcLkbtHLbIeRKB4l/mFhYh4GWV6Krc+aMmoUIFJjlbqvbla6ggW6Ri2f0c6iziO9xCu4TsV36S8UBjW4N56808af3L+Pr0/NopkXWEBSAQcUhJEMiBtA6rIhx4QeX27TwqjF0tg88Vs6V8VO+iBVa6DV4T7q51sJ4Rwb1USkG2LJhEq2VRdy4tYyoVEJ1ZALdVhv9pIMydWqolbC63sfMSBc7ttTw0os7sWnjOM59vn4AACAASURBVOvDpf2mtMqj/UVFDYUyOq0IF3+4iZPHL6LZIQeowrmjJAUwVu1h954N2H5oLwoTJSAlRXo6wAhYULJ3GRl5yL0uCtS+i3OXEu3yoQDIbSTbPJ5oOY+PFh3IJrWdoDlSlJM4gcadFr7//FM0uz08cvRZTG3ZAITz0q2B15N6M7YGXehTr8mXHcoxcw6E3pcDfLqeHMi0tZ4fAHKrQ8ZieP3bgTGw0f178BAmGwYtAHD7x0J/xjJalbgyWa76yttffniUgYzlb3hAatgIOTuvn2PL2e848UAIycbTt0aK4pmhoqpSDTvy9KrOHN0za87ZnHtAdwDAKQg2kE0yOPSXHXWPlSNwQYw6h4TUYbRUDc13FfbUALKF9IeAKV00pLVcx5kTt/HOh2ex2OqjXMzw5JMHcPSZx7F45xb+9Id/xup1M3j51ScwWiXgoQULfFOEMLriVHArP0sroLAtVaW2EYSqZ2jsq1BwzuPn4isDBMqwSfRtaO06e5LnwbPt8JheFxp09kMcWvm5pB/ZaxhXMGOn+WMepuGXOyAnbBnnmoUFpP0ymt0Srl5v4rf/dhLfnFvGYlJEGkoLPe7WwLlt4kjQWTNZzfDY3gm8+cohbFpTREg9uzMSRdbol6XE8LmQM3IiUxayWDp1bWgl1HYrwKnzt/DZtzdwf4nyfMdQrIxjdGwcYRRLGFZF2eUZVEpMRdhznJSPh+jgeTIi3lg8DMi5HWA2xpkGZRa5atUpD6sivB5m4txRWFP7eXHY0LzIgU8ekNmww2bwFVLdmcfNlRFXe8ZKWhzm7GMpSzCXddBMqHmXvMBUolmY2kumdHvfpxzVVMt7NJ8uFaqVNKGIYet0u0hZsp3CRdTMJyR9BXQXGtwhgt/GFZ4RylGAiXoFTxw+jO1btmD/vn3YuXc/qiMjXAnLCY7mdYYROp0AN6/Po93MUKpWUK7WUKmO8IFGoTa6Jm8cy+M1W62TY4vaP3J8G+c7/wMTPPQLHwyyo+0VQfim0WyTP18+6GcwrOcLmyZLqdCv1kSB+t52KDm+vYyM+7W2cOPyOfx0+guUozaR33yckh0gYDNSIxb0PlZPdrBz+yhWT5NCICXnkpacSkawgj2tgTwHw+Ma829zS5Affj4o40Wp4M4Mt7FvjlTQHe1oLutK4qFqD0zRJcU4ychxdw9XQSrVq5zXwZlnMVY6FXx7Zhn/+s55/HSjiV5K+mllSQfgoggBfmKYNJTqsWty9qnnqz/n0n6t9BJjkvcq5Lt2aUl5y64BLECVrwOhQDkDi5GEJ8g7LVI3k0oJSbuDUpRiut7H2tEIq0f6OLx/Bk89tQWT0xECCo9TGD0OEXE+HLXbqmN5sYOz3/2MCz/fRbtDLeuqzBoW+01MTgB7D27Fpn27EJWoC4OEPoSBo/6kFXSTIs6fPI/Fm3ex/+gjGJsZ1a4fBPyNiVVGxgCCa1JvTJfH0PhFBPy9hN2oI0Xj3jyTHrWZTUBI+Ul0P/QZInk0UH3q2FvL0fU8ZQdc8vxdt78GGDLd5Y65Gdj1gwn6Blb9a9tatoNUaJCcjTYg6YCT5WsZuDFw521sZZVzwDtsyRXQ8OP64G34dcaCeyw6vceR6F4Oo92fMQruUrb3PCNp48eefU9BvwJEYmc5X87rQetXoxuod8DLHHDr60ugXgEggzTNlbOG8/yZFq7QxCqLvhoTzE69VolT6g1HsUxWhbqM9PHlR+dx4vwiFnvA+EiMN998ETt3b8HKwg387r//I8ojY3jl1WcwNU57YUV7prLrOFhkw90GBKTxCDFzSM6wDLQwXKKbwXqlzDp5YNqbMmORDGTkTFwOOHg5uciDvlnXpWOeXChBgIs5twbkONXEy9125lYtvaRHSWFG0i+h3S3jh3Nz+P27P+HkxQaW0xp6fdKElOVHIVV7pELQxapKB08fXIPXntuFDWuqQEYRH6oyF9vJAQqeQgVTROwkUkRGEiPcX5rtdhH3Fvv48uQNfH3qGhqdKvpRFfXRKYyMToqcGKuUCLOW91XVw/IhTRPy3DZ36AxsGhlDT/rMkVXyMs5R5z85k8JO+69efpUtoU0CgS2e5oEyYNJikT5hTH4qK5cL/jkr4T7EZ+XEtsgNcMsvvRkBZGR0Aq7SNxyy0k8wl7ax2CO5AqFK+b1sNOQROC+NbQj1f80fy0Ylr9zUQUlTxCRk2yeZhAKiQgGNdhtdmsyYDpUIhXYfjblljrFzTiDdH+nBhfRZfUyO1HF4/z7s27Edjxx+BPv2HeCqo06aoEMl2pzkKFU1164tYG62wYnTpXIJo6MTiKukHae5KJQYSb6JYzw9s+lFFPg8870de0D1YHyHXZ0LZyd9IOfGZajYQfIOh9J37PO8NeM+x9RAdB7s/kgvrdtuottbQae9gqTd4NLtubs3cPKbD1AKWmxWuJkKHZpcDELh6SaK8RLGR7vYu6OEzZuoWnABoI1HKzEiT9hj0fxF7NOEblzsgegHtnA89sM80wdAnB06YuTc2uTr5l6l/E72B9tNSpjluSAgQzFlAVYEVIlfJsXxBGOYa0T47Nub+N07V3BrPkESUKiS1oAaVxWeNHmeHJBJziV/loV23V6S+2SyaOg+BwgRAngqIcD8m200NoQsrSlmgQ837mKIMBDnjfYcrX2q4KzHIdZNFDFd62LDKuDo4U147PAG1Efoqk3O/ouKIYJSFSjU0Q8qmLu1gpPfnMW12ytIIZpxBYa2LaydLmDfkb2Y2bYRUUwLS4CgYKsSgDLa7RBffXYaH71/Gs3lNvbt3YjX33weqzfUEfRntZuCLkoOr1niuc880c+pnt1EYHWxOG/FD91aCyZ6jTLB1vhYTjGvL6h6OL4DZcDGyRd5TA3bOttslqtpYEi/8kQaaPEavJvX537tAVhn1y0vQ+fSc0hse3goKv8RXzMvhBGg4o2RC78pKHVA0h9H73IO4Ho/o/Fgqpnm1nKxfMOWc8SD1lxBGR++Q7mJTK9o6z4GOJpPS9d3QM4H2f79KoBn0KVsFDN6kgfK4J7HoKc9nr3qeS5j1Ko6Y2D98SKXtRfh6rkrLPGzacdmlEr0GXR/RSzeXcYXH5/GldspVjokV9XFvgM78PQLT7Kg+u/+2z8iC0O8+MqzWL+GqjWXvGItA2aWnS+eGidU2Pr083mtswjfn6VbeNIjetbnAEM7IBhTZaSJ08OSMTRQJkvHriufISStoiVdy2KnbF1xi3v+IyL9Vokv8kwWbO/2C1hul3D67H3863vn8dPVFlayMrrU5YZTmfRe6RrUEAAJxittvHh0A157didWT9DdmNCvtHbMQaPk4rEd7wfoJuI8UyiV/nazGHcXU3z1/XUcP3sHS20qdqxhfGISY2OT6GVAu9dHQskmlONvudHusBYCbGiT8RP7NQkumqjjKKDXPB0bTyHQ5NK5KLNtW/6ddXbglyhwIeMtD6wTzgOgQEUb0VvlpdyrgCWxYTllSDfFwFARq32GeNsy0UKzSuNvOgrpx+0gw2zSxGzWdpUlYnONCpfX1ilsgz5a3RY6dI9ayW6DF5CSMxcghJzvFgcBSkGIKml0UbeHfh+NbhdJ1Ec5K6AeFNFabHCjeG60pRpxvSRFVKCWLT1UCyGePPIo9u/ZicOPPIpDjx5BcXQEbcrFI1o2y1CIy5hdSHDu3A0HCIulCsYmJlEdqaNfiBEVq5xs7ReR+MUGDwVvw8tiCODZIjW9UfNYfLs7kAesig66o9zVuYrXqFvve5XxkWnQ44auTUxcq7mEXqeBjELi7RWk3TZXqrabi/jm0z8z+1KkVmWcKC8VrjQHVBhRLKaIgiZq5UXs2lbG7u0VVGNiW2gTNkRTxoVg6M5UnoQPRjMY/uBYvNdLPh7Ik/O8IRdO8Bg7ZaF1FHQT6cbUiXFl9ao+TlyiMHIUyhS9Ieq80EpLmFup4Y9/uYi33r+GhW6GflRBn8PyPBJOW1HmSdXDddIMxMlulDCu7ySREbHCCLfuvRQGZ2gJyKkOkXyMzgMDOZlN/r8BOZMjKYSIgxSjpRDrJ0oYLbaxeTrAKy/sxv69MyiW2sj6TRSKfYQlChNTnlEZ/XAMt67N4dgnx7G4BKThOKca9NMmYixi07oRPPbMYdTWz0g+Dymrc8UyeXQU4ioj6cR474/H8Ie3T6HRpgM54n6wRw6ux7/7989hZj0VSVChTBdod4S1IAmAYlGLO1RaQhm3nNjVpFuey6EmxoJo88Xk2B+fffJCibJThl5vm0OT+iXeomFNE18dykOTwZfr8JI2YCVrhP+4HDpjp73fuck3UKbUg20PTtj08tYGwJiXf2ifz77TkCNkp4mc1Ln35+f20WvsAFPH340nyYDQH7KlToRWb5zfo6eVk06hn5lorjlolu+q3gvdIoXhmbjXSmIujLEcW835s/Gzaxt4o0PD+qfS/Rqw4wpkAnMKFImR499rUjDnExob6YUkedyKuHHhFj587xgKlVE88+Iz2LBxlYQ8OWWigPvXF9HpVrDU6OOTjz/m+3/mpRewZfMW/OFf/hHdpIFXXn0BG9eFCIgV1lIxkRLRsaD1buCWR08yraX/prYEdI6FrBVm++lcHhb3VUfBWDjm91yINAdr1jPVDxfSe+jnkl6kTqfNp7c3JK3QGEHaB+pAKQsl099HP4rQ6wZod0v4/twC/unfzuKH600kUQ3dtISUujZZoQLZXG7TmWCs1MOLT23Gr1/ei8laF1myxGeFC/96DoYURggA5aYBxMhRjnIWcVHX/aUQn3x7CV+fuYVmQilYo5hatQqrV69Br5diqdFCL6M0GGLy83074JroPNlY+RFJHzjzlvMaB/h5hXk+nFyZtfTYFAxFN/PODi5JzgVv6D5EX0pr53hylMblRezftrilfujUNFCMLrQNLTdtuTky+TyslKhI+zIMsNzv4n7WQrMnCfDOJvCBKfc1UiiiRj0Tkw6W0y7aek1m41Szjk21lqYT+0SO//ToONatXo2fL1zg9kNUFRulQJUCrL0+2s0WWg1iGAQISo/KPjuSBVJQi0Ls270DRx45hMeOPIrDR4+iXB/lfpSJqnEvrfRx+swlydVWqYdiqYTxyUnUanUUSnXuGdung48ZELXV9tUDUsMOcH5q5PZ9AKwNATx7vSsa8S4wcBR4IVR3Lmhk084zZ8sZ95A8RQ+t5gp6vQa6nRX0ugS+e0h7PQ47p2kHp49/iu7SbQbBJNAaFsg49bj1GdmiiNoisahsG6V4AZs3B9i3p4qJWhMhhRU4VOB5N3YzbLAsbOGfpwbk7Om8cMjAIa2HsG1wF/6Qg8pYKvrqN4AW71Luh0ObVJrO24cqpqQOoteP0ElHcGM2wR8+uIAPv7iDRjvmHp8ZAypfSkT6oMoHmh6ceY+6gdXLdYnIvKkt0XiwP5+fp+eIAgVpZjT4k9TDy/NY1CGj45OxDq31vvRLHQkZxG1bX8ZrL+7D5vUlxHELcYkqczNENSpqKANhFSQPcPnHWzhx/CcsrdCFxhD0KXmhi0p5BVs2jeHQYwdQWjMtRQ2WGxkSACMtqAoW7y7ivT9/iQ++uI5GZwRhPCZ7MFtCqbCCR/atxq9//QzWbaOCiXmgR2HQBChRuJrWhFYjchWpsSv6c2afDDB5lLetg4HDz5JC3S7KAYcdQAPM719JYrVQHhdf6Kzw8lSgkbvc+kF2OGj8yPfsLLdhIEQ8+DapttE8wQF2zQOpFt7g13r37ZgTj4HjMXsIsHOGYgjMOtDIXpu8ihtfe/0BfSdK6BUBKU5KRJl42/qyEbX4wCqVNcxJ7Cl7mpo75wM3mycHOLW6mLGjAT61FfSF79OAnF3TWwfiOek6UEeAaXFjHEu4e3Ue77/7LWYXeti+cweefvEwxkbpumTLCMhKAVCWFPDRH/6CMz9cwOjMejz5/Cs4cfxDLN6/jF+99hI2rifKglJNtK2AZOXreEqqiJgN027Te6ACvgFGaABiDMli5MyUMGQyxgwirDJeHVQfdMhN5GycgQ4fA+QgSsaaf8cyKLTufebJUnb66IYVrLSKOHNmFv/yp5P46W6CJiocZg1QFI03HocUYZah3O9gzWSIl57ehtee34l6qYl+b1Hz7B7UZqNzi1tnsVQJhVMlN5m6LnV6Me4tZPjLF+fxw5VFLPeKiOIRrJqawZqZKWbiFpfb6CrwYyupDrIgLWPcdXS02MOvJ5AxHMyRG2Tm8nGx8cvHNn/fwHuo2IH3qJEXnKsoCflc3aJlDmL4DRX6xmAQVrg4uf7YD9n6E+yDC/vwUMpYuX9kBynuZS0sJ22uXTUbQi0pZBn0UQ9jTBbLbEYX2k0s9xP0GMxppa0WaQhbSJWsIYKEIt/AxrXreNTv3r3HhQ8UGC9nIQoptfIAep0OGisrSJNEctoYARPvIuXN9XIR+3ZvxxOPPYID+/fjyBNPoVwbRbvdRZqlaCcxzv5wBc2VDrfhEl+EkvwLmBgb52qXQmUEYamKlMSJ1Sg7QGcOsdqJHMjm4+07yP4sDLN5Pt4e3DqDc+f/y59hPe9zooIFLBOkvQ6HU3s9+tvmv91ui38n4okUZuzhxx++QWPuJkYKEgqheaZ+nBK+l8RXcW5pvbURxwtYtzbB/l0lrJnMUIiInaO/mjfnqvQMyHlwxSFOY0Vsd3kHgPYYzXl2PUSM3bPNyCxJzur5np0BZylZ93sCFjj3rZnEOH85xe/e+RHf/LiAZkahwpLbQyYlIpva8uEEX/A1XXRLi4wkh1irkkSOx9kNBXVmZN196qozCe9BfD9YMSXYRg5a+kRyWKjd1vRoEdP1FNPVBLu21PCLZ3dj3eoCikVi4YSpDitU0EDFPBUu9Ll45jLOfn8ZnR7p4dUQRiVE6KJc7GLXnvXY8cgulMapr7FWBXJxCy2CEtJOhNuX7+GzD77HN6fuok2hlLSMfr+gKukpgqyNYtTCI/un8drrj2PdtimEoRbKWIK75inJgWwhVXbrBsOGA4t+iInjQTGgYI6C5UcpKFHwrRZcXvQwR8oAg2PINMfBQJOfpyjhB/nrgzBbLKaPZoDTGVO3kbzcOgv/Kms0ABi9Z2M6xBlt9ZsM7XpsoL1/mLk0ls4Hwc4QGfDQvEfO5/CIAAPQLv/H9q4iN/qSl3DnjOkANrFeogRuCCxppbnTTTIQaV81V1BZcVddquDEdQSxXWYbnudPASeBRic7QIm/Ci7DItJujFPE6Hx7kSthH3/qAPYf3IRikQoR9PlZmL6Mu5fn8NE7X+D63S627HsCneQ+Zm+exhsvP4ct2yoIg/lclklbR8k9GBD1GGD9uTE37rMGTL1+vi4uO5etJZZ/hps8kb3G/50RNG5oBrZP3r1ATHKensKdI7hy1daX1f0HSLIiFhpFfPntTfzp/XO4MttHM6ij16cOTXQdKTAkmSTqBlVED1uni3j+ic14/uh6TNYThGkTWUbtAHW9qU01+2h5zSQuzNET0lTIimh2Qly+3cKx76/j+3OzaAc1FIp1TE9OYmZ6Ct00w+JKG52EWFWRsmFmkzMm8oeXMXtQXmQgfD3Azsh8OIwzEFrN2TofRPsAjx33N16RHDkJ9csBQuPFH6onjLsB3gP5IWJrYxhtDh8ow3DBZwAkLSdPmOUb5MqSPu7325jvtdBD4hg2TgZnW0k9IoF1YxNYOzGF+cUF3FqYwzKVSzh2K68SISDH7bMoOTQRXbl6tYYuhVYpxJdmKKYBikmAQhYijiJ0e120mk10Ol3O65NxEONHDNLYSBVPHX0U2zZswBNHj+LIM8/y4qTXd/slXLs+h6tXbiEOY01Sp3wqDsJhbGwCo5OrUKyNIijSAU9MAgFGOXaJEeFhkTUhZl0/3obLB3IPOPRucrz3DYWePVzgxeBzZkuj32IvTKot6KPXaaPbaaHbbSLpKnhLqZdtD71eF2na5zGlcvAkzPDDz6dw8/o5zIyWUclSlEiokZg40t2hkaE+ldTSi0A0EwMJCiHlzS1h55YY2zaXUK4Qc0N/SQ7ADBh3js9v2NCPDZx91WRfscm2ufUQsw1Fl+F4qOZreHmd9LY8UVc2nYy3zBXlyVGCLDFzSVrDUruM42fu4vd/vozz1xpoBxVkJGvAcgD0fm0ho4eh5bc5UJcqW82rLWcKTOeIPtyxbq7lyyDV7jY6FSjxY8s2zzu4iLq4PIcw4QxzOHqUolYAZsZiTNWBqVoXh/etxpFD67BuTQmlUhtRgfThIoTcaosa0VewPL+C86fO4+rlO0gS6rZQQhRQp4QQxbiPnXt3Yv3eHYhrtMG1oIVBuYTa6FlnL13HDycv4uatLhqdGBk1uVetRiIlumnARTT9tI1i3MHG9UU8dnQf1mxbj6BkVaW8gzRPyp7MQIqNp60bD5gNGFeHjpS9M4Eg/XludeUHvCy8xH8fZPDPvfCqzzqxsdVrWvjfqrV9b4rtgOU06Oc8DDCyjVB2zTcKmv/onBe+Zwvv2j14IVtzavznHBgfY+g8MOh+byyXBzCM6TFw7ECqPoTa/UG8oYCDQaI+l+WNOLbJWEONFllFMzMepg6fC7A74MX3QT+3KjCSH9HsLJ4T6f7hxtzApo2vtfjjt3CJI+dpCZtI/XwLaLWK+PyjM/j555sYWzWKF14+inWbx6R6kv4SY0DhuWAEZ78+h88+PoOlTh1RtYAgvYO/efUodu4epV2Rg1P6LKuYNTDM92Qai7ae5Wc2rIYdLZyYRwMtPy0XsR04v+2NTj+OzkEKRxpNKvvoYSSNn0Nvskx8bTaaBlzUEQ7IAS5gdinG519dxZ8/uYhr8320ILJFJu0kJpOY+Q5KYRvrpor4m5f24vFDazFSbiLk3sciQ2KKF6IAINX7FJI1XU2aQsqH6yHGUquAi9cW8PnJazh/nVBEFXF5DDPT05haNY5Oq43FZoJOj0pFiJihvzr33M0h36wmBvww3GNjK9vZz73OXy1bTvbFg0zeYI6dO+bffPV1tvD0gGKMNDOOY9Byc3kRkxgQCoX5k00HwvBN+ewFvfZh8WFuv+Hl1dn5LHu+jwV0Mddropl1eUPRIS+SWISExbWthAU8feAwS4ucPPsDZkn2goGpyJvw/XMLMhLipYNLCjdkMwTMkFmPzkISoJpGzMyRDehS7D2O0Wo20Gw0RapIY9O8FtMe1lA7lcOHsH/nLhw+chj7jxxBNwEaHeDeXAs//XAFMYdPCayQ2jRR3iJ3MjE5idHxScSlKkr1MQQRK2rl+UuWu21nh2fz3QSqHXTOr2/8hwy9yMjo8ht20A04qh3gkdPv7awhsEvALUta6HWbCuba6HS0j632pmMg18+4N10z6eLk+dP4+uSn2L5lBlsnx1Fq91AkME26ehzvFW+acogLJFtB5d896tG6jNH6CrZtDLFnVxWVClUQUqNyCqPQXZmWm3nXSm35jAY9B3cHMJLDq+izB7QDSKsGxIPMPSHfGxU62wCQeHRkEKitVpKVsNCq4b3PruKtD67g5gI5FSVkIekM0TqU8IixkKINp8BQbzCvCPZ/l4OxgbCp5+X6m36AFVcPwBkEA6DOWBiIy3gPUbutapxg7ZjIi4yUOnjuqU04fGg9JsepgrXHIfCgECCskshvhfdR4/4ifj5zHivLXZRKI6iNjqFaH0OlUka5UkZcr6E0NoKQBBq5upVy4mgRKuDijQokK210m4Q4a+hHVJlGFd7KyLBdiJAm1D0kRdprIUsXUB+torqK2n7Z4jdwaGychvOMSXGyNh7o0QNi2PhKKgnfgFcRZF6V95UnwEJu3sZlKQxNvuecJq2qtEWm+0wMqoVRvdxOMZ5/xQJ4h7bduK+lNsDYKXD16RMzGgws1TIYQPJL3P3Xufs19s8Dg7xp7HOM+ZJ8LXe4yIOqEbJNqeNoIMkOHR9EilyB7mP1aHWfCuOq9oA9QfpM2pSUk2YhYx13PRvy8faKY6wIQ1xpZW+HQ8pmFFMREOZn5h5OmoOoj0e4Px7BnSsr+PSjU7g7t4zNuzbi5deeQLlG97Ys4cEe5ftU0FzJ8Om7X+Obr6+jVxxHudLE375+CHv2jCLsz+W6eeI5yljYcrc5N7DJAC9vPeUPuYuq6dCbLiudkSSIb3bPXElj3ahATcDQw/upD0fibHzllixBX+xm7g9QMWGAlMBUWsJyq4B3P72Ctz64gDsrATrhCNK+CKpL6yzSlEsQZQlGog7Wjvbxd788jMcfmUGlRNJIy9o0gFoZCpjj+yJJNVZrEQAqIFSKGnpZjFZaxtkL8/j8m0u4eIeIoxLq9RHMTM9gctUqrDTamF9cQRqQHZd+rJJvSCSEOPMW5jQHn0PTyrLlzz/g3YnFdwe3b3k8O+Zde5jRM5vOn/3GK6/3WT3ZJEf45izvyKphpMqEb0x1LBwg0L5h1KJDLizHviVT2u3JremmYtFYYSXkOWR2maL06KZGkLIMyUKX2jdxZ0f+Pb2PuzZopWs9iLF21RTa3R7uLM2zwC8/9EDbMSmkEG0aAp4SYqHX0bXoT5wSkAtRTqiWMEIvTbjBeRwV0Om00W5R3pyiZK71o8Ovj+mROh47sBd7dm7Hi6+8jI079qGZRlhuBTh1/EfJr3IhGlpIXX43ff7E+ATGJlahWBlBuTaOfkjdJqjFrxR3mW3Rx3GpYuacu8IGbx3YkBqe8bGdC616UmoO9+g1XHGY2k4+fxTEpd0VZGkHndYKur02h1GTlMLJ9Fy0USjnION/d5IeFttt/HD1PP744R8ws2YE+7ZsxMbRMZQ7bcRd2pQ0/lIpyU2GA+p9QHlmxKBSjuISysV5bFid4JEDIxgdoTkgr4tEMqkFm4m9KphjJsEzvpSw5ufr8CFhjIWXa0KDwA9KYFvAvyiPi6dr+0NPEg0Hh5wTmWYFbhEz1yji7Q8u4K2PbuDeSoSEZDaYTaJwIOkvSVFPRoBeJ0X6GBv5RPYP6QAAIABJREFUbakMUkfK9lodkdxQWMhCbflQA+aHGVRjqC3ESnuTWspZxRhLbgUZigFQK4XYNFXGWNzG2pEMr7+0D9u3jaJao5B3DzElmcYBgiKp4BPQKvC4tedm0Y9KKNUnEZZHAGLqLI+W9lpCMg7avYO+p83L+Wv08NqWjfPaqA0WSUDoWcoHaqx6clxBoowszaHmv1Hz+pRy5Ax06eHsh1V5UyhLYyynuTVmc/yEe6PB+ZoWdlRHwXK4xBIrKFFUYQDZGDoJb8hfXpte2bgZUQN7BoLsurZIKFxsm9hCjNZ1wc8dNU/cB3Vmdx2WGmIN7f4GruNoE1lkD7Q/GwK3/mHknkHZUQNVcmzpKa7j6V6re9YvrqBxJ+PHz+1X+3onimnC8QZS9s0AnekMslgwDbTJkWjuIN+XWkOTG+F50s+0ylV3z4Y/dZ4pYtNM0Zq7j+r4GLdw5HVMaIiYOa7QLSBNR3H2xHV8/e1PXJD35HMH8OgRar21DHRb6BNpQELESYD7Nxfwu3/+FD9f66A2EeDf/d1h7N87gTCl0Kq3Do0N9BhSlgijPa02jBMyPMNv9sONnlu2Wn5ABRBki71+ny4lh6drUNh3MLRniNo7hLQIy0COEHsWzVOCiAAanXV9KvqI8f4nP+Ff37+I280InXAMKWlskrMbUJhUUk7CrIdK2MWG8QD/8ZeH8PTh9YjCRaDfQtanqA6frNJdiJlC+TcVN9OZxGk//YA7NVCSVSst4uyF+3jn43OYXQ7RC4kwqGL9mtWYnBjHSquL2aU2OmyTIlGZ4OtnglU0dJ+3M8tJLs4W8RU6PAbOzyccBnR5/tygfIu9LvdnhNHjyJCEVjX0YuhPjTzrzVihg86q9F+VfDEO/NDEex4dX5jndbDPmKuEVEBoq2wYkcrBJouwG/RZGHg+baJLMg+Wx6PGSV/JAI+EHOIChWL6DCCGF66Pd/1GtPT5cUAhsRRRP0QlC1Du9lFQfZhej5rmJiiWYn6mVqOh5d75Fakx7/RYHQe2b8WRg/vx0htvYmT9Niw2gQtnLiLr0AbPwTGF4kT7R6qOatUaJiamUBkZR1wdRRhTwrf0bXOSSJ5jafbfgTsfqVk0wycLhpg5NY0uEmSV5W7jm9HXFybdBD2qDG4uoZ920CONuG6HvaNekrjKHwJxtNnI46F8gpV2E/MrS7h+7wb+/NHb6MUJJtZMYN3UJLaNjmEqJNCcIugRoOuD+t/SHHDokCU8qCE7PVwLUTSL1dMtHNpbx9oZYlJp8zYA6p8iMUMNXxlUNc9ZK7v8w8YWo+8eWrhCL2dSUbaeuScvGWpagwTKSDyaoCQZhbSGK3dT/O69y/jgyztoZ7E0b2Yg4eW8qePgwJm2hGHw6CUy0mfq7hLBYWU6cudpkC301/ZAfgvds64HV6WmIIENDLPTkk9K7bam6iHWjBcwVupi24YKnn9iCzZtrKNSTlAuJoiKGcJyUapCKQeNhVMVWNFhxEr2CqIMVIl1UZDlDS4nfOvhx+r5JM1AT0gsh+YA6HiLsaTPGvY+TCZC59gqFUPaq+aVKKPFc63AnQfSY7nYfima9gte+CJe6NUHfjyOXlcCu4YPVuwzGL8pU2WOhk2agUgbN7eXNW+TJ0gLN/gztLcwj5XHyNk8uHWuXRqcl0D36zN7Ro34xsN+ZuycGh0eV+9ndk2mH7zcOgNrMphaGOfNg8+48TW8MAADKz0YvTBVzvB5VI57RmOl9N6MreLohxY90LqyELIB5GGGk22MsqaWZMBATueMx1aBuJ51JBr/5btf4sbdeWzbewgHjhxEudgGWIyXkqx1jQVlbmX75Wdncf7SPVTHq3jp5SewceMoktYsrl06j9VrNrBwPPmcX3z0LT755ATGJibw6uuPY8eOUUTZgovoDFfps33S+bD0CeH8NdypNtyISdaAcyG7fD9wPrzDYwKs2Q5pOM51ZfUZXZ5aAb5Om47BsRQvSpTPKmuFDOLcPbYNlG5UEq22+T7e++Qi3v74Iu52ikj6FcrQZcAlsTlK06HzOcFI2MW2tWW88eJePHFoNQok1p12XPEAV7NSKJU+l85Z0ndLIyYYSIIpoQK9fgG9rIz5TorTF2bx0eeXMLsUoR9XUK/XsH7dGozUR7G00sJio4duRilAVKyla1C3jKv3/ytpsTI8QiDlZ64QUS40pmk7ctbnYNmAnm/b5WceUOTcfwVzBOSoMpNKcH0KkBISmW7lPqfCxuXgKJcnUTPt8tLoNaLBlt+CbOlc/0RuZxBd+IwD3weH0QMsBQlm0yZWEmlTwu+TdSZwzvLHWLpEPtQ++uG0ZR4elXEOuG8qXzLto5SGKHYzFCkRMsnQozgpLaV+hlKphLRLIDFjICMJirRoEhCHNlYuYsvaNXj99dfw3GtvoFCZxIWfb6O53EGBKja5FJqoaa1AolHRg6NUqWFkfBLVsQlU6hOIChXWGAvIGzaNy+FIjnt2f7p10XiOt09QDQyQXc93lN1mlmKXXtJD0m2i3VrmrxTWoqIGAr60WZIk1eR8or1ps0h+XKvXw3K7ibnFBdxbuIcvvvscsyv3UR4po1SOMTU5jq2Tq7CpVke120XYo54e9MQq46zMAx8JVIEVdFEsrmC02sTeHWVs3pShUqO2SdRTUJkaqpIx9tOSyP2D0SVMe4NjYI6+ashCfuTllhHgYlJAQu70hwqCqHVLMynhp4st/PHdS/j61CKaWQH9QpHFIjkkYKkJdp6Jayrrm0MVyvx5WRa5bpzm5rEnq0BjaKof8LSHRSi1J7EV09haoM+XytREOjWMFDiUSmX7e3dO4PFHN2Dz+hoq5RSFQoKY5EXKBYAcGgZhWtXHIEuBhh2U7gA0cGThLj0wfRBFA8pzZYeKsWw6H8TaxbE2n6V9Q59l+TmUFmHVQMZ8qWbcwKFkg2YWVdeJWdecHs37+hpI8Q0ZGwyvYwQd9r4zQI7ZgO1zLtdgNZlPlbjNaQbNm2CJ0+Tg2MbXP0wdoDOwqBbQQJPPEOaGUe/bpDzMS/RSE5hB1DEdYMrsFPNBpN6zY7Q8kDhcXZXTCQoCPKDs2XVnp/jjfNbTPNU8kT23aR5658pIkg7Rv5YrwlOv7JzzhBWouYNSD0y+Hxt/zaUjQ1CI0VtcwVv/9B7OXWuiWB3HU0/tx6HHtqFcpRheSzovGGAJ67hyYQ6ffHwC9xa62H9wD5594XHM3rmA997+H3j8sSPYu3c7S/jM3Z3Dl59/h5k1a7F77wbUaz1EUHCoe2SAddfxzJkvGQMnoC96EDkTqiCOV4nXN1XyxrzcSpNBMiCncyPLXVp/SW67CR/LXudtR46uyozk4DAHKSTLRI5ZlpVw614Xf/7oIt49dgNz7Ri9PomFS6tC1sZj8WBh4qpRB3s21PDLX+zFI/umUS2sIO2RNEtemep2OqsJSJpYL6H0FwKlgYC4foyFRobvfryDL4/fwL2FgFto1sZGsG7dWlaVWFhuYmmlzdEWyokb0HazcXMyOTnY8TEHk1yqZPAAl8JrzXLkhLjy2bsBpKdz9jBwpyEN0pF7uU89Q/34N6M8Dy+5SXOHkeW2qbXUPW+DKGArFxmmzcAPZOgx35oe3f5gThLRuStRhvtpE0sptesiIVGZXANxEj4VA8RD46HUYXhjqJeelyhWBp1UkarnDdG41bCI0aiE9nyDU256bUL78iyVGkkrCAijalaSKBHKjI92FLIUtbiAzWtX42//7m/x9Auv4/5ygLt3FlFkr1bajkiZvHyVMQGyAvVlraE+Oo5ytY56fRzFIrE6UgRhbfvkGXPazTnLzkjbJMlXs40+ITUwLuYUK3MvjBPZvxRtKmjoNNDPuuh2mshSAnFd9ChHSfMlrMKSQJyFV4nBbHa7WGm3Mbcwj9nFezj10/e4eucKqvUyM299AnPjozi0YQPWlUsIGw2EXcnTYmeaO32QTIkc8llA2mwJioUexuvL2L6lg507Y1Sr1M6J/lICsRcuUWZXwjl69huj4R++HoBThKYMo3BZ4lRYhS1VTBFwp157FTTScXxx4jZ+/+efceVal/WG+lGBOyUYGOTNrHkl8lH5oclaRnqYyBrTdW0G0atmFUSY76lhJ+WhOSr+2c7K73wRV/BQCDLU4z5WjxUxUU4wXe/gqcMbcOjQWkxNFFBmEJehwEUN1MCQwgu6+Ix9I6NM33OHE11ttthYu0y8atd4lp/RTnfNcWRvzA50r0iB+s8GJSzfnUWhEKE2OaaLWtX2ec1bGFWT1x2YtLw6TztNcikGDyz7N5syz/sUmmOoalUBq4Ej915T9TaQ44MP+95jteQU1XsZUugeAHmWHzfoGOfMmgeqfOTj7s97Jl/Q1T2m77V5z+4DSKv6tHu2eL9O64A/bvNu48KPrp8xABLUAx94swIzfp3n/TjWUz/Qhc91XIfHy1hH/lwCU9pw3qRJeLmoHtyAw/GQcDwvZxMXVoaO708ciON/+R4ffnkdK50Y1Tpw5LFNeOrJ3ahWaOO2REiYb7OEbjvGV5+fwbfHr6EyOoHHnjqKudkb+Pard/HoI9vxixcOo1Tk+B8azRbiuIBCnKIQdl2Eyzkw1olJwZgPElzIk2wX2R1dC6SjSo9NBWa2zi1B3843B4O9tl30uNK2yvsUdYgFIA4m7Mt0aIstEhXnYhJbLAzNkJGESFDC9Ttd/PG9n/DZ8Xu41ymhTVX9FM0I6SxJRQowpf7pCSpBC3s21/D3rz+CPVtrKBWaCPodZGmCTPP3hJ007CH9VKkIjeRF6J7ShCSDK1hsBfjq9BV8+d1NzC7HCAoVjI3WMb16BuVyjZm4lVbCOXRW8CIoY1DmaYBTMmA7BDps2YtZ8ip3ve1mvxvGK/6/hwGify1+/+svviTmkIV7xdNlio+ZZKFbnV/p0ICxc/JRXAmi7xNWLFc1dkwb/14GwosiSQh26KHEZghgawUZ68ktZh10STemn6HgPCUN69IQe4UNwwNC1yLmzQaDwBv/TIs0OGmRQqtBiHqphi1r1uPu1RvoLjXQ7yTodjpc8UodGgSsyGtpXBrNhnScoOtn1D2CRCZSbNmwBv/Lf/rfMbNpP27fa7AYMcNZXmxUOk0MFL2NoCm1NKphdHycP4cO+FKxxL3c4lKdk0EJfDLI8vKoJQavZ6vZdGPphp1Y07LU4jubSht6zpMSgWzeHK2VJS5ooJAXFTP0ugRoU5A4MgE10dYTRon+EGVNY0O/7/V6aLRbWG40sLiygsXleVy7fQnfnT6O2ngNUTFGWIgRxAFG6mVsXb0KmyYnUG8mKBIrSnDd5YHQUS3CwVQmTmNQLrRRju9h7XSCI4fHUKu2gN4doN+kqgOgT5WOvDLzfCq36KzKw0teN2DH3ou21uJKV0rE1TBvmiAIKXQfcZVTO5vEOx9dxT//8Wfcp65i/SoXNQQhjQ1VQVOSriTzclGDUxWXibFydTG8Ao4Y8A30JlSv2bxozzmS9SuhPV9b7gFjwI8U6lpnc8YhghhU1NDH/8/Xm3XJcV7Xgjtjyrkqay5UYR4IgABIggBBgIM4U6Ik27Jk2Vf3Xrev113dD/3Q/6Qf+r1XP9htL7utK0u2JoqDQBIECRAkRhLEPKMw1JzzEBG9zjnfifgyAV9oQShmZUZGfOP+9tlnn7WjWYzlQ4yXe3jz5W3YtX0CuVwXQdCDF0RwCcT5niRpUfhU5x79y3VQrRqm/CzKrFlMRrKCGOZUdjfDwunqQqFAA1x4HSoizs7i9PHz+MPv/ohSuYinnnkKe57aKCW6etTnxNIbLKd2IwoElOHrWw3NJm4D+UEwYdtcCB1sukdDxmbSJRo18wV8SDDXZ7BuUVF6TdvjSdtR9XHSkamezmauFITpvxov79/BzeFcMydJ86m1o0x726J43VvlGDtQvy9Z8dPFn/GYMqF8s9KHDIrMs9qZrto+ie7QVrkbMG+DO/qZxpK+X8eIgi2eNGqwbJ6H/mFjXkvrlswnPo1KiJULzRtAx6a59F3G/JfaVLWLBpiIKbBek9Zdkg1kZXEkCyUeEz6W7rbxi385ilvzGTTDDsrBKl57YTeeO7gTARW7p4QeMqvm8VBEdaGD3//mNK7dWUWhMol6Yxmt+i289p3dOHToCXgZAies6BJzX9J50f1L8eU0Uc8GWkYbZxYCs7+YdUzHPqsoVKzRX3HAjsJp1Cw9FNoHSzEio/Ck/JG9XEO4+pruBzJCZL4TJqDnkagG6cyG8bAK/N0vT+DIySXUuyV0QBVwBHzJyKLM3R78sIWs28TuzWX81Z+9iI3TFLUhWQ0lPAmY6B+VRudsslS7xMQRmOPEhgKqzQAnzlzH4RPXUevmEXt5lIbzWDe7BkFQwspKC9V6C73YR4b6nQ8lxOsRxknLrglelL1v0GNUD+8i4ZI2ZP0iPT3hLNOG2laKSxKiy2zOdrRFlqzUDH7wIJ95+7XXjdBAWLYMI3Z2bjMdJYEgzZZTBkkuJA/CmxTPaRlAfLhWB/oBhizJhrEQKgMS876+0h9RBl0HWApbWIxaaLKPmCT/6obCd2FOKIqQdfzaDcFLR6KNkHtls18CZiT0ZDmnZLMGro+A5mwnAhpddDtdTnhgHYFD2S7EVHjIZ7P8nCu1qpwgaNCGdK0QQSbC7l278Vf/5b/DCSiFnDZ26kwxriSgQpCOqkDkCkPIl4bhUOUDE24jxi+Xy6FULsOn4uOOD8fx5BlUR2z2vSRCMAiSrU0s2SOsQ7yFhxnE0WSnGrRk7NvrEgNHerg2h5fJpoWeMfE4o6ai8Kp5jp7JCCKQ12l30GzTqaaFpeUVrFaX8WBxDp+f/AxBOYtCocD2Lk7gsa49l/cxMzmG9cMVlKIMhqIMvC61p4AqjuzwmCT9HT1+BM9pIRc0MToyj107SDdHfUR6CfImE8pfF7dkptund/1ZaDITapJxxeOJx4UsAvSXtXBxgHZcwMMlB79+/xLe+/g+J7XQ6ZL0YtK0BDrpOpKwogabMmlThk8W5pQE4ttI3i/fK9qTlH1NTtImESNZp82iopNbx31CxZtDB5Xd8uIuqKTpaMHFSD7CRCnCuqksXnx+M7ZvraBQ6LC1iOfH8HM+MrmCAWzpnEuijTQWuU4e6yBMe2uIRpkM2709eUhjhKsaLJPYwKdB0t8V0Gz6OPbJN/jX357GAuU6ZWLknC7WrRvB/r3bsGf3JkxODSNLpzpeEGiDNtnJmq1jHxAV4HF72qcci5LWB+P3mknGPytbpGCC9IGWXo+ZO9NRylja361p/7bWLZmbNhozL+q1E2bLBlZ6ELFAH6+HA2FSXZ8TYKTXsAGVbEMantHN2Fo20kForffJvOLn1soYCnwGwKgOcv682XLtkzy9rvNPkypkEhqwb8adLmDqoWcDS21zm3XkNjEsMdl8hFRqi+QwonPlx+ZSXiaRJDmgWKFs+p0ToNuMcen4N3D8PDY9vRvZEmk7I3R6WXzy62M4eX4BXScPj8yqUcPevVux98AOlIaJuasBXapcQqW/SrhxoYp33z+J2/eaaLXaGK708NO/eBlbtpThRKt80OJxzDYqKjswi4Ey2/Y6xs85YMSvoUYzzoloEcAlIVFBFgakGc9K2fxN8XlbgsJ7f1oUgDZ6zdrXBJ5Hognm/rjruculnnOUCdAL87gz18PPf3cKR86toB4VEUY5s9DF7BFMYVDC3tlYSm7t3lrBD9/agy3rhxB3Fhkg8+E4NPoz8iRVHMBOMHKAF9KFetxHs+txMsOnX13HF2duo9ErwM0SeVLG2nXTPI6XVruoN6S6DEdHuPqOFC+QQ5bRp5n2S9hP06Z2NFAqXYjlGev1+GfKuGfxpJD91iEyIbweqc+q3aXaOJlDjwC5t14nQ+AUeadvMhPfaHP4YZIxoKdNE+rRUKypNcrXsNmD5HPq7KxZgSnw0++1Q0SyP2RQDbtYjJqooWtwMY05gYSyfiqK75PmPZLwoGDRZuaowWnDJm0WafvYpz/jwI9i+J0YbitEt9VB1vPFqoQK5ZJXGoBSMc85dY0mhSA7CDs9Y+xLo0hq9B06+ALe+cGPUShPsr0IJQhoOr4XZFEoj8APClzaSDNfGBwxkAgRBD6GhoZBJb5cMlZ1ffGaGzgMDzJsj4ty6LLNoGFgH6BqweTP1e40mImLQspIJSDX4cxM9tozzBJdh0X4BnTSzVA5LvKNo0zfdovKdDVRb7SwsrqKam0V1dYyPj95FD2nBz+Xhee7zHASEGhRmwQOxqcr2FAewaZcGcV2yGCOQna0cEjmL7GBlLFM5s4RfK8Hz1vGULGOJzY52DCbQSFHTA3ZlBhLAA5hW4uXyaruQ1EcLtcFUQ4h1EYcPmbLG9LD5dGMivj6cgPvfXQDX55bQLXrInYDLu0ibSLaOl0nhYlTLycFbuYoYyxM5BAiZbboJoTbNhS+7mWJJtlGB1bGUoJL+k1+ebzL3TAYdlkPF2K05GO67KKSa2HHpgoOHdiA2ZkCCoUu/KAL13eFNc3mAb/E5pcE2pl88UiKoKwUH/XNTkvtTHokpXw1DGkBDz6hD9JJmo1HIVUq7VXEwsMOPvn4G7z/ySUsNkuI3WGe626mi6zTRiHXxdqpHJ7ePosnd23G9OwYskV6VrNRU4oas7EK0nTlMu1na1tUZCsDIAVkyjYpKNRFl95mHQgN8rfCFqmOkl/k8DJ/yCzggxPPMHFJFQbLJkMBDY8DBUoWYE5W5GQnSQ7Xya/4Gtrm5tUECAgTrI8u5NcAsLRBrw2Gkw/ZjJZpvwQzWuNVGUsFcXoP2j6DQM2M2yR1m6eHGXdJX9j9JePcNLLVH3xClXHJYVYynzaJZvxseuDQPW0AyLk53D1zHe///hgifxi79z/L9YELeZIjxbh87ib++OFJjE1vRXGojAtnj8LPNPHU09ux/+Au5ItdoFc1ZsF5dLt5fP7Jtzh67AqWV2rYvn0Sf/4XL6JUbMKJyCeTVgNiEqUyg0SmDWlih64UADOGN3uhqWaUAAwS+nPlB42sSX9or0gX2AJ7BYTWIdIknrHUhT+s41jkVzKlUylJOpiUXJUQUeR4aHSyuHK9jl++dwFfnV9CLcqjl8kbexEahxSdomu14Gd6qAQh9u+cwNuvbMPGNVm4MWX5dniNVCZRjoly8OV1lJIZaN1lfTdFOHy0e1ncm+/gs1M38eW382iEtP8UuMrSzPQURzYeLlfR6BJJYwgdA7S4LV2DL0zDyT/pPOnvFut1Hl8CBvmeuSk0OYWWBgVn5ooDvnJp+FTmqUzF/jVe5zkzcgQM9FSmliB8EXqVD9j6YflCza6QuUUslTQmbWJKMyojZ/aiZKPiQ6bmuJjGItA3GPOla4dGc9OOQiz0WuwrF0qATbrPLAY2OlW5TTJgdQ5oAMswf4yWqW5sGLJdhu95XAuUa7IaVjJsd5DrOCBjOKdHrLoL3ye/MBLzd/g+fM9lvR2FQokyrVfJYd5MnKjLoeC33n4H+/a9wA7fdDYiDdzw8BjKlRG4VNnBsBkycQUg0X0JOxkxezU0NMSALsPhOzrdZSRxUNk5a/3VdV8P6dyRGoI1ZUp1EjIA6XXRbdbRawuQYwDXa6NH5cuohiwNQ2bHpL95cTD7k9pOERNHYI70CGTV0mm1WetRrdawWltGrb2KU9+exEpjBY7vwPM9FIoFvm476qFHDhX5GKVsgD1rN2BHZRy5RgfoUhsS6UKWGWYxZ2wmIRMqD+W7LZSyq5iZbGP39hLKHGqlxdOENvhoaJghPu2mlDc/FG38htKXMLuQMCGzcD46cQ6rrQI+OnYTf/xsDpfvNNEmESxR71QCPhT4xdM04fkNq2bmSAolUp0FT3BLD8e32bdI9FsIJEswv8+knZvQE9cZ5nCMKbOlLDdvDDEC32EX9OkhD+NFYCxPdi5T2L93FhMTJBugzOwQftZhAEfiXyp832nFuHD2IlZWasxGe4GHwA847E9jslAqIl/MwynQIkCibNKv0SGGNiM1KRXj0zRMySc96RM+rdL7AsT+FO7equG3vz+GL889QL1dYbNU8ZKjTGUfXqaNwIvgumQIWse6CRfP7pzBzp1rMTJVglekxAjasK1Bb0LmAtRU+D2Yamb9twmnJCBN+8QGU30MlQY1FLTKBplmUluhVptNUSYpRV0WE/gY0JXQ6mZ102vZ99J3olMmwVD1+lzm0CJRVdE5ycJuMX8KIhW02mFaOT33i3XtayZtbO13rKE07aK/181B4lQWiDbX53szNU5NtCQB0ebgk4Dl5PuN3jKBLOYaPLkozGnAHM1YzXLmyUMHCToA0NpAB3aaQBRSLWL5+gJ++4sjuFvLIhgawv59T2D/C3vgezGW7tdw+L1PuWbqS698D3N3LuL08U8Q9zp46tntOHBwN/IFysomWtlFHPq4f6eKP7z7Oe4/WMYrr+3H3n0b2TOT7HkEFIiSjA70stfZ7WMNFrNgiFzHgDTzeR0aduhU9kx7sPXLRQnsspxKEx2UTbXaUvYUWT/pUrL+mwNoAvJMbIH3GjrsZtGOcjhzfgG/fu8CTt+oo97NISQ5Cq+PtP5SNMpHHHfhoYpKrotDe2bx3e/sxJqxmMPOdFDkg7FJ/qI2EmxD62iGI9CShGd84yJau33cWujg42NXceF6lfWMVOd8dGwYk1PTnFixsLiKdi+DiI37dT6YRAvdRDn71Bx67PlmtacdGpVjIYumFK2kViE6fWzZgHmXhmXlsdT814R0ec2X5Djz2GneASU78HUHXYbNnLbpv/4hIJ9hXR1tqPyzoMxk8FgUINOdRidHo1XYDvGt0YOw6taEpZASwAQMKWy3gh4WwyaaUUcyaa0MnkEgp4kP9umS9w0z2CksykkO1PHkg0bwynVRzOURd7pc9YFO9FRH1G1FIKNgtwd0GuSl5SObzzItTlow1yXz2i5yQY6BVq1eQ3U6BlfmAAAgAElEQVSVJqWEgClBoFIZwVtvfA+FUgVuvoydu5/B5NRaOETbk+8Nt4FkOTETZypNiMhUkiLa7QamJyYwNj4N188iYh8u0j6ZNViBmhkk3NEq77HXXYuoIAo7DjvMxHVbdTH57bQ4qaRHlRrIdJXBJFWkMNFH1tGJwov6T9ZPKdlFdWvJjoTunypiNJotLC+voFZfxUp9Cbce3Mbth7eQcSVEXRwqwfN9rDaqaLU76KILLx/Az7rYs3UrnhidRLnZQ7Yj2kM9zXCVDaPRo3v1GcQ04TrzmJ1q4entwxirUGh2CQgFWAuQo0EtWchJNg9Tbwbdqhs4BcfpZWRRbedw5U4Lv3n/Jo6fmsdqK4PQy4rfH2Vn0QJCFtQmFMT/GmYuJR90tveDOJUEECOsEzOh75PwhHUCM0c/nidK++tCz9mpwrzQQssZUGYjCNwYBR+YGStgLNfFRKmLQ/vXY8/uNRga6sH32lycIcj5cHJU9L7IG9jKchuffHAct28vIsrk0QsplV/YYseNTcUGD2OjFWxYO4E1M+MYmSgjN1wSk2fydyMfBipqTvOftT6GqeONmxA6bbx5IDOC2zdX8Y//9CG+vraC0BlBJjPCoS1ZvKjWugfPdREE5PIYI+7WMBysYmZoFVs3lrD/hadR2TBpNmvDYimgU6DQBzLMKc/0nTSlhlQN8FAGUe1BZLGUSWczWPYOmbAoOvGsOntMh6uOzRwoknvSkK65vq3Xk8Uz1ZCZW++z1kiAqlmpeQyYk4V1wHgEoFpaHrNIK9WSgoiErTTPxCDMYsDoZf2uwWw+vle1iNHSZNbnZQfqI9SSjNkkgcZcf5AxFBwhfxJgq9c2SSjsrUav0RrbNkkIGmI1/pMsPjaelKGxlSFNKDFGKOOL3xzHRyfuoh75qAw7eOnQLjy9byfinosvjn+Br746ixdfehvbtm3GyeNH8NWxz+E6MZ7dvwfPPEdsner0Mui2M7h4/irqjQ6e2vsksgGFCmuUX5ls7bKJWwk79rizGFU+/JvfsVwnIV1s+xBtnpT5kebSdcc0oBlvg6a/2jFyjpD2Yn823sPNPE6iCCZSII6tiEhiEhfw9aUl/MMvz+HCnRaamQJ6EbkykFKXrkHrJzM3CNBGpdDBwT3T+NHbz2K01EUmXEYcd5BxRcev1W4oSiDPQGFWIj3FXYI05VHko4s8bj9s4XcffY0LN5qIXYp8BZiansLE1Di6PWBxuY5mm/ALWUbp+qxUUTq+WdJkifEep0vuA3J6NjJVfLi2vBU2TTFLSqKl5HcqZVPMlRQi0Plghnvynd97/Y3Y/gK7g/sA0gCUVxDH7zFATrCVCKvZZkMntgnFCfNnjIOp3wzQEDo5pZQUCFIXkTUIWcRWnZCB3CrpDQwy1Yfs+9dQ9fYSw02VsB0CIuxno8HBIkTWx7nYuG498kGA5cUlLC0sw+3F8Hoxs3K0WDEr1yNwRbYikgXUajSRzeZQGRnh0Gt1eRU9siiJQuT8HJ56ah+ee+lV7Hn2eZSGxhHRYONSTJTcQA0nVDoPTgvQ8Qkk7KLdqrE2bGZmFhWq0+rnELk5mVhWEoRGinSPMeM8OfBqSJYmPYU/ey0qdk8gThg4gs80sYhZI+8dCTPSlBTAreFGumMtGcVALgzR6XbRaotJcKPRYHBGjFy9UUWttYo7D+7g2t0riBnIZRBks8h4DmrNBnpRT6JQiNB1InQDYMuGdXh+7RasiQMELUrDp4QM0k+Q0J9wLJnsyulPant14XvLGClXsXOjj/VrqKarnHR5I+HxacIqHBE0u6FqdEgYSz2R8dlGZH7ZxecnF/DbD67j6v0un9CjTIGtR3RO82WNtoTnjuZXsGWJXD9h2sx6qeBXwttWyNWEWXU895+mZRAn41ZDuNwvNKcEBGgYmiF23EPWy2A4G3PR+7FyzH9ff2Erdj05hmKJav+2kM06cLMBMmTwy3CwiAcP6vj00zOYm6sj44wgypTR6ZKGktzyCeR20WpRRnMP5KOYy7SQDRyMjJSwbv0sNmxYi6nZCRTLWQaJTob8F+mvYUQ17BlU0AvLuPztHP7hn97HlTvkVTeBDEibR+wzPROVbCNGLkCQy6GY9RE1WhwmHsnXsHGmh0MvbsPkpkk4ZADJ32Ft5omvmQ0+dFGwOqVvs9TFKUFsck07rKpAyRxGU+2d+R4pQ/OYcKUBcMqwDSZOJAPgsSvcwIuykaV/DOvY9y5bm8inS/kt3Tf7W1pMgy4QPNlNLVEVbCbhZt1FtG2sUx7PL7WksW/LzFP9XtWz8eRQxklZTFPyisGzhmvTDc/ynErBm36VZrUqa6KhW04qocvRjq81fjV5wnwHRUw6XbQWa8gNjcEpUtUSCruMYOl6Db/4+ceYW8lwPtVwKcJLB5/Grj17cOvONXz4/ruYGJ3G29//AZxMByeOHsXXJ86hE3ew/8W92Ld/B/JUZzVDXnMOYjIyZ3siAiMNASo0vxkwSHv2RZz6DgrJZpb0IxMAva7xHqW9zHKNsMcCrxtChLB2S8cODRGWT8jOKV9nxm9C9BgrMl6zDJAzmmDOTtXogPG+DJ0A7U4WFy8t4x9/cQrf3o3Q9KhaA8mIaH0kw3Ulflrw0cZEPsZL+zfgT97YjZFCG1FnGREoskLmwaJpZ/6RzwXyjPqsvA9Ricyeh2YnwLWHTXxw5AIuXW8h45fg57OYmZnC5OQkVhsdLK000GwRu0/OEFb2LUtSpGSgrNUmyYAT4KV9bNClmKlPt6bsNp/ZHg2hPo4dVdwkUdE0OTMdB4PaOOkDTtokHzl94+CyYb8u66KBRwOgjrG3oem5hIWp8KDlvs12ZnSxqqsjGwcZMTK0+ovMSlyZgBxtmhnU4h6W4zZWek30KHtVD8UDTKIojkzZDGsoJtm3aldinocaoeRR/D1Gs93izTdfyHNyQ9TtotFqwwkjZGOPAR0RDVyFgNgynmx0L8yBcI3VIBugUCwiDmPUVlfRbjVwYN9z+Muf/mdMzD4BvzjKGTTchCaWr8bLpJ8jYCKsnBSep3AtUc/s4dYh0WzE9d+mp2fg5iucQEExVq4gYEgntSkV2jld5nmNjmPRvXVazJS0mjV02w10iYGL5DvpmaiciWofEjCS6CGkb0QnR3+Fkm93O2i1qPZqh0Fcs9VCrV5Hs1FFo93A3Pxd3Lx3A52oJdU3XIeBHGmyGi0p+0TJIqQNbAeAl/MwOzKKZ9ZuwMbSCPxWiBKZP1Mok+7VIRhMvCcVZWN1I+tL/MwKKuUatq51sHGdg2KwKLU9WSdjzGaN9tN0hDjCUPHk2Ee1W8D563W8+xEJY1ew0nTR5c3J56QV0b3JgqKspCbIMhDSk64JiaTh05R5S8gDM36V0dPl0z4tJ1IGBXKWzihRwfFaIUJkqlRC1iK+Q96GGcyOuBgrkMlvAYcObMKmjUPI5egQQocSqhAUwPGo8H0RYezixtX7OHnyCh4s0DOW0Q0DNu7skCs6AXbSQ/IJmMaXw1Y8IQuQ29SCwoiFHYyOFLBx7Ti2bF2PtRsnMDJaQJ7IOtrMOIuwhHorixMnLuDXfziJuw8pO3aCtXJ6OskGFObqIecHKOSLXAzC7bXhdWuoFHvMxB18cQcm1lWQoetyeNc6OveFQM0KnDS+giBl5iygxnS2FXakn/syWpW5UybJXhsNMOLOHAzh0j1oDU8DwP5nLNOji3L6Sh8jltBSA8kcClTN/SftYV6ng6hMZskatdlBbUc9DfJKbfn2KcupO799atRs5sRuxwbOql3Ue7YqOPBZ3yTMJEkfpt84MUHD2PSlVj8n4NeAyiRMbMBI0ud08jJjlLNa9bvoi3O4f+UGjh89i21PPoWtzz0Djwx+Mz6iqIQP//UTfH2tjvL4OlSX7yIb1/Hs8wcwMzuLI4ffx9LiA3zvh9/F+o2TaK1W8dXnZ/HVyZPMjh889AyeenYDslmj46TvZvkMZabKGi8YWqsfpMSGJBWkInfBXypHMiWzEvNe7f5+WxDBa6mWTWU79KqYg+vvtE8U0Im7A69rdLAfOHyyYwWTcsaSDLR+07DPot4OcPzkffzb+xdx436EBvLoEPseSR0ffgxiPyl5MK5hYjjCK/vW4fUXn8BEuQs3rHFyoAU3E5cEKXgv8hUuucUJlw46oYvVToDLN1fx4fGruHWvjSguIcjnsWZ2HOPjY2g2eni4SvsUfZ72DxPANlWFEmaEqZP0kER7cwqw+rVqj5Bh5oxDpc30M48ynSlQtsEhB68tc+AUKBpGdCBEzte3gVzfCcBMDAmdKk9o/jWebcmKwuaLynCk8Vy5ObPVGG2cfoeIE00gKCk+buw5zPfRyUeiSSRjjrEctbAStdCOKalAN8W0QYUdJBsQ0R5JNR95H7to6WHVWjjJV2e6UEbRzzLooNqgpNni8JV5QCJ7/Njh8KpLmTLGZ03QsNkEkEEQUC02Cjll2a+H7EiorNeGtevxN3/937Fu89PoZvLosheZOR0ytSwTRNg4CbESO0YAKeyKVUmnVUOzvoJGvcrvm52dxdYdu5DNFdmniOr+MZhTW7vkfGQewqC6bqvFRe/DLtVMbUtYlXzhwq7YyMSizePJY21cmr3JQW+jlaNHYDo7pFBsyGwNZb0SUKQEkFanw/YszXoNjVYdD5ce4Oqty8gP51BrkjXJKmI3A4fMkvkQL6WjSHwaexm0uy1UKmWsn5zCTGkI6wojGIEHv0v3SKLlGG5MZo202FKWUBYRhcHjDgK/g0KuhtnJFjav72F0qAknpAwy+pyOY/Hzk5ItPkJayJeBw8fv44Ojd3Fzro12FCBySJArwFUnFe99XO1BwLECZv7RsEEC9GWc6wlX95MEqCWmkEYToSGPx23ujAn0RJguvjzHOAGGUvOpNkKIvBeiks9gLB9hzWgGT28fxf59GzE54SOf68ALuvACH242y1YwpFHr9gJ8++11nDt1HctVF1FmBFGcZdcFWk67XckaJhExzUDSdvJwpfajADPpJGnsdkNUyc6efP8yHRRzMaYni9i8YRJPPrkWWzavxfDQELumf3L4Cxw9dhl3V7IIvVGQkk8XNZpbgeeikM8hTyW/wphyYuBGixjONbF3z3o8e2gXymM+MmQ9QyCOTWBFlCE7o0JjCxHZAIQZJJs1szZQuZP0g4YpEVZOkxIUwFmhPfszKWI332PrMx/Hng0QbI87POvGni49VlhStWbm1vWezTqartnKdJn70ehJX1voYLY2d2UfE81bgqCsEKdSFhZA7gOd5jPKSPLz0GeshBCZaRazan6vz8y/HwByej21KdH/TogHPj0bfzlibSmDUME8zZwAN89fxofvfYmMV8KbP3gTMxvHkfGpXFgeV09excdHLmHr7kNc1OTMFx+zfdTOnfvQavdw8tQRvPDS03j+wA54ToRWM8QXnx7H+VNfY2Kqgtfe2ofR6bKUF6TvprWI71HuK84Yg3BuPqNDk8U2YR4TfVoCmtPap7a+yhrtIoXUsKnqcplAMSUI7TdbP6fkJr1Pb8Ou2CTJFGkyBnl9ElufQ63h4tPjd/Cbj27g+nzM2f500OaoQkwrlOyxFO3OootKrom3XtmO1w6ux3ChBydchUN7ERO2ZEdlLEzMgkrmvrT3MDPIVYCoXquDZpTH6Yvz+Pjza5hbDHntzmXzmFk3ieFKGaurbdSqIZp8oBdfUANerOxUekW1bbKG0MGdU+7UCzc5tz0++UBIZqlLr1GXtGl1ECswpvfIeBdA2M/g2d1js3spO5hB5nuU7KCTjE8DWjM1Lb/FGxLTZib+nbDdsnnQ5q8ecYlBYMKYGSbPGAcqY8aSGVOpwffkYUlzliBbDt+YqBnh9xioo4uFqIl62JYH1/040d85DMgoA7XVIdYnQqgyFGt9U4Apy3QGRWQwXRnl8lBL9VXUSORPJUG4BqXUAiVjQi924PUcHnzM/YQ9Bi0k3CeNXbdL4UEX2SBgQThhPEp2IP3cd158DS++/D0UhqcQUVjUeKVJTpFkSjJoZouPkGlyAmyUgNDrNFGvr6BaXUSv20an3cLZs+ewe88uvPX29zEyMsUnIKlSKhuY6S7JNGT9ogCtTn2Vw2Fhh0KgHX6NnlUqTpBGXbIQqdRZqowVE1xW7BkmkRlTA25IF0fh1Fa7zaCOwqutZgvNThuNRg2tRgOrqytYba7i3KUzaIVNbNy6EUsrZEvyABnKknQc3rSJFchQe2YcLgs2OT6GP/n+O4hbLZw5dgI7127EaJCD2yGmVDzRMmxRIqFFBlshTSC6VBe+s4KRoSp2bc9heqQFP6RKEBLyJtBMYKSXKaLVK+HK7Qb+/f1L+OzUIpbIko68o8j8kxc84/2mBs6kj9PJx+BWNhX2QTIbiJSY6dei6PjWsLT9+wHY0Bcwk8mskgCjN02AiiwMVM6M5LpFt8eltibLHsYKbTy3dy2efWYNRkYcOB6B3B78bAZensKXVBM1h0YtxMkTF3Dh2zvohEMIM0V0Qt/oTaR+bqNBjC25oJPlSoZBG1u0RJTt5aJJYSkKvzLZIMyuHEzacOI23LiF0bKD9WuGsXXretx9sIwr1xbQCUfQQQEhnZhil+cQRfxyvodhst8h38ewg6jbQdnrYqTUwnP7NmDXgSdRoCQLEGikzdEYbXNzmELMVhWtdEM0i4Fu8InthQWi6HeJP1l6gJVuMOEv1c3pYmRJSdLF1wIjGnLU7+XrGyCRZNhqmFJZKMPG2MBewWkCUMxamJIHcl1uBz1JDIwus1SYAWpF0YxOQ4HC4KC0gZy9wyQnFAv42hUhzFrehxn0rfQvD2nNGOUF0QA5A8b7Djb6QWUbbRBtmD9lFm2wqNfkTCbVysqaqzVWux3gk3eP4uSp29i2Yxtee+dVPiiQH9zKYhcf/vtnCEpr8OKbb+P6pW9w7NMj6HYLmJjdgZPnjuPJJ8bwg3cOYITknXGE6mIDF89dQHkoh007NsAPjE6PDhxsRaFA0ipGn0RRhP2UuqlmfaGsSsPW8MavYXKFI6YfaD+ltZj3drqe2dd5HTdZzEkynFqNWTja7n4LRybDRTdfNjU36xy732WyqLUL+ODwRfzuoxu4sxqjlSmjFwdiE2kYPMbtUZd4fkyVQ3zvle149eAWlAKq5d3g7FSxTDFJFcYSShhU0eP3epLkQFIX8vastj2cvvwAh49e52oNpPXNF3JYu3aabUYWl2tYXCaGLkBkSmDq+iusmRA/muyhY5UlYUYfqOu3DK9U96YAT7GFAjmBKfL/adSFvkvGrmAvax0w+0Ua4n4UKD7yXTRGvmsMgfWDtl+cgDRlFUQ4ysbBNEASZkBmqHxOkWWKLrWhaHHW2K/8VsJSNGE18zLRxhEb5pLgXEpy8XdRdqMTY75Xx3KvxWE1WajMCmFiymXHRylXQJ3YtbCLrmNqy0mrSd9YokMJi8aYqYxivFTBcrWK+dVlDhNypJKNaChU5SBwfPiUP0lyKaMR4xBfHCOby6HT7aHZbKKQIyuHgnjjkfYLGYxXxvHnf/6fMDW7GbnKJNygaE4TBAjo+UxYk8BF2ONSWATauqQvW11AtS4GvXP37uLUqa9w/949VIZLeOmlV/GTn/4MY2Mz6JBBouNxViuzM8ampNvpsJ6vQ/omrpPaRNhtM7hjLZwKu8wBVwyedYERAMGZxqxXT94ktDYxMJT52+syC0fWI/Qz6eXqjQabKTcbNXS6LSyuLuLUNyc5g5XCqBu3bka718atO7c4vJrLBioPgR/4fL++k8Hm2Rn8H//b/45T587g448OY//OJzGVzcOpN+CFNOEDOLGLyKEKEGI9Qbplls4xwKmjMrSMbZsibJ7NIBsvIu5R+ZWI09870RhOnV/G3//zl7h4q422Q8tLXrQsbKlBrI3L2crE8vKIIa8jBrsmvCo0HA+vhGE1YQidA8lEtqo99G1sHLYyMoUBYkYuL0kMsrBTyEMBOyUNkS1LD0UvwrrRLCYKISbKMV7YvwF7n5lBqdQF3BaXAcrmPWbiKJQEbwjVag8nPjuLq5ceApkKOnGBS9i2+DBB+00G7Q5YI0cgjnQ8tAJwKKMbo9OL0OxELEOghAjiBCkMQ21PByn2pKTwSYZOtcQE1+D7EfJBCbFf4UWetLAZkhxQZqzrIhf4DOxLhTzPwbhXRyasYU2liVde3oudz2yBl6ONcFVMV5NwKjWUqQ6RsB2G+UrYKa00YcayhhR18+duHKjrqv2rjJWGt/l9phdtfVa6S8ovOZyqp3+r13kN14iG7us6lqzTcPIRa14qSNG5yvdmhT7VVieR0JuL2OxYaiyWhlW1HfoSEPQkbLyL7IFrA0qbjdTTZALyFG0Y4KULP08a3tqF3Ul0M0bbx+1n2obCaOylqbYppm9t5tNuD/t1RSf0fHRgNVru5du3UKxUEFDGcyZA9V4dv/yXP2BhOcTLb72Mpw9sh+c00esFOHX0HL759iZe/cFPMLthPc5+9jFrSe8uOVhtNzEz6uBHf/ocnniiBJe0uaAoDT2TerjVJLRLjJzqe02pRtFxG1mQ+Vl8KBmJafwqHQmsXdYogbBGZntL2B1O/LNNxlmHK8a7Gu2SEylZOsm1JIRqM290OVN2KzE2T21HOIJCEouMh1o7i3cPX8BvPriOey1aR8nol6QSHplxCjdgAHUctjBdifCjN5/E6wfWIu+sIhM2EWcIEhp8zeSBYea4KSQixHsRRQT44Byg1gtw9PR1fHD0Ouo9IkqGkM/nsH7DNMrlIpZX6lhc6aBDERzH53rZ7JbLpUgNdlE/DDNm5Lk0pC2HdIERagViprblgStoRMiZJBpp1gfBRymoU/ZNXlNNoynZaJn/6v5hM3CKlZShy3z3NUp2SB2DDdLRGZ/8a3gjc5PpA/GDJTdKDSyngARjmXhucjJIxJWm6IVBtjzYLKZcB1LMYlyx8yA7kpW4g4VuAy2QyNqKKBh2Pud6GM8WUXI8Tox40KqjTRmkWoqrf+c09xqDPrd763bW4ly+dAlLKysMhLiYe08E9uQj58FlexIW2ZvJRuwD/Y4yWAm80GJaLBR5cxKgSOyQi+1btuONN99BeXgShaFxeHliPiRIzOFgNionlkho9zrZdiw9RHVlHp1uHbfu3sAXX32Fep180mI4xGQBeJ41eD/D9PQGOJQA4WbZPJhah2xESJQedoXha7epPl3X1NYVM2Q7ZKgDxGBn0R5Y4T9m5YzPGl1fqjl0OFmh0Wih2WgxS0kh1kajyVUhqrVlPFy8j68vnMFybZE1WSxidzOYnp5GNhdgYXEeI5PjuHXnNteXpcxiuk+qiEE1bIccD3/zv/wtHqws4+uzZzA1NITRUhHFThtul2rxyRQiJpHTvmnj5I27J+yc00CpWMW6GWDLbBeB3+AFYmHZwUefPcC//eES7i5EzJZKBQkSDFuECaeBEDNsfID4JExj1kxMM4Hpc7wIGWdxexHtXxxTMbKeRXS/4v3MGqfJ6YyBgBgk0ylYKpPI3CCQVM4B06UMxvMdbFuXw8uHtmHDhmH2hwsoMzWAmPyS7sylzNsSHs5V8dXxC7hzt4bYKSNCFm0CZ90eh0gJC1CpGrL0i6k+YuwaDQwZHmdQa3fRIBauReOAauJSnURJ4KHTN92sFK6OODGIWWpK8XFcZLOkOSThs7ie0+MVi0UGpRRtJ2BPnUChl2y0jLUTLl5+ZTc2bl8HN0sAu8YJLlKKyQpTKlBRkT5R6AkQU9rB0q7xGqMNrmJ9SxOn2CnRLVi6OP6cZTvCui57+RwAYwlIMnYfCviUOWMwqCnolpZM71839UQDZg0U0958P8zuW5YifWyddag1Apf+DFTzfAnwMdmyqvdLQGp6eEnZe9NYytxx81h6D20r2RFNvyhraDNyBrzQ5dKTvglFWm1ug0W7ba0oU9+9KdPKpaNcXPv6W3zx2TFs2b4dTx/cCy9L7Z/F9dN38W+/fB/l0WG8/YPvYHZ2jF+/cfUW/vj+YWx9Yi9eeP1NdLpNnD5xEkc/u4T5hRCBX8err2zDoYObEHgrkr1NOixuKsMY038wU208GJPDscXKCWQwHmRpgSzeV9XVh6MoBnDZ7L9h4OSwlzJHvLYPgvoU+fE8VECRYnMj/NfqDPwLXRspOYMkGHTI9fBwOcZ7n1zFe5/exEIrQCsu8nohFRE0wSJNbgkyTXxn3yx++t0dmC434IZ1YfFTKMRtIMa+EjEiTS7bc3E4lYCcj+WahxPf3sNHX97AaoPqXBdQLpUwMzPGFkkLKw0srXbQC+mzMsYEAKnwSueQDdRSjWESsbQOKelrRhKTTPPU39NOWpB+SudqX+1Wg5Z0r1DA+DgNqP29yV0T3iL7kUGh3iACTDqVEZs9GNLFkweNah0eExTSa/Ihz9Si7FvxTEjKphR5PTKIkA4L9HOdbEh6TdTCjkm20nuS9ZRCnuOFIWydmWVm6/z1q6hSNibvftKSqk8SZC1fQCL7cr6AtVNrUFtZxfzDh5IlScxCFCPnBcjnCxijECwymJubswaXbKosCDUMFYVWydWZ2DgCeMyeRCG2bN6GV77zFianNyJfHoebIzCXMjkU5iTxOOnXqksLuD93HXduXcbNm5dx9/4dtLptuBSCJME/+w5Lyvrep5/Bn/3JT7F1yw54PrFJxGh1pTJDr42YWT7SMbUR0ibdI6GvmVxWmwhwS9uI2kvtMQQqpYwTtSOFwznEzCFVSnYg4CghVfru5ZV5nDt/BjduX4XnO2h1mwxA2WSRLSXIyHcGQ6Ui5muruH3/Hvw83b8cBrKOi0oQIFquIufnsf/FQxgZH8Xd2zdRGipiJJ9D0O4haHXYxJlukDg5Dinzc1DYnwSntLGtwndXMTURYs1MgNX6CocAPv5sDku1GBmfdIZBYtDLe59GeGiBYcPoNGMrSdMxJ0V+u2FdFOwKSMVXxbQAACAASURBVDMnNDPzZM82J2lrIbUnpn3e6F9IhLGj0LOE/sm3PMZQ1sFExcFUOcLuLcN44fmNmJnOIp/rst1LkKWkBgqtiqUC1R28ff0+Tn91AUtLPQZ1McjcmMZwS/TVXFOYTqwC5NqtGK0u6VBcdOCh0c6g2XXRCalfO/xE1NZkqpmEmGXd52vRPKAQOrHbbAHk0fwQ50k61tGwLhUK/N2+76KUzSFs15F1F7FtQx4Hn9uN2e3TcJyO1NelxApmYBMIbH602Bq+KxvIGW2bHJnTv4MasXTRS6NffUbA1uJvyKRENycTKL0X/R67UxNAofdm/dKc2i3tiFm7VPT+iE5Evo9BoPlubneNK1v3Y+9ZfF/CttjRirQ51cDZtG96OrdPOI8mV9C9EDhm/ZT5LK+/OgEUwFkTIglTD1TMUErA3gU1gsBtaO2OOpeS9htArwlbSa97XEbvmy/O4NMjXyBXKODl11/Chm1T3GztGvDhbz7CmbNX8eRT2/D2O6+wKXut0cAf330PywstfP/HP8X4GhLPV3Hy829w/LPzaDbmsXvPNF57cx9KJbLdIZcF28RTa+sSpWSygukAZPn0pRt6ukZIuC9lOlTzxnu3VoxJMLS0L5EqOjN0BeJhksQOUt0bv7GPSNHhK4l5FImhtVQOLQLkqOXpldAp4va9Dt7/5Co+OTGHhaaLNkklYkoSESAvQ8E8DwPNEFmngTcOrseP39yK8UINXtgyrjNqTCxYQxLq1IpFKqX1YhedKIvleoQvzt3B56fn8KBKeusihoaHMDszzZWXFperqDZof6LdQHziEoyhK4c9tv6nr6WM+iCQYwzRd50Ua6jsTH+dEOnWvei0lGVDJ5q01+PCrIrZEluS771OQE4uo6GflEV4ND6bMGU6GHhzM1Sslrkya6SUJUpPbXJ9MRBOqUT6WU6xyY1Y850NClnETWxIhDYiLHebqIYdNpElls5wRibKGiPvB3hyy1ZsnV2Pzz7/HPdqq+gwZdOPuE0KjikiTqEpIOv6yDkuOvUGA7hMt4sgQ1qdIZTLQ+xlRXq5ldVlNFuiCaP5RaBNynpouEtoVM4iNCFOh0vFRJiZmMELh17Bjp37EJTG4OVKiD0JPdPko5AiZZIuL87j3JkvcJ7CkdVFeAFl5YjHG4dtY1cE5r0OAs/Hnp1P4c9++CNs2ryds3FIlE5WKD0CvezvRicZ0cOxHs8SvqanoH7BsZzidHzQmi8nDjYs5moOIVux0EbeJo2U8der11bw4OFdnDx9DLfnbrDvWGWkglqjJvlKnK0qbT2UzaIUBBiaHMN8rYYbD+7By0nmIoXVCnEGxV4GQeyg52QwOTOF2XWzWG7VUGvXsWN2FlN+Fn6bRLLkeWdYXLLFITlAxpMKi2TQTBDEbyNfDnH3wT388tfHsLDUgp/LC+DT+qp6YFE6X2aIMUQWgT/bfTAqkzGeEHhGP5jOKXt+KS5QLZ1ZiIXeTRJseBwllRmSkWvIDZkPnhMi60UYCYCJIRcTQ13s3z2N/c/MYnLKRzbbYdDjZ7PwC5TUQCGpHLptF9fO3cC5MxdRa3SQ8QvI5QooDxUxPjaCfKmEbC4v1jocXiCCOEJtpY6H81VcvfEAt+5W8WApRBNltDJ5CU+YUATNA2KgKbuVcwkY4Ep2HOndyHibDz5cA1YIm3w2QM7zmcWjz+YDD253BTl3CU/unMDzL+zBxMwIHIcsTCxTV25aM2Y13KYbOq+YJmSgq6fNFNkaOBu48WZlNi1xO5c+TvzWTJ/zM9jZoBb7NgjkdKVW1kjBHemklFV6BIhYgCfZBSxKhld5o6/RTE/dA/j6pl2SkK81kZMkDyMitp8xaTfxIjSjNwWnPNxtwGXaWEFkH+gaBFMmfGrvakkf2qDM1uhq49n3PxBStdt38Gedo33+djTwcqg9bOLI4eO4dPkaNm3ZiBdfeQYjo+LGf+fmMn79i4+xUm3iuz98DXv27uJkmhNHP8cXn32JQ6+8ib3P7kHGaaHd7uHLI6dw99ZV7NqzEdt2rYfvt8RLUYEy67vUmsWqb0vacB4H6fP36a8Mi6n6toSA0NJZiVQjjdJLVxjrKANs6ZqsKVPQoUlrZqyq1k1XG8UDcnhPs2OFMZIa4WSBdet+D7/8w7f44uwilpsemnEWEaQus0RzFDDqGkqvUSJUHa88N42/ePsJTBXr8Kh+qprj84eFhWPykp5H0mE5QkCVdh6sZnDizE0c+/ouluseIreE0dFhTK8Zg+8FWFqmet+kiZMogawTMqfECk3+PI7lGnxdQ6K6pqckkDxT/x/bgSMNbdtJDHaY1L4m73nsxWv33cDlDVbrA3hvG42cxlq1JqSMKTtObgn7FPRZ9DUDAV43aeOUBaSvbqphvjSMK4FE/YzQpXZGBg9kNv4lpk82TPpfJwrR6HVR7XXQiLsIPTLUlQWbxetGsFjwAsxWxtFttbHQqKHB2WxWo5oO1A5hg+BMBr7jwCc/sUYLLt1Tj4xlgfHKGAM5uRfK3OswSGq1OqjXG5y9RP3peZJ1JwPBZGDSszKgoBAYmR46XJf1xZdex76DLyEoDCGbLUnyAJnptltcYWF5ZREnvvgcF745g4nxYZTKBSytrmB5aZnBm5vxuI0InHVaLZSLJfzsJ3+FF154Fa02gTaHrUAouYEtQjjzR0T7nCFrjQ9ZxxWQ2wkq8n4dNGy4aIwYSRtHP7c7ysi1ONGh0ajj4YM7OPzx+1ipPYQXEN8SolQaYg0hhWEjAnKexyzaWCGPsh8gk/NRHB1FLY5w+cYNBq1SLg0Yc7PIhaTDkGlD4tXdB/bi6twt1hE+sX4txvMF+J0QuV4GjkngYJ0gFa4nDQdnEdEaFMH1HDiBj4tXr+FXv36fK4bksjlJDGHaXnVLArTIb5xS5qmoNZ0I2czaMEnMYhmmUrglGfv6R9bJtLUlE2tg05KTjClFJuyFMFWWwyIncND4y8CPIs5MHR8OMFnqYTjbwluv7sSeJ8cxXO7By1H5sghBNgcvazYPv4xOrYuLp7/Glcu3Wds2MT2LqZl1mFwzhdJwEX6BQvMK5iWDmikKWlz40JJBfbmHr8/cwHuHz+Dy7QZamWF4uRG0Q/ITJA1LV9rcsJecuWWumQuyMpaoBB7V23VjrhaRDXJ8kBoqZFHKeWw90KtdxwsHNmL/oadRHC1QIJcK4plQqravceWnJrbZmQRgK03BM1K6REEdaeP0fQlgM7/nOpzK7Okh2QIP3H/aTubaNniTBSD9m3yPxX4x+NLKBdZkVEbJnqAKABlEmcHB4WR7aJkdc5BhSMCjGYd8LyYNkRhaG4wmLJ0ewtN5kLQb36qaE5v7VrKCUXtCDaUPlQBlc/+2tlC43DTUmjILj7KmPHm0KsMAs6ffZuw0UoZUG1JNHk27OXkqJ4Ole1X87jfvY6VaxTP7tuO5V3bD7ayi283i8Lun8cknpzE2XcFf/+1fYnSshHu3buG3//Zr9gN95/tvYmiYJmYP3XoHjZVllEbzXK+Yk6okvi1/VdOu/UNREdMXPLeMxMnwHXI4skPR5vlkCEj0x/ZqVeBFzclsmWH5hJhR3tuYglnkTaLVssKzygzJniCASqcN3RfFATJuCTfnuvinX53AifN11MI8m/CSlxtfipl51fOacCxPL3qdrrCKV59bgx+/tQVTxSbciKJsokvjezYWX/QYtMdzdCDKcKWdB1UH7x85j68vLaPeyyJ2iyhXhrB50zQvtQ/na6g2KElTIiyaBZzuzbpHp8zZfxS2TAdxyual19EQrNq0SFRCyTBlRZO+6Zvmj4JJeV+axWq93Sxd/S4dus9kFMjJuiOdzZuRFos1r2tn8nusbA3NZNXBpanI9uaVNlAKBhPNnQF/sr4qlSirAkfLteAvv0Fi5V0qkRX2UA+7aGV6IqimNZmFi2QKKAsJMThUI7WXidHhjDbDeiQpxFJSTNgCqbVKWrmc6yKiSgP1BgJiFMIYY8OjKJbLrIXLB1mpt8qZTxlOrKjVGnxvvL2TdwwfWh3OZhWQK+nevkv35DLbR2DgmWf34cWXXoXvFThJgY2GCSTGxHI1cfz45zjz1Qnkgwx2bt/OIYD79x9gaXGBQRGBIbo2Z6C2Oti0fgP+88/+GpMTa1nPSwOfQFSSfm7uRb3N7IFiDzZpQmmvRNdtTmZUiovDqsZ2pNnqcIJDt9vC6uoSrly5iKNHD6MTkjdcDMejCdhDoVBk7Rz7kRE7Q8xMHKHgZrBz8yY889RT+Pizz7gMTuj7uHj9Bocy/IyLUTePMnvyEHuTw+jIKNZt3YwoyGB+cR4Ly/OYnZ7AurFxFMnAudtjIO7yc1AShJEEmAMBnYxjx2PN2EJ1Cb/41e+wWlsR3RkdIPTUY9qBSrlQrVI6HpJ9TI84MXPYIcCs+ID3MJVXmc8aCXKyKJtRrvnK1vKcGkGay5g6DfIWh3zzyBgXEQpOiDXDLsaKMdZOZPDSoc3YvXMN8vk2l9pyAwJIPlyPTHUJLLggG8LLZy/hwb2HqIxPY2bjZgxPTiM7RBY2hE7J340yesX0V4CM+qkZFsalDD6qLFLA3ZtV/Obfj+PU2buohcOohQFiL8ssMRVsECk2ZSPTZ4QhoAMTgWWy58kRkM8SmHNQKpThkSza6yGIqxjK1rH/mfXY+/xeBMM+EFKxbAJx9masIStL4J8AHrNTmQNkCnis122Wy6x7CdizAVLSFkbLxTulFluXbOlkACh4s3eMRxiqZBc1LJf29gBIU9Ami3P/wT8BZ2YzoN2uD4SZG0gO2xoNNbVt9Zr6HAlgsMGqAWT2QSQBqxYI5sGpIFkf3DId1snRBzANM8e/M2NL9zU9BGkli6SfrPBxP4K191rdoRP2hV/gtpGMdjklmQMKGU9nyjh//Bsc+fQzriX85ndfwLoNI8jEWZw9eQ0//+cPUa038Nrb+/Hq64cQeBm8+9vf4NqlO/jhn72FLdsmkHEoc5pYW9LmUgY1VTUx1Sw4+UY9+sx8YrbagGQNrTLGT7Mb7QjVYLSKHkmJkr7f6ZptIgl8ZuJFiXY6mS99IU7z/kFSSW+NWTyTyKiayxAumt08rt6o4X/89hxOX66iiTy6mRLr1ihKIzhBQFnC7Km1Bh2qKWM1U2VG7idvbcVksQWXkhgt6w0+5xjyoRtTpcwMumEeD1YifPLFZXx1/iFaPR+BP4ThsRHMrJ3ipMEHD1dRbxMLRzISAdH9UcY0+ph6dMp+neT+DCAom5GzAZ/8nJ64KDJHBQNYYkX9agv/kxB4f6RTySTtR05E0Szavs9bw9wyDObh/farbxj7EZm0is71I7z9mfISQvsJUlb2TAcUP5CZcILeNZTZz+rJnEqFhBqq1evIdU2WJLWq8ayTGL04fnNBXMpijXtoRATmQvTcGOQtyHJwYlR0feDwlBwnFGzSRqLAhk8uxNR4LrKex5qsAtWSLBbRWFlBr1pH1O6iVChxqS0CWuVCibU+ZN1BiJs6jsyAFxeX+V+azJRsoB2kqR90/+yThgyygc/1WWnQb9y4Gfv3H8LExDTa3RB1shjJRLh8/Qo+eO936DWrKJEwPCYxeBmVoQq6bdKhNXhT5GL2nLQgyQt/+Rd/hWee2s9lSnjdMsyObqaJ5Uly8jVDUU9kSQZNOnD0ZEV93CMfsV6PATWxZpQRSwzl4uJ9nP/mDD7//AhKw1n4gYdqvYYuZ2lFGB4e5vtbqVV50hAIpaoAWReYHhvBy889x3q841+dBnI55EdHce3ObawurWDEyaEQAaVSEYVsDps3bcJrb70FL5vDxStXcPn2DVy/cw1jwyVsWTOJErGr7R489v2TerGy2ZqMI0P7c+gw8FHrNvHRkSO4cvUah66phi6zwdRnDF1C5J0YQS7Aw1oXVRpsJrzEDuXGikVmkYzfVC4gnZDsgdZ98Jjm8lrmPWa/prGjRe+p3+lnn4BcJkQ5C6wZymB2OMLOjWUc2L8eGzZWkMsTC0fWIi4c32OzZSGhXDSqDczdvMN2IpOzGzA0NgWHMlfJmJSNUYkdkPq1fcjdgNXk5pkNoVq/OSAzjJXlDH77u2P46JPLWOkVuRA2bVrEPGeIMSbmkjSiZmGiueu5DorEnrpUc1dsZ2jO5Rwqx7OA6RHg+f1PYMdTG6ncKxBVhd0IieWwMj/7mCarRt0jzJi9Kg+wWDb71edjZtge+j1XB7A0Xnq64e+xGDb9mkFGTL0mE5BpgWP1akywnJ2NqUygslgyk9MkAQV4VqjXrHXJE+t3ygi0gLkJFRMrqYuEgiN7oKoYSjer5HdpmKpPD6jUjQw7M+cek4iibcfOBRZzad+/vsdGGUpXqVlw36Sy+lnpI2VhtU/YXJTGCh3CabyT83gZjRUXn334MS5cuoGRsWG8/sbzqIyO49OPT+Dwh1+g3Y5RHPLwpz96DTt2bMM3X5/EkXc/wjPP7sKh7+yBn6MKMsTAWayviX/014dNdbfaJayVC8nU3F5vrZ9tkkNfZhwoprp9CN9g73QvF42ZlNYyVRRYliMAT10qkvW970BjEttk5+R1jbSFja6PM98u4/cfXMbpK3U0qYqzS2W3aL4bX02J5wmJYbLG+Hec+EDrYw8+VvDKgWn8+I0tmCy04ZJJeLKW0j5PayZZGxE546AVZjG3GOHIias4d/khVls+/KCEybEKpmemWEr08MEKGt0MQjdrfPKs0KlOVdZPW6VEFbvw63akxF43hGlLySabTUuHOeGXQTNfuydT0J2ye3aIVN6r1K3uG/2VHngVSLCWoQXeflVqrfYPGwkL0h+1obDBF8eYbb2ZFWpNwnMW66XXthtBxdApSLRvTj7BLIqZqPwvFzSnagfGwwwxWmEX9biLthuhZ7FyNF85eMuhWangpMySGAMbSlXJ7wxQzucxUamg3WhwSG+4UERjcRG1pRW2HhmrjMEnjzgyUSW1VYeE/Q1kSYNEQvk4g4WFRVRrFGr1DcUqRreC9CVzhcKzJPbOlwrMmlCCw/SatVg3u4HLJN2an8fcwhzu3L2O2uoS1xkdyuWRzZBDnsNJF4VcHosLC3ydgJIBGOCSDUgPr738Gt54/XvoxR6fkJRn5WgKmzfLiE4nbwo0KGwnh7SYs0oFuEnJIy7XRSoRdvbvoRPGUlu118XtW1fw5ZdHUa0t4M7cLeRKeQYT5CVH7UQXJRPYfD6P+/MPzeFVNFIumQIjwusHD/IGf+7rb3F/eRlxPoehiXHcu30XY0EBlKjYa7YwVCphy5ZN2PPMU9j79H5m1k6cOYuL1y/jwtVvMT42hPVT4xgldrUTwiGlvtlMCZjJYiLhAgqJh24GkZ9BOw5x8vRZfPrpMS4LRVmVuShEMY4wNezg6V2bsHb9Ovzuk2/w1eX7iPysOd2KwTO3jnrZcXcbBocPbeoFZQ5DOhmZzTNAjsZ7oo2Tkx4laXDCDIF/hBjNA7NjLiaKXTy9YwQvHtiImTVFeH4PXhDCzarBMp1qqP9CdJodLM+vcAi/NDLOY04K2xtDUo+AGU8esxFp2NJOC1ckarRXPH+otE0FK1UHv/zXo/jo6FUstkcQ+jlmnWPSphjyioCxBooJuFWGy/J8UciHlKJLTsPzWDfj4sD+Hdi8fSP8PG22y5LUoKsU/5vEndMVlF+zSjwlq5q9vJnTc1ISS39nxQUTixALyNG3EIOShJxtAPcfLfx2JqvZbDV7U8EIb7p64B1gtPQknlze9I0mbQ2MLYlOmudTTVzfsj6QICG7QT8o1GuYDPAUIyg6sNuS+jM5JfZnDSdgy8pK1XuxLVjkZJ0ycmaNNJ1qtIk2iFXdnH4vH9stMG3mW8JiGBCut81gRplNag/6LM0Tqptcxtz1ORz56ARu3prDmplJjI6O4NzZixiuVLBu4xYc+fhjbNu6hlk4CqUe/vUvMDM9jn2HdiFbJDAm5SOF0LCePWEaldE1Y1Vd1mkV4eQzOWhqDFO2PPHvlL4QmRFbHnGymzonmI0+6W8Fb/b+mVbPUJZIK/NIBE5tj0wYloGeeopSOxLDlUM3zOHk6Tn8+sMr+PZWG7WwgB5lqYvRk4kUm/3ExHjpOsrKSaiY6RMEWMEbB9fiT1/djIlCEw6FVvn3EhbmwzE8TlRoZ7K4+aCFPx69im+vL6MdepzYMD05g+npCntY3nu4gnojQsbNiR8p05EpltESh8IWplIiBl7JdOgTs/Tp5/ozTdPJpeyZRjJTn79+ZCWQQ+aoTWDJPmTwiBINyRltAJ6ZSw4aA3PWqoyR/ounY8J8AY8vuSijVvOzjQwV7OlN2pSvDQTT9xkTPjuNOgGFKRDT+xN0R+FVKQ1F90CDsRX30CKdGLnPeyGHUllLZSaQvdRqN8mcEeEnhThpjc57HvY9/RQmx8Zw9vQZlPIFTFcquHjuGzRX6xgbqmDtuvXI5vNYWVrhjE0qa0UibgJUI5VRRuOXr17H/fsLcJ1ALI8MC0doksCQ63jIFwvIFrLoxiGanSaHbXN+ATF53BSLuHbnGqqr82JdEsUoegGGggKzgyTkpOdeWVriJqlUKqgMD6NWqzHo2rvrKfzkJ/8JHQTMwMjaYowgmf0hWGCAHA8rTc2URpM6eNp+xL6JbyAvKhRS7Yn3XKvTZXPiu7ev41f/+k9otVeRLwZYXl2Clye9BGkae2LjQoyS62FyehoLiwus3eOxw20nm0LOczAzPsknsZV6A/erK3ACSS6ZKlXI2AwrDxdQKZawadM6jE2MYd3ajdjx5B5UxiZQa7XwwSd/RL3bQKO5ijWjQ5jMBci2OnB6UsBLZQEiLxKQy/paSpyh+wgC3Jq7i//vn/4VRb+DiSywa10F77y1C+vXDCF2Avz74Uv453e/Ri0maCWLr1QRMY4num/rtOW5YlkLMJlhdDNU0o7fJwtp7NC5V3RwYskRIiDgH5OWMIN1Iy6mym28eGA9Dh7YiJHhCL7Xg+tRpo4p05Zcn5+OdaIZPw8vN2QmFZUoInCkdggZIMiL1xO3kSko3sfu6CZkwkTMZlC/0ZitYO5eG//49x/g2LkaosIEPI/AMmWwAj5nKIvsgFjoYj5A4InMwM9EyGWoVusyNq3z8NLLz2Jq4xRctyn2IuwRp8BJWTdbC2bAi2nzJCSsQFoBC2MR8zn1jdPno9eNXU+6aAwwKzbLpxv1INuTgC8FDDb6HGClErChDKiZcOZRk3Rpw4Yk4dukkowFrPU9umhb+s4+9o4Xb4vRTMCVgk7D0ikQVFAhC6/8TUCKtbhq2/DjaqUMsxPxRDPMsHrF2ayH6tnoPWoho0DQrPd9LCw/6yCQ0w3StEkf+NXXLMaWdZ+adGDagzK5wwAXvrqEIx8fw927D1FbDVEoOvjBn72Opw8cwC/+4Z9x7cJVvP7WQex/8Wk8uHkO5XKA8gjpSunQYRv8Wpu4to8BKQLUzPOaZ4w6xEaJvlyxvUnCZ5skBgs8hERrxsbtJhHwUUaHnpmeT/TM0jpp4UYGaEb+obcmWivaDU0okhk/8kgVEBcyoCri8xO38Kv3LuHmPJXcKqHHMovUU06mmWjk5GchLyS8q8It+mUX2Uwd77y8Ce+8OIuxfBMxuSvw/iPavx6Z7scBh0+v3W/g93+8gJv32ggdIkACzM6swZqpNZhfXsL9hRW0iImLA6mqZEL9pOlVRwnOmmfzb9tCS+9Rw5kyeOw2VTxDjNzj/sh5SMK3ttZfliA5FD/aR6kXnQI5eY+QDHbIlskoUwter2WHd/n+VCOnYUAZV1Yesj3ZdcGwzALlZh9fd8wGcvbP+pnHP6B8IXUEOcfrte3ECaGEBRRxJAii1+pEXTSo+IcHdF1IuNX4bNn3mTByyWCT8CudOSqlEl48eAitegPXr13DlrXr0anXcf70WVSKZYyOjjIjxvfIXl4eAxXauMiAcGZ2DbNgX546h7kHC6jWVjjrVUp1GO2443DNNyp7dGvuDtzARaFUkPd4PkI/i6CYR7tVx8rKMnptsdZYPzWDTq2JuBPygFxaWkC71eJw7djYOHun9bodrJ+dwX/7m/8VTnYYvUhCsmSyqEfcxGna7CHqMi0saaqDps2Xz4Mc3pZyVDQyKDu12W6i3WnhzKkT+B8//0dMTw7hZz/7C3x78QI+PPwRelSZwye7C2J6qDi7x1Yjw8MVNJoNNhHm8CGDOLKboFNxh62WuMRZEGC1QQ7fEShxhep1dBpUHSBG2G5jzdQ49j27F6TPI4PH0fEprN+0BWPTU7hy4zqu3L6Gxdo8KkUPs6UCip0IWTJM1jGlrI4ZvwSAqS8jEt5Xymg16/jkNz/HU5vy+O4r2zFaaiAmAXQY4OIdD//X3x/D9QVigUmHYerOGm6NH0gTJvVgYthYnl9J1pSEOxjIcR1VAducUGNeo3qpRQcYLwWYLHcxNRThu68+gQPPrkUuW4cfdOBQ3SpqR07MUs2WAgOiPOkvsXAKMMyGwxuaHI6IlRC7Cq0kYCa+LcbnDZ5qn9IX6aZOyT1ZRM4oPvv0Ev7unz/FSm8aUcYXC5mYQBup+kKugEI/F7KBZKWGHeQ9SiNZxO7tFbzy6j6Up8eAaAWIa0ZnRBsAfafZcPV+H39QNYuHFXI0fWFWU6NjsjRtie+bQfMqclTAYIVd+kKISaKDpSmjz2iNUQWNyjIlYWAbICZI3wBobfOB9VdOg0ZzZX+fghTDrOm984ZgkhlkQU9kL0lmpIYa+bHTQu0ydvU7rJ8TVshKMtFBngDY9ICfdEQSNtWOMHpG+s++5BRzCkpCwRbwtQFeEjLVjckC9X2h9hTvJUkPSXKIAaxGxmN0EUB2CL16BueOn8bJL0+hWq1jz56tOPDSPhSHC7hy9gJ+/6uPURku4Ic/fgPDkwSWSIjcBByKWhiwmxw8tD8VeNKiaO5XKSBl5bheNR2YTTksbg4FFQmlKIdpzlY1QVzDCBuoqwAAIABJREFU5vTvk+ZwaQCg9KkK/g0JQsHNJPnPEDnW+sW+ptxeJM/x0Wh7OHrsJv7ldxdxv0m23kXEKJha00ICpX6kSYzBRH6MB5wZ7jRsorCDgtfED1/djO8dmkUlW+fXolDMw+nR25GHepjDpRtLePfwRdybJ5/KPHL5MqZmJrhiw70H87g7v4pWi9YwSqTyZV+RBTTRx/FrjsvJYmkkyoxSSwpBvxOwl+IgBU3/EZCzcQwP677DkqV7NmTZIMGl4fiU8Xt0cdMQuH7XIIHGQE4ZMgVz/CEdgxaatG/4cY1hv2YjRgVROvXsfwcBXhKzZ+2aOC73f5cMYjEclZCH6MMojh6ydq4FCrXG6PoZLvtja8Ls+5Ln5qdiRoQjiXGM6fEJHNz/HC5fvAhyuhobKqM6P4/6chWV4QpbNXguOc97xqQ6RqmUR3m4iLGxUd7ojp88g2XyU+s0cW/uHpcN82h0hsSgiD6OCtVXmzX2VRsaKrJ2aGrNGiw3Wlitt1AsF5Er5nHv3j0sz89jcriCkpdFY4W8tXw0m3U06rThif1JuVhG4HsYKhXwX//rf8Pw2HpEETmLUx0/Ci+K8XB/++vJiYcghxqZGqYaqmzBIGVgpKYqJZr0OJx6/8F9nPzqGL488SnqtQX87d/8DE9sfwJ////+I748eRJ+qSCWKsTGkJcb1av1PNbJNdttriVLGqrkNMPZpZJiXioW4bo+GrU6JzoMF0oIXJ+ZJZqgzVoVhayPQ88/h+HRESwukDaxh3yxjImpNVizbj3mFhdw6dYVLFfvo1DIYGaY6rS6yPcieAToDJCM1BiSEzgi9lmLyNw5cFmvtX6ijenhGnK9BXhRHb2ug+X2GP7P/+cLfHWjitAvCqsr/FnCWpvj6IDiwmZo1J7GhGEsEyeNnnlOjJIXY81QFuP5CLPjEb7z/Absf2YapWIbvt+GE8RAQL58BOYI8ChQUPsJI7LWfTQxZ9XvTdh+QydqaMcCFcycamiGOWITEtOwIH3/COYf9vB//90HOHm+h0x2nHGjA5/1hgTiSIJAfo2FwIdPWj+vjkKuiaf3TOP5g0+iOJYH4joQkUechproIGAy/voYQjvkZoMPBbJ2tqV5lgSUWWDCLPYWAhQgw6yFCc31hcosft8GQ7ox28xdwsRYG3oS1rWBiA2YlGmTdYn/JJuSPX5MhyaAwIA17hIVA1ltMBhGlcVcrv8f2bYoGB0MNye3bhInbJCaAC0zvsz6mjyHZgpr++q4NBGWJGxuPX5S9SFZuExoXdGM3eYa2uQ+VDZQ29HSMyZtZK7FVTDIKLtAHuJYuH2byxgOlwNkCxEyfoh2o4dTn59Hr9PDs88/hfwwtS+tq5q4YMYMt1vafQmQlo3LWn7VwkUagbw+pfnIeJv2OWVPhYUUEKefl8gJ71xJWU1DXltLvDSN3Izud0wo0IHYMnZnqQ1lnEtcgYdcSAa6Th4rdRcfH7uF3x6+ijvLLrpOCb1YpEQa4dBP8l6trJwZv30gxAyEOGpjKN/En7yyBW/sX4OSR6W52qLdg8NM3ErbwTfXqzhy/CpuPegx21bI5zGzZpKjMQtLq7hzbxHtiPzhKJQqB1HmFM0iqtmquu/b+39SFcHMg0GWSwzX++N52nn29QaxjuIdAY/y+UFsNLg0yHu1Tn0a/bSvNfg9aWRzgJF7XCj0cbSt0nzJWOWH1dBLOk77QZoVApFhmawjHM5LsmPSB5eAn3wuYe+1VpyCzQyVDqIarWZvISd6RGxN0nIitichvznV22nGDneSrpl0WnHkfshegjIdKYxK7yjlchgpFTCczaLbbHP4c3xiDYdVO602KuUSs2CFYh6FYg7ZbIBMJsCNufv46vx5VCnM12lxOJKyaJ1eDD/joN1owaeaor6LbthBqZRjELZn91MYn5rB9Vt3cX9xAUEhh1avgwdzc2isrmIom0cQZlDwckx9Ly8vod1s8SDIUpLG0BCXN3rnnT/Fzj3PAzGZvNL4FqWFJH6kAyWxwWAARzVj6UQj9K4AetHDcZ3WTgdR3MPVK5dw5Mhh3Lh+iY05Ou0a3nnnbc5c/eW//YaBHpVycgpZIPASnz9qb6rkQNefZ32fZDOykbQBGDSRyQeQgG6lNIRyroiI7E3aHakaghjtZoNPb3t278K2J7aiVq2yZmRychpekONSZaWhEdyem8NKewk3F+8gckLMlIcx4+dR6IVwu9TPMYMNgqsM4mXWsA8d+dWFXhPlfA1rhlsYCZbhR0vIRB10w1H8y7u38PPDN9HxRI8hliXarhK0FVOS/j8pZZ4uEMmewj1E2dNkk0LaMRfTQz4m8x2sGXHwxktbsWfnOErFBoKgKbYixlyZmSDWiBlWTTdo9U5SRoVDSsZTyd6A1YeMGmOQkaf3sR2HCQebahbyZAbMuWW0OwX86lfH8MvfXwUKGwEyxGZzX58ZV7Ib8SlL2Scz0BbGy3U8++xW7Nm7DaUKbWrLxiPOUiVzkoHJMpSeMnSnvcCaNk7YHJvpEjai74+9iStYUkCk+56yTLwh2JUfBgBk37JmAQZtbzOm+m9AwaYF2h4H+hR097FUNtBTwGDp8ZhpVu2byRx9JCw8OCgt1GT70fU3WopM0sXYKutjGDW+lB4irHbnoW3/t4JM8zwJE2oBVwVEensMOPWgYsaeXjLZcM1GYLOT9mb8WFNn0448rs344qL2LaBL4X1i3Cj06XFNYjpY5Mt5ZCgBh1CfXZda/fW07bQ9NQNX2VGTSWrtlgzy5JEpfJqKutPSWwqXzMyjMoHJUTGtjNRPfCQNlHwVXaVPH2d+E1MJLWbaSVrDufFYrDl476OL+OCzOdxZBTqZIWbZabHr8Xw0chxLeiWOCEqSpHuNEkUM9KIWKvkW/vz1bXhl7yRyGTrA0f4SoxMGqLYDnL00j0+/vIW78x02Hc7lqW7qOJMeC4tVzC+00O55CI3dBwE54zdgpoBUpRAQK6BYpoa0ST9zJq8rOLJ/n77Wbz+i70+t2/pDohrS5ZGaRBelsVM7lH5i5ZGQqbnXwainfZ98PWXkZL15fLyCX08moVm5+pCqmYz2xLMWAbm51G+Fr0eaGeNvk+ivkpOF3IcOhsTTy8SgGYkk2VRGGGk+oenlnbiHZtRDk0OtlMUi9iSJ1lXXC/4qKRHEjJVRClH2KsuOXAcTw0Ps21UpDmHTxiewedMOLC4t4ZtzZzA9NYrpyQlMT01yfdC7c/cwd28Bq80Obt2/jxsP7qBLgnPS0lEzRjGGckW0q01EYY9rtLY7TYyNDmHt2rWYmZ4VTznXw5Vb1zgzNMpk0Ol1cOP6NUTNNirZAgpOwAwHWZA8vH9fShkFAd9/sVDG889/B99950dMVXNmK6edG3VJctKWNqbsUQJADmvvzKbFfUF1Ngm4dFCtEn1d///5evMnubLrTOzLfLm8XGsvVBVQQKGwr91A793sjb2KFEWyKUqUYjQMO/yDxw6H7dGE/wY5HHY47LFn7HGERhGjESVRZKupZpO9s3f2hm6gG/sOVKH2NfeXi+Ns791MgCoEopbMfO++u5z73e+c8x18depzvPSPf49WUEM2R/droxk0WU27XCljgRIZqIoddWfWRzyTYgFgcj9Te/P5AvL5PBYW5pnCFrAo2m30Pe0lsHVkDOOjxDoV0Kw1sLSwxFIvOd/nxIqNjTUMDw9j67Zxjg0k4EqCskPDQ9i3/xA+PfEla+hlMzncnJ9BNdbCwtoyx82N5LMY9X0kawF8louhsl4S98nivuqdJNjbIHdnvIZMsoa+3DoGsuvIxjYQ7/g4cy2O/+0/foiVIIWOJ6dTyn4WE2b1CiIgZ2vLFr8tD84FC8vF8LmS2aq+rIfRoo+BdIMDgZ9/8gCOHh5BPltHKlmDlwwQSyYIJcna9NT9yKdS3cw4hoBPMTKxmcKmSZ6O4pbsBOS6fMLYMQVBYVUULUTPIIeLqMqE4td9dBLD+OTDK/gPf/UmGumdiCXyXG6L5pcX85CKdZD1yKVSwshAB489sg+7jxxAOkOJFyQvQpINdE11JZqLittswenGprlB5RaX1evaM3vmMHBmzfm7k3npuNolBkJXC9suJ77KBi4ER4oyTMYjtIvq2rRDrhhY2zKjWDXqdzapVpXBgIqNoV4/jAvT1zX2SWK97Lmd5+dn0Gu6oNJ9/t6fzS64TFf4PGLDw/gQ9/kNK4RJEm4Wao+bO3wcS0xwCAAGaU4fdSVG6LP0soNuyF94Mrcx6clwlt052pnseW2+mwuXZKXaKjpNFURIToT3P4uto83E4ootntTG1xkL3sGV3XX72vbJkK1UZks3e6lmINIbtjeG/UL6jFz+Tw5QZGkUGnASYC/xYuWezP4ot6dA0eJ6tc+pVB7jMmLEfCysxfHSq1/jnY8XsFb30Ihn0Y75HLNMXcY5szwPJFlAHldJGaVg9HSsYEqGl7qk1axgtNjEHz1/GA8dGEAKJY7na7Q9rFdSOHFmHr/55DJWCUcnsshls5jauQ1pP435xSUsrVQQNMn2pUNNTrGt1lNai5pCVxypjt/1c2iPLdnsjgDqdqBnYE2mkiWMuFmmETHVy+5FbKn0ngsk3XH8XeAumsgOkOtFeAK2ZAMQmjcSvBObFDW2K6aO/e7RNiU/KzrX6zA75MbV6eDb36JJJ5+z+p4kWWFBmZyxowtFMnkkZo6EJuSARIH2bZYnobi5VopUqDUHVxc8KylwSqvq3fCmKskF2USSv3cadfRn0pjcMorjh4/h3nu+gWLfKNY3Srg1cw1zc1eRTsYk5q3VwdLKOubmlzE7v4iNUgmlRg0r5XWWEyHR2WYQoC+dRS6ZQbVU4nneCOp44IH78IMXXsDw4BbUqk386o3XOc5rdW0VMdJbSyX452wyicriKpLtOLLpLCcKrK4scUwfgYLx8THcd883sGNqH8YntrMLWMwjvaoiF46cTCKZQiab48xPAj/mymZ9PWLiajVslte55Nabb7yCX738Ivx0BykWm01xPFujIckPRNWXq0SRU8mZNtqpJBKFDFo03pTk4Xksqjy5bRKXLl9kd3C4+Mit2QFG+gZxYHov+gt9SHgpVCt1LCwsoN0O0EdlvObncezYMdx9/Dgb10q5ivnZGxga7MPQ8AC2bduOWCKFjz7+FNl8gQWaz5+/iOld0zh38yIuzlzAQD6Drbk+5CkBIhBtONnSyZDRT+QKJmtDvxOlROLUVRTSSxjOLcGPNVFq9OEv/v1buL7aRJNADENamXt2AiSX8u28UaQRJIvX6iiKGDAxcX3ZBCb6M8jF6yh4JTz18CSe/MZu+JkS0qkASa4H2eTEDAZwDOIS4lp1sIssBBp8DdLl6ia0CaUjCpKZKKIlHeBhn6MDd9fGx75vZSFIL0sZQGP54gO4cqGE//3f/RRlbxpeop/7NpXy0Wm2kerUkImvYftYDE8/eRTTR/cj5pWA1rpunGRzlFHkKijktiLWVjXbjOE0cESbmQn3ugArZNcUjFmcFnf4HYL9w4ON43pjpkHbY6CI+pfu2ZUVatmyCmxdIGftY4PpsLNieOwoqaWsmAoNGQ6zvZblxo9nz2Fxi2ajmYXV2CsDI2KkI5B4J9AWMpMumDKWz4Csk4RAfULtNtCvJRujDeUOzKfdN2yrAkwDMxbqwcjFAX1qlwVZqB4b/83YRz11uyDYntli39x7288hW6kAKwSk0X4iciCUEEQHC9VV5KB/GjfJ4Jc5qe1ijKvPTs9ja8bcxS4L5+yNclhQgMxxbzL+EsYiCWZhUprul/QJUjng/diycJUVkykr40d2VfZKlUZiwX06MEugkZDulvBm4Uo0l6lCgo+FlQ5+8uKXeO+zFQSJLOqdLIuBk7USfVeyBdQHJJtC+7kCFt3ruawjZdw7rkUjdKhdBOS2DcfwJ9++C0e2+0ihCjLFpcDHxydv4q2Pr2C95rEuJRET+3ZNsmTX9ZlFLK6U2bVLXgiBuqJNaUBI1AOEwOADuh7YjI3rBUyuS/NOYCoCUrdLhsi0srUcUiWy42plJ/cQH5FlOu6ysKOIGBtnnmPiSmdVCidfIBrbiF3sEgS+k49WAB0NmrrmmNmhgOxo0UY8njIrPWiWkxK44oOqUWtjb8/wiGqscWP5/crOddUAlYh8o5ANhLJ7lprrlJ6iuLkaaZ55HVTjLZaakH1NgY32J28fdA9iEOIx9HsZeE26RwN9iQbu3jON//LP/mts23EUG3UqHN7B8tIcTp38DMtLt7C5uc5AjlyTm5UKavUmZ2eub25gvVZBrRNwAkajWUcqFkMhk0OrHiCoVNFqNrB1yxheeOGHOHb3vVzT75MTn+Nvf/q3LFI7ODKCwuAA1jc2sDg3j3jQlBqkuSLHVUyMbkF1s4SJse34g+/9EfqHJnlRrKwsg/KNUgSAeR8QwMvAPBaHnyW6moS6JNVDelpLdxGIq9dQKm3i5uw1vP3Wq3jv3Vfhp2LIsKad6vJxHVkSeNRMI9WVo8QTzjj1U2hRNQLKxqRwrkQKe/buwfVrN5jBCtOoGw0M5nPYNTWNQraIYr7IlSsIJK6urqJaWUM60cSxo4fx+7//fVSDGDZrZESSWF1dwNL8dRRyaYyODLMC+JVrN1gGhp7t9JlzmJqewuSO7VhaW8JbH7+PdCaBPVvHMZxIwK8GSLTVMMrUEIaQDiUa00T0fcerwE+tIpva4PJov3zja7z18XUEns/9KSdoOZ1a2Th3uQqjoRS/FVHm5ATKCYvBjyWQy3awZSCPVKuKHMq451A/vvvcfgwWAqQyNS58H09IiTOQDhy5VAns0KS2DYVJJEmkEGTp1nqkNpABVskR+pmPyAQkKPNOQQYbaZNts6wg1+3KKbYKpOjelPSRxvzNNv7X//NFlDp7EScA1w7gp3x4zSpy8TXs35nBo08cwfjOccSo3BaxHRwP57rajKGy2Lxuo9eNjo3BckCYsVsGblxXn4EFY7HMLcZ7Xi+90wNMWOw1snZdYMvYQwOZ/LvDFIZoRz8fHpQ9KhMTMXIhu2Z7vCMRYnRDmJWq7aM5xbVN71C3VedzhPAj2BWBImNkzNY7z6gbjYQ+GMvnxFEaFgnZRhcMO/cKQbSBa82cMvBl7nwXaIWMKRvnCOjZZ0xwly7Jhxm1XwaSbdytr62NBC5ovpPkh4HDsO+0fc06uSOADs1PzfCmNlAMhrMnRiyrk1Ri61DSOaUTeDqYZ8tNTnFc0grqmgHFJEucGmdwhokKQqzwa0ZecnM1YzKMozOSVgbHwB0DPXX1UhwaT2XVHyX71Y6l0YplcG22in969Sw++HIFpWYaQZwyU5PhEmV8qotQzkC6R+tjym+q1cqmQ7xv7AZua2ZnrIbpiQReeOYgdm9JsZZluR7Dx6du4MPPZ7BSS6HtJdFXyGDHxDiTBjPzy1hYoRKPJHuU5CQ/UaqLQJyBLrlfREwYQCMywQVWNkO7PqfSXLfHyMm7XYZMfpb76KlZPY0y7r0snExdY07NvkQVp+QzJu2jPam4yQWZdm0DdV3yIy4r54Ij+dmQo1V9cICcc1pgVkLuorSrnKg4rdoGPESd0QPcHiNH89PqtHXryUlTJDjdOsYGhN2wIfiTMy5lvwZosUxJPdFBg/pJwVyYwq2iq3RiScaBUT8Hv93hsiGUWfeN++7Bf/Hjf4Whsd1YK7WxvlnGqZNf4pNP3ke9XkatVsPG+ibSfpanFt2TxIGp6kO9TQxOFevNKsr1ihVsgdeOM3yibNliNotdO/fi4MGj2L//AF594w289/67zGYV+vvQNzCAjY0SqqxxF0N/voCp8a0ora0BjQaOHDiCxx57DiPjuzkNm1ykVKs1qJeRTQlIE36IXKlJBnEpP6Nlu2QsBbxImbBytYJKrYxLVy7gpRf/BhfOfoVMGsw+SgUNZbCceCqWY2mJQDLFBdL4JbI+s5EJnwyBTMypqZ0Iag2sr69ze9LJJMurFDI+RodHkPVzLLpMrmIG+50WtowUMdSfw5HDBzE1vR+teAa1AFgvNeD7KTRqZdy8dgkLC3PCzNKptg1UKlVcvHgBtXodQ0NDvB8lBwqYXZ7HJkmUDA9gNOWjUGsixfqEjuFVEoQAmkcnzwSxuuQOD5BOAV+dv4qf/OwtVJpUrobEjU0ZXA4EYs56F7OAKwLC5oCNx1vwUx0MFjPI+x7SlNTfLOPQzgJ+/7n92DHRhu9VkMwAiSS5UUnCjdyqCsaYkdH/bFjsP01q3uVUJ84YJmLSVGokjMWhzxCg0CL0vEFQTTmrNarXpG/G3pkLlMsP0Uaax60bAf6v/+9lLFbG4aXyyPoJ5ONtZJtLOHBgAPc8fBBjk8OIc0JDVQEc9bmyUdx21y2p7TC3HrNZof9EN29tm+vus843gGVskjEm/HcHsBjA6wJkasMs0cNi5ZxDrFrryG0a7rCWKWr30JJWBhZd4BPGpTkgz3Z/915mU8M2KtNKv5vrL3wky+Z02CK71p3YsRAc9fatITW9jiz87i9j11y2yfaA8J0GuM3dq4yhG0Zq7Qp3V7ZK+puBVmVs2VVDwJVcmzb/ZI+Kkj2chrr9aEyaFa1nf59bU1YZOVoLVOmE4uVIrocuxzX+7CtEsTL+4Zg6b3HjTfk9DtANDwUGoOVxW03xbvDT89wQsGBzjUt3iRSBYgdhJ8VzJlIfrmtO9l3LYrd0BmH25EBOnockmm0fF66W8fIbF/HpmVVstnwE8EUjTpeLhcHIc0SyIrZ/ROGoUTxjW8fQ3MAkH5aIlfHAkRF858l96M80sb5Rw4dfXMFHJxdRrXssl9Q3UMTk1jEkYh5uzixgca2EjueHdVOZcTOzpONrQI2eX0qFWmycjNtt+mv6uV4gJ9M3YuDMI3lnECiMnAA0uYcrOxJ9JsJA3QCvezmZV8wYRFmady6sELbT1ZFzwZu9wb2F605152zUUD006YciGvH2hrgTLawX5lZ8YPttorU9WRzqJOwtUUL3s5OMPHykZ0MAj4L2S2iilmijTTWEWC9QgGc46J0Oqa9hMJnAeC6HVLuJ0eF+PPaNR/HYE89idHwnNkoBLly6ildffRVnzpxiNq5Q7ENfsZ9j1uiC1VodLSpF1ZRU6s16BfOVNa5GQWnmHNROGjecXNHCQC6LvXsOIu3nkUym8dFHH6JMBeZjbWSyWQwNDrH+XJwAQ8LDwMAgmpUqin4aizdncGD3Afz4x/8dgliBhYDpq7Sxhs31ZWTTlHBAyymGbK6Py3wR08T7sfgz2IKQNlEraHJSw1ppFR9+/gFeffNXWJq5gnS8DVK5oEB86mdK/OQ+08LNNBZU4YG+srkcqrUKe2Byg33YDKroJKjIuxiEiYkJjA6O4OK58ywS3JctsBAzm+h2DLlsHvlsFhk/gUSig53bxzE5NoJMJoWBwUHs2H0Yqfwg294lCqIgGRhNVLl48RwuXjzPYJJquzYaAX7yk59w25gRpni9TAb77zqMy8u3MLu+gEO7p7A3P4BcuYE4uTTIEKphNiktYja53BlVpEi2EEu1sV4P8OIv38Lpc9fgUeJKjHKcI2aXT0vOApRTotnjDtfbJfe9n4ljoJhEPhNDPKgj3a5hz0QG335qH/ZM+8hlS8j4bcSTJE/jSYID/bdAfF7xNOYkBWJHdV7BUSwc/ZnqAMey6ARJVEsNZncpBjGVTKFQLKA4mEOcCtvGqMSQuvoYJKpBDDdDVdsOwZWwAkgM4ubVCv7fv3oNK/VRpNMFZMkl7W3i7v2juP+Rw+gbyyJGmanEdITMmW7ABkD575a9ZPNT4/x6sq7FOhtw7bJW2tEWB9dtLMPf5NRpFktdZPp89rwMoHpcsrdlnzqAiS9pAMTab3F6PXF8DCoMfan2TwhUHaApBtlx6zoJBQzktA/tWq4kiH22C8wo+OOdX0GIxUGHgNjAVw/g5XFXV6hdOxTtdMfLQKEDzvn9PfFxPY8ZJWu4oFHBDLPPRJIRm6YhBnxWIRe8zhEx6LezpzboXIVdNRR5uWjNW2Zw6SQr4RZS0qshv/MBR9eEnM6isls9MdtOZp7csQvkOYeOLuCnLmyV/SDRdZEZITmMRCg5IucNcZEKxyUHLUtgMKF92/zt9iY5xdJd/H4iQjgQCYhlUG8mcebSKl565Ty+utrAZjuDgCSJqMwVsWihgoEe+PXAyElxIZETSZAwGLElQImEBiT5HEianhv41qN78Ni9U0w2vP3haZy8sIyNmiT9DfX3YXL7OGqNBubm17C2XuP6rhQCJLV2IjJVzNDtrBzJcUVJDtHrLi65E4Dja2vGqmGiXlDn/m59HCVPRMRT9DdZS73hY7J8oteimDtlMXsOjb8L0HUxct2uTtkQhM23GIroZHCnzrATrtgbS2ZQ2tVh4Xpdoi4TGK41VbQ2NtCU+M1uWKd068tZ1oil+2rgpdojLvDeabIIbyPeRpAUvTkLGTXHmN9poRBrY2tfHw7s3ImHH3oYo6NbkMsPYGBgBPMLq3jnvQ9xa36O477OnTuLUrmM/v5BZubCoHKSGol7qDcDliFZrpfg9+WQzmUwv7CITiDgKNZsIOt52Dm9FwODY+yePXnicwSNCuu1kdgwJ1rs3IXi4BA2qlVk8gXM3ryBVr2KVLuNbz39LTz++HdRqqf5xEJjUK2UMX/rJjJpj6sU5Ir9SPmk/2MTLaruQKczAnH1ehXrm8t47Z1f46XX/hGteBM+2YpGg+PJEi2SaRFAZoS6sakEAOmLQBT1NWn7pQtZ1ClGjoAzTVpyW/f1Y++OXTh3+gyGB4Y4S7WYySKVTHJQfC6bQyHnI59NYGgojx0TWzA6PIi+gX4MbdmG4e270axSRYk24qkUe0mCRsBjQdiSsmo/+u3HzGDOzd/CrVlyfVMJHYk9odAuqm5Q9jqYCdbR9mN49MhhHBkeR6YSAPU6vKAFT1EcuYBDEEa5m1F/AAAgAElEQVQG1GvzNZqJNOptD6+8/jY+O3mKy7xR+5nu54oMKj6pUIHjOMJ9joxZgGImjb58FhmK221WkWpWMZLv4Aff3o+j+wvI+DXk86TH11aslhCXKl2HgRwBOhogAnImNWIB2MRUkC/W54DhZrWDmUszOH/uOi5cW8L8QgntQBIshvpTePyhPTh8fBrxPG0q5FKSA4ewd1o1wbJIdQMRBEELnqjOPpz9egH/6W8+Rj22FelkG33xNdx3fBL3P3QI2T66DgHvSrTRGssUskVkcHQTDUGCWoU7MWHdiEzdXiFc1pOllSpT0GbsS5jEYRcx4KLvc70KYVC5EZ4mHdGblGC4sCdj2WptqpBr6LGgwPpQksMR0+2KB7R4N/e5LKHA3ND6DMxqOS5wt896MzbtfS6Qcxm9kHxy7hseFNTzYYAmjBt0GTHtR46nkhCCEIzSSxqwHwJpN/bQgDLPc8vGJs9CAqvzy2g2WhgeH0acWF0uqKyhBKxLaSXQehCigWatWCA9xi6ISCCbQwxs/nXE/WqHGnaxKqMYhi4oeAyZfLu3Hqj4uSU0SWtOyQSxLFabemRrdBy4chGVpVK3quy1KoXheMds57L9lJOtQlI32nfZNWuC7hprRQdaLjkVS6PeyuHE1zP4+5fP4eYSsNHMokagiXqbXapUW5p07nRfdeIwOcCfEzBk3rluw+gsEU4kfvagVUfRD/D7T96FqfECPj/xNT79epbj8Eh2astQP6Z3bkOlVsWlG7ewWabWUuiGVI6IcZaqKkyEMbLdgr4MgDn2Xf5Oe6i5IUOT4bBuLjBzwZ0rUeJiHheAyc/Ctsl1uu4QZsLeCYTZO93MV5dV/OeYu667PP/NpzrGiHU3VCdieLIUNydXBXAGrPfh7hiLEdoYmVx36tDe6/DvWnmhF/jZezlwU4vqcpucgFEGepz9ozObOjpGxeOpxFeLS3tVvQ7qKWJZIkaHPFe5GDCQTuHwvr146rHHMbl1O1eTuHzlCtbXS9jcrOH8pctYW1/n/bRaoViykt5fT5yxOAOTjJZxqjZqWK+XkMj7GN02ges3b3Jcm0cloBJxbBkcxq7dBxBP5hignDr5BUBFhFsBEnEPx+46jocfeRS79h3A/MoafvGrV3Dp2kWU19fQrtXwe08+hz984cdodYpotUV9n1jIpcU5xNpNDA4NIpn2hbIPQTXpy5GtanFSA5UbW1lfwM9f/nu889u3Efc78HxxZRBz1KrUEW80kWYZFVpc3YuXgBz9932fx7hcrcJLJ+Fl0yzObKeNYjaP3ZNT2FjbYFkRAhKDfZTc4CFDNVbTSQz35zE8mMf46AD2TO/EjqmdGN6+A7FUDvDSaDfaaFQruHXrFrudySgRAM739/McuzUzi7/+67/Ge+++g9/71rfws5/+FBsbm0inffg+FVpOop4ArlVXsJFowk8ncdfUNI7vmEZ/LIFUrYE0gTnuLhplCrwnXSWrikoytR5iHl0ngRd/9To+PfmVlhyTeCJznaoXQiIRGcxRX7TQl/cwMpBHnFwcjRoSzRrGCx08+8QuPHDPMLLpEnI5jwEiE25Uq81Pk381itPh46hWW3BlNliQl0qIZVCrAsuza3jj9Y9w5cYKyjUPJWRQCTpoNZoMUdKdANv6AvzZH96H6Xv3AqgAMcrco4Wl0iZsoSzezmROFMhxJmwR7719Ei//8jy89BYUs1Xcd3QbHnz0bmQK5BJdFWaDhYktC9UBKa6LLjSGpgemf7DAfrEk4krjJa4MVchy6AYbspLO+zhhQxkpk/gI+66HMQsDyh2zyaSKMnQGPgwUhq5HSzQw+2NxUeQ7s91WrBR/GQAz7MGPa/4sB0gx+NLfeTdTIMchOu6Bu8e1av1iWa6MYciFaNpnLlg0959dw5hdA7qWsakgRXxsAtKMTbQDS0g2GotnencWwuDGNjp9xUPqxJQxG5PF7NUFvPPWBxzC8uQ3H8HAMB1UrEC9JK6FciDhIUGfzZ7VGDlLu2abSHOdwJaKZVu/EtAOhX7Jxaoi2iFTbQ4NyzrWceOhc0Ct+Dy7DxrheyyyQHRGeY8iLTWysRxKKEkLIhZMsbxafkoZHtsfuVKRE1POLeE90dG35AB6ytSn/TCDWjOLT0/O4ae//BpXFttoeTk02nG0mFFrs9eA1j+931y3gsHN1WeSKHcIudIhdsEIW9J2A0N9KTx6/yEszFzn+rbNWAaxeArjI0VMTm5FtVrDleuzWCs30eIKSRoKwudX0RwNw6K0P24DYxpbeCdgJksuStjsZdjc33tlSswS9DJp7vUioKduabeyj8PC2fsMExmZ5t5TyCyLuRO70wsKY89SiS6H4o0AlSJLBnK6Kh1fvejAdRs9XoZ3KPVl17R5LbezE0OU8NPripV3aQEpy3jVv8kaiE5c9jPpwPHE5hOIMU5CLHf4pCVtpNNOrd1ktqiZlNJGVC6okExgYnAI9x8/hsMHDyBDIqbwONZtfnEetxYWce0GSYwsIAiaSKV9ZuEatQCtIECtWkOCQJyfZlcoabv5mTTKtSpqQQ1lkhqZ2IJ8XxG3ZmbQrpYxlM/hsYcexR/+0b9AtRnDv/9//gOWbs2gsrmKkcF+HLv7GB64/0EMDI8iW+zHjVsL+A9/9Zc4de4rlgeJN5s4uu8g/tv/6n9AOjmARKqIGIEdrp8pJ864J8COitRbwANNDtJ8qzXq7IY9c/YUXn79F7g8cx5ejoJfxehKTEaM08471TpijQDJQGqARrEBMdbWIxcmAzkvjnKpzDp4mf4C1qslBiQk7Fv08ywxQiCB9OmoPXk/g1QqiRxpBU2MYnykn4rCYMfWMWwZGcXk9DSGdu5CLE6AgYJjgaBSwtzsHNIZn2vgeokUkikf5UoNJ058gZ/+/U9w48YN7No1jV//+tfsoqCqHFSBgxjKRqyF1U4dc0EJMT+NYiGPPZNbcdfkFLYmM0jXAiQCko2heU4FY2QDt7lHbCsfF9I+gkQSX128jFdeexsrayvwEnEk4nQKVGkbdQhQNmzKi2GwQPejpBEavwYyqGP7YBqPPziOB+/dhmyWavhSNQTROKQDKQfmhTIjkeyAbF4ay8aVF9IkQoNqqYlrl+bw5YnzuHhtGRsVykjLo9XOodyMY7NSR7tDLGYcaZQwGFvAD57bh4eePo44SYIQ28HHcJU4YRBnwE2BHAMhEgTOo1Hx8U8/fR1fnlpE3+Awjh0ewX0PHUF+OAM0VwUYhkyeUz/VPVq6QEZOZ+6rGnvbA/7cDFA2VTIvwy/XTrHNsP8KyCyQv9tAGY/qxPvqtXs3aLqRq5HG91fXYwjQFBTx/d32aVus3aFbU58xdBfqeEdUeGQ46Xm4mLRdW5/c/dV1tZqL1pJBLH6AgaG2jb93oUq9qP3dALa5GS2btHu4+DcDeWp7o3ZazFjPZ6wdfG4QuZxmkMKVM7P4zbuncGuuhHQGePrJYzj+4B6pAsKJOrxAu2P4GEA5Qr3cHnWdmi1kZpBi4Ahkk14cPbraSY2n44B9c8fyeOuBpstd7QBydrc6QM5AnDvHDMjZdshtlT4hXjAgXTcuBiHxo5IsQBma+pwG5PQwwzu1smYmT2JDaG5aviULDmdQrqfwwWc3Wej36mID9VhB4s9436TyegQhtXRgmODggEJl56P9XeYLAw+dPb054vIkTRRJczUBlDbXGKb6fhrjo8PYOjaM9VIVl6/dQrVBtpMAfLReTP/VdaVGoCkS4BUPitgqF0j+cwkMd2LlZKi74+x6gVx0f52BXXXmrayXejddzNJtpUJlENedK9c2rOPG7NmkkfUYe7qrsoPjw1UNG0l0tEoPigbDCzuGzZEmZPY59CE5ISD8nJJS66JZ6xgSfOVAQX1feJhzTh5WBkSuY8kSFhgqxkwmkpxOI6qZV7DSv2KiRHywiWqnjpQfZ3fe3qkp3HPX3di3dy8DGCqRVavUUaXEhVYNFy5fwYkvTmF9bYPbOjayhePVKLOyVqtzED8CKknlMZDj5GiqcMCgKWBx35ifwMT2CXSCBhrr6zi4ew++8/s/wH0PPIKl1U3863/z56isr2B8ZABPP/lNTO+cxtLKMgMUcq2++8Fv8cEnH6OT9rBRKnPmaiGVxB//wQ9x96EHUChuQTrbxwGsVrIkZDU1M5GqNTTqDVTqVSyuLOE3b72Cd975NdbKq8j2Z9BKdhBQzVoOytd4RbKRpL1WDxCrNuA1iXoXyp/LpDXJNdtAnGpoJhKosps5hmwxh1qryer+ffki+vwcsn6WK1xYLUBy15LO3NBgAQ/dfxfaQQ1BtYxjR45gbMsWDI2PIT9AyQopdBI+glqN5VtqtQYSySTipIVHkjGJNF577Q385V/+R6yuLcvptt1CpVLBxsYGfD+DsfExBlrrpQ1Uk8BcUEaNYudSSWSLWWwfGcHdk1PYOzCCdLWBREBGvKl0PnlyJK2d616wDABhnQSSuTzOXb2BV995H5euX0Wa5wC5BLRyCJpIxYl9zKKYjSFOxj1oINmq4/j+Pjx49xYc3JdBfx9p7rWlUAMdRJmNY3+wbiAmM6IVD8xtRyPl5dFu57B0axWffHgSp88tYKNMJ+oCWnGfWgAalko1QCMgjULJaE52qhjEHH7v0Qk88/3H4WUIdEnWL6PIkIWyVHv6rkygJjqszNbxyj/8AksrAY7cfQT3PngQxSEfoOzUDgF22/xoYyU26E5AwQyUAZnQh+8EsSsAMDbOaiBKHIiyhjxpjS6JGC/b7A3QGSMXftYFFS6ocYCh3dcAYshyWcC8A4IMTNlG7gLMsA3WVtee2vnZBaT6uqQbSkPZxXcHHT0X1PHubjps2jYDFOIPi0BgKKVgu0x0WI6AUk/8GbObhiL0eyik7CYBWJyjsXF67RB4KwAO9dpofqdRLXs4d3IG7394BotrpNeYge/X8Nw3D+Leh/YAICFpOng4oNHcyKwJ57paNR7O4uI4/o15InWzajwcgyeBI5I5Kq68EKLYejDAGyIX9vk5BxCdQ2FFB31mA23cNuu7aP7SEDe1rrVcWq5DCVW2x8kDCw8jl4tiylm5gVggss0U28ugSxJD2shjdTOOt96/gjc+vI7ZtRiq7QzaHBMn8aGULEcf4cO8BNW5xx+5swFVjdGTmRox4eE5Quei9iZLklD7Yh0qi9hB1vcwuXUUI0MDWF/fxI3ZBWxUqe0kri9hQnJdFWThW8jvLsjiV5WlFpF5XcuOllwv89YLyv45F2sv4xZ6BOw2XbVvo4N2hPWj2Dlqu8Qnal84Zsfef7tb1YBc+GCKbzqIPfPEkzyzNIlXKDulx8O3sytIaFumAB0gZ+hRkGOMg9V7T3IGIqytIXvGiS26NNR3T/cREGalProNiZvgYJ1uYICuayCxt10h/ewwe/QecjU22jWk0jHcfddh3HfvfRgeGmF2iTI3N8ubTHGvV6s4ffUSzpy/gEqlzMK+7aDF8V27p/cgXyjgzNmzXH+V1CFooyeXKD0HVR2g+1NZKspgjfke/FwauXQa33z4YTz7xFOo1oH5hWW8+Zu38fHHvwVaNUyMDOIH33sBx47dg5WVVZw+dw6nvj6Nr74+jfmlJcRyPlJ+ngNRKatyuNCPpx9/HvcefwTF/lHkcoOIxTN8ApNJQ7R9k0Vaqdh9hVjGhZv42c9+gssXT7LadiwRR4PczgjQZKkwiY3i+AteG5TJG0OcYn2qAWJBiytV0KgTkKO4BupXenYpndZGoa8P9VbAVSf6cgUmD4gZY3jTklgNOykND+TwB996Crunt/OJilLMJ8bHWQgymUqzaPHqxiaWl1c4wYTAm5/JgoKDSQ/v/fc/wl/8xf/Mc6ivv58zY6nyBVXcWF5e5t9z+QzHTFCCAvI+bjQ2EehGRLVfM3kfuZyPe3bvxZHRCfTVO8zOcWqMkh+SOKHByIwrYoinkgg8D8uVGl556zf46tRpZHxyC1DsXBOZZAdDRR/ZtIc4bTCNOmL1BvZuz+L73z6IXTuSKBbqSKU6SFKJMPLrUrtSye7yW8TKUUycBIpo1h6xdTkEtSROfXwOH350FvMrVQSxIuLxIjoxHwFXn4ijVGqiUqdyQE14SHA2cwplDCfm8aPvHMXxp46JNAgDOQJrJu0QZYFFf6cTZwKdTh4XPzuDjz/4ANO7DuGuBx9GdohoxE11W+lOZ2yVHKW62SlXgiI8hTlAjgFTj1xDry6cuX/ZqKkF61LedwGZgQ6XN3CAjTF9vCM574nsqG4WrCitzI8xgmoG7Zl0M+wOoOnZxENgpltgL/NnrB+BAktuiHYiF4FGoCbczdx6qw7bJzty5J5mQ67P2tNVXUkIPHTmLtY6zq7pdwFzyIjqBUOW1eaEO680K5kTqeKobnbw+Ufn8eWpWaxWaI31o1qPIZWs4HvfOo7Dx7cCLXLZm0vUddWqFmF4mrckGppTGvtGenEG2iwL1jK31R0mRAZlpIvWG8tpsVi4xu6FDCf1iYI4Bs4Oay6ZZd1JPBR/F35ZBqp5kiDrtUV1ipia5P+8B+tey3uLPpvouImQMCcfMKvHim+yDljslw56PlY3PLzy5lm89t4M1use6siiCcoGVWioHi2BsobgFCSaEy5cW90yYF3PQ/tC1/YdMb4kS5SIt5HPeOyBGRsbwsL8Em7eWkKtQa7fFLuXDcxIJmh3JqksF3E5C/OmzBnrias4MKPc3nKIGgWgYL83k9WeoZe9E0xxexsMULvP7mrL3QmYkbRaKJuiYviC5+0AYdmv3XXsu+lm546/99TTHYqRYszvUIKuD7bLQugG5v4tAmYE5Lrp/V7a1R5ari9K0uy+68lG488pvc1zlaVIumVIzK9s7XbBmsv42QDQvQUIRowgdXIy1cbE+DB+/ON/ye7YtY0yF4a/OXsTyVwWc4uLeP2ddzC7uoxkVkGAVmmggvYE5qanprGxvo711VV2H+YzWfjJFNflIyBBcXmtdhMNEolNe9i6Yxtyfhr/0//4r7F06xb+7m/+AQsLy1y6igiWjbUlzmadHBvDn/3Zv8S99z+MD377Cf72b/8Oly5dkGQCKkBeHOBsxnajimwyjVymH48/+jQeuP8RFPMjGBzcCiQyvFlzjlK7wdlKxCBeu3wB/+7f/i8ol+YxMtzHBYUNqFM7y0GdYwnrdH2SkGGbL8GtNCQEWDluLqDyYwLKKGuXwDGVY6IvaufQ8DD8LBU0jjFIpmxXCkSt16m8V4Pj1uiLkzryKTzx8HH84Q9fYPbx1o05XLp0CdPTO7hOa53c1/UGa+qRnEgmm8fGZhmlUgXlag1//uf/hsdwZHQkdIHSfZeXFrEwv8CxjLVqGX4ui2KhgMxIP2abFVRimtzQanNgrz+UZzB1dPtO3Dc5jbFGDImghZgKdYp/Q1whhi34sEPPnUojkc3iV2+9hTd/8x7SqTiKmSS2DhWQVldqrBXAjwfYuTWHP3rhAezcnkAyuQbPa8DziMXlFGEBcJTcwAbVUZYncMVsjMYFxXMob8bxm19/jBNfXEWtledNrxmjWrtUE5jAeAvVeoslW6gmcSxG45ZGshNHqjOPwztj+Bd/8hQKU31Am5IS6qqtZqCxF8iZ7EkK9Y0WTr35Gjy/H0cffw5eISUlt9p1kSsJXY8OO8QgwuKsNIaImQOjN+SI2RVrZJ9hm2A1Xx39M9s8jZlja++wIPZ514DpXA2pjfAaJtzLF9GNuAfddO9UthVG8Wr29sg+yzOF4MZixpRdEyOl19GNz0RwGWQ593eMfng9u665YO39BgptHEJ9M6dvoh2n+z5dG4Cxgq5GXk/8FwM8k61xXMoRM6A5MoYKNGGHqSACN8LEBaUWPnjtc5z8+iaCWB5T+45g29Q03nzzPXQ6Zfzwe49g9+FRIFhW8V4ng1ldotx004izpAX6TrFwISunblRmx/Skxv2jUEbL9gnjIc/KhAGXdaRMcjpYqTgw2wQF6DSvbF+zShwmP8KIqzcpQyQ7WExdzytkS7lQYsguSyfK/uiUwmI2LiTPdNkYO0h7TwIdrw+3lgO8/NppvP3BLVQ7KTRI5QCkYEDqChIuYVmoZPPNqcuZqza7XXCm4v69U4R/ZyBng67tJtjFBG4T+VwM27eNYmR0GHPzC7h6bRbNVorDgph8YNumUvbKvlk8P4GsMI7MObxFDJ0T+kUx3WHdVGO15CHuBNZkmUXrjH6mBISw3x1WvZs1k2vKUjMQKn+j97mAkWeWkoZ8DQfMiQkggkO9XQrWe9nELtz13JNPd6JYMwE4rhyIC5LEheaUu3P8vdxYtbuhe7Pn9agjHBcuH0R667JZQWBRPuP2UEd4EnBp7XPZNzdL1gV01olGP1vQoFDS5BYTN9bhw/vx9NPfRKsdw8XL11FrBKg0G7i+tIDPvvwCJYrlIgZHkT/R7Ow9oI2fwEhCwBtlfnJwOk1YYps6FGFHtqSDgJiuZgNBvI3igAT3T22bxNrSMtbmltEOmlKTMplAqbQu+nJJD5lUGvc++Ag+O3ESFy9dQipBgsQkbuzBLxTZJZhIxFn+hGrBkkv30IEjuP/4Ixgd3o5cfgheKoNGq41aZRMr64v45MSH+NnP/jPWFmcxMdLHtWJJ2oSyLolZyxUK7GxYWFnCeqvOQf4co66yEKI+RO7BDmL1JsfModFCtVxGs9Xiic/vicUxMjKCvr4Cx6hRia4kuQi1TzY3SyEjR0yhn+xgetsQvvvtZ/HQN59GPfBw8sRJrl6xZ/cuDAwNoFav4datWS7TVcj3YXZuAV+fPofPvziJmzdnWQmbmVZyWyaTWFxcxLVrV1kOhv7Xa1WksxnkcjnEcz5WEk2UmOaXzYcEoQl0J7IppP0kdm6bxDem92IUSeTqVA2CILHEHsqasNO0uJho1sbJzduXx5env8b7772PRCdAfyrG+nD9WWBqWxFHD23BA/fswECRlNpX4SXrjE3IVcyZjAwK1Z0aun/o7yIvwz5XAmnxPFbmN/HWW5/j7IU1tNv9iCVJhoZc+gSw6WQvG8JmNcBGOUCMPkcRMbEW+mNVbO+r4fnnD+PQk3cD2CCELgcpruHK9e0UgKgcCRt9da/Cw/L5q1iZv4Hthx5HemgIiK+rBIcT58bPYIyF/dwdnmEbJb/PwDJbRttFHDYpjI0z62MMHJvoyDHQC+TM2jK9quXAbCcywNNlu5yKAl3XtbZYYoO1w4kfC22i07aue0gSTVcCQxcz6TJfLrC0BvdWmuhxz0psTNQX6s7RGlCRW9aCqWhTYWJDQSQPk7NzGwvX1V/OPY1kdV22zFgpWGJyyfrCBtXGwMAQNSCDq19exNtvfoxYog97D9+Lw8fuQalSx9//3Ytotev4/h88hqn9QwLkiJELDzpum8lHqUkKZNE4Ps4EmJUsMPBlyQ/WFyTPwS5x2Zht2oQvdwKNOAhpKgXA2l8uqLafjZm1PuXkCR0jZTmleL3si2THmrSGwyRhl9AQJkrqssqY2RGIDutssBVENJHF1bkWfvnWeXx0Yh6b9SRqnSzaCV9AIZWCpPuEDJ+0gV2AfNGoDFcYpmMeAZsLoRqCtCW0jWofbejJ5mTTca6bOjzUh9lbi7g+s4Q2C/2mmDlkUVzVRhSmKhKPN1DEACgEXMJIapOFkQsB752BnAvC3OSC2xMNBBQaK2h96n4Pu0Dv2Qu6DEfJNaKSp12EmYE597DmXLj3mtES7FCt1aecVdodkOciPjeuTTrQfORyuS5b6yx8a6jb4Ag4OpqGQrvptQRksR9dRsPmaSiUKPc0BBw9gjvJbnfp2iKIjsd0+USyg53TkxwU3zcwiPWNKq5cv45rMzcxs7GCCpWcYiHIMA9R9OfswNNsotOk+KcEx30l00kkvASajYATBChTkUpzkQwJuRhJZJWABJXXIgYzHU8gRZlCtQZKa+sMLlOU7YkOBvwkqHxxPaD/LZQo09WL8cYcT6fh+T5XUNg5vQtbJyaxurbOSQZk0yYnduKBex7Gtq3TyGaLHPdwY3YGv3zt5/jos7fRaJS4lmw65iFfyDPgopJec7O32I3Jat/tDkqNCtbqFTQSXLUqem6dSWl4yMYSCDYrqKxvMMuW8KXwfTaTQT6f4wQIioGj2DjKuqJ+ImBXKpWZxSP3Y8KTYvHFTAz3HNmLH/3pjzC6cz+WFtdx9sxZbKytYXR0GBNjIyyTQn1KMXE3Z+fx4W8/wUa5xiXDyBjRdUl2hMqazc3d4goVOlORpNNcOslxfMSwLscaWKfYQfbcaWkXkypIe5x1u21sBA/s3IepVJ7BXKLZFM05PtjQwcOqnUjMCrldKAEikUliaWUBp774LcqL17BzNIFH7p/CscPjGBiII+GVkfBa8BIdxBOUdEPyJlRuixIMetx57K5RYMVWhAxfBvPXN/DGq5/gxkITjTa52tPsUqdDCU0ECg0gUN5oxbC+WUOzQxqGcTTrNeS8EiYG6njykb24/8l7kOojo07uUAIYaijdzE0+RrracnG0N9axev06cpN74BcnJEmCChULhxvFALk7oZ2sDOgYS2VSGKE71ARkjTlyQEAX+ya3CgGIi/ysG80umdNAmX7XCEd7ksN8iRGKmEED7vyWkKcQMGYxa3xtjV8LL6rXNCAXupf1dGxmzGXGbGcK+y488stV5aSr/ezMlzDBwK0za+DMieEKQaOyhAae7eLcV05SW9ecNDe0oTcdc3ds7dmZadNrubp/4WZMBxSO7BdXfieNjdklfP3lKQyMbsPOvQeRzOQxN7eKF3/2Gtvf737nMUzu7gdaxPwSkFMY42oQMqDRbFTOmFYRYet7liIxAKmTUV2oBmCjeqfa4ZYFyglQxrgoQHXd+NwcnR82pqGLVfvOYUatzBWHnFDojg4taXZy9qqyW+E0NoDFf5C5xUQHu4I58hWdThJtpHF5poKf//ocPju9ijLHw/moswi4vDoAACAASURBVLuVDnqSCS3actF+buMl+6wxfr2uvmj1uPt66BHT5+YSjTHy1AD9+SSmdmxlIXdKGpxfXEc1INZfDvhyXwL3ysaxXbbY3Mi12c2aaXUFjqMTm8PQjueugDxTTZDPdQvsGvv1u8CSTN3uGLVe1s6aHmEdZWwdYeHwPT3haeFjCwTuqlpl94lYvgj7hJ979omnRdtZH07Aj8VTRAKmLmiStRdRvO4D3dmVGo2P+7A2USzWKHrNGDujkGWe9gIznrhO4oSrKWcd3/sZceE6QYc84h0kEjHkC1LpgLKFyHVXbtRQT8TQ8hNoJzzx0BiRoEY8nLyUBMAZiQn4aR/ZbJYfp1oRwEE6Z0GbxIDbXOw8mZIaqFJfk+Q9gFQbqG+UmOEr5PMcZ5ZPJ5GOd9Bo1Dluj9plJxYCRsWhARw4fBS7du3FxMQkFpeXceLLE7gxQzR1G/l8Px5/7AkcPngEs7Nz+M8//SmuXDuDeCJgxi/WpLygBIr5PLsqhwYGcfnyZQ0Yl8UR92JcZmy1XkaLqxsIQFApZS4vVUxn4TVbqK2XsLG8ikw+g/6BAQZLxM7lif2Kx5FJZ5D0klx/k9gyAnFrBF7jBGqk6oGHGkYKHp5/6jE8/4MfIZkfxtryOi6cPYOZG1fRV8ghlfRYJ8/PFnDi1GksraxxjVWKmaNQgfX1DVy6eBkzszdRrVY41kRi3DooFAooU4zgZgkDQ4NoDWSx3KyGteXNADCRQLXu/BQS+TSGin3Yu2Uch8a2YbAdR6oe8DNzoRg9dAgrLcabxynpcdJnpbyEWP0W7j9axNREDJlUGclUE/FEizN8+cTPC0szqy3o3E5InJVIV1VNN/4ljc31Ft585TNcvV5BPT6KAEmpTkF1YtsiFVRvNYks5Xldr1DtSKpU0YDX2MD24TgeeXwfjjxyCNki1RJVlyqjWt1c+WmM4ZJZ66rNd0ob7FL28uMaNE6ZfySRYm7SbjMlneMGwTvMFj+js9A4QYkjzeUiHOxN/WsZtM7bHZdHeFLn06/e30CJ4jKzP3phx0jpM1o7DcQZFeNKeNj4hBUyrP3h3qogUC/f5epkC2YvuK4O+ZuBHANS1u5ettBAiTtn7D1dMYQOgg13bAMaTvtYqcABsrIlaqKN9n/YBgdgGxDtAi8uA6sbNPeBAXK9r0dVXJLYXFhmqYn8ELlMKSxlA4kMHXrpYJPC7PU1vPTiO0j4aXzve9/E8CjN2XU9eOjBgePfLDRHXaTmTmVAaUCW0JECQBM4Ni02U19gZkn8nIKjDBjQZVRUmOPKaWlqmTSbL2EygHMQcGgTdw3IcpA1LthcyihSTdMm7Rvs2pSKPQpVHCbONnZh1MThSkkNpBHn4/yVTfzsl1/j1KVNVCkejmstUwyaiPnKOYDeL+MueNiKcOnqsJh1ixPrmh/dwMK8eowLwqSTAOkkVa/JYmr7Fha5v3z1BhZXNtFsU51vSmyIh1XjxB5KWIQsGc3a1eniukTDxAfWmZOxiM5CNF5RrJ2BIcI4xo65bk9jzmT5dYsIR5iHHBXdEjAuBnLtid3PrhteQ5d3aGIUU9F+Q4l/ve2Q9giYdcmxsJ3PPPkMu1aFgRcQJ84imTB3+rKAvDsBOPqbJR9ESDLKIhX/ewTApMFi/AT4R7F6Fl5gYIldqmGMh6yILnbPpYV7WEF7r/t+xewiDRSn+wvlLiehNgLaAONALRVDMyHUMi8iPXURP6cliJVabCMVS8CnIvce/Y+zm5IqJtB9KY2cuUUOIZGEAArmp/dxGbNawGWiahtUHD3Nrtesn0Ex6yOoV1Auk4ZdCW2P4qnSGMjn8dRzz2DvgUMobdaR8NJI+il89Okn+OTLz7maRKleg5/J4P777scH73+AtWoJxXwGHsVe1CRZgWq/Uskvag8ZTGovV23QGEae6MkEVjY3sNmocomzZoIAqMflUyi2LZfykSG5lY6HuRs34afTDJjoNZL1oPg7BkVJUu5OcVwcSYZQdywuLoX6c9T3zUYJPsrYNlrEH/3Jn+LYI0/BS2axODuL8sYaLl08h1uzNzmRYGZuEStrJbQppoKyJ9U9QEDu+rXruHHjOhpBHc0mxQYKu0NsKWUP1ys1ZHJZZMaGsNyuIWARXxKMJ2CfRJPtchtpyqjNZtFKAX7Ox+4tY3h4eh+GmjEkCcwFlNGqafmMXRTikvubFQOo1mwbWW8D+6Zi2LPTQyazhk68zsCNqzVYvJexA2GWo25Igi6Btuop8TpIY+bqKl55+VOU6jlUWn1oNNMilEwJMHTdmIdKo851gNvEzFUqSLQaKGTq2D/dh8efOI7RfZPw0gTwNiQxgZe9AjEVcpbKBuoCYzDVYxlI8oRBDdVNpSQHWlTkktXN1cCAnazZ4Lgiqa5enDHmBuAUzNk1eIOMTuiC+zQu67aG9WASc/m57gtj3Aww8bM5ts+VQLFDLh86tOyWtUs3YvXpKBhTYBcCK5eVc5gxVau/o8ENQZ2+GsYTO9diN7iOURhjZ7tFiABtV46YSzfOrus+PQwk97cJK7txbwrKWMJExy1kHPXZ+RBl8X4OAHfHIpnFza+v4913P0Ymk8GDD96LsT3TQLsaCfJ6acxeXsWLP38P+f4+vPDDZ5DPN4DmhroAhVnjTG/qDy58r8CNXapaMzU8jTsgj7tIDvhMDlgGpBHCav35dfP0GwPIYTY6V91YUC4BpmEJNjdsD3PlSNxzjYqGCyAjmyIAqxm0VctN/kbN4QObAkDe10K1BgICxLil8dWFFfzDP53FmWtV1GIFBOS65IOY7O8UN8uxcFp/m0dM435tFQiui7xi4cR2zmJm/0I2SktkiUwZHc5bGOrLYO/0JFLJOC5cvoq55TLXd+3EidQQ+8k+L2OwjCzSJDsXT7jYg5+EwY99Vuedeg67ZUhsXUcacvTu7hi4SHLEgFJ3UQSJ53a9jNKeSJqFnllq0lsYTLSyDUAaFuG+07XHe60jeUJYKnpWJ6HDqYLFH332yacNEYUUuij/i/CeASAbKBGk7pYP6QV0LisXvrdHRT18CLlDVxyGAD1W7hGbqIaJ2sQitJy+3M3QWae64sZuR7ttEpsaGWoDkmLHLcCV7kRgrs3SFA0vhiYF/dPz82YbYxDGi8loUmk4/DgV9JXrE7qmL7pqQAGlmhVM7SdGihgr0lKjayWpBh0L7lLAa4sBMdVDzfrkkkyjTECKKhToNQ/uP4Af/ehPkEpnOUGDTj9nz53DP73yMjbrVcSySVRbTa6wUKVqBcQCJuPsWqTkhFa5xhp0pJQ32DeAZNJnLTx6IBau1f9Ev1PcHgHO5fU1bAY1tJMeszCkT0fxgVlyK5MsB8V3sMBwnVlJcp+SW5U13Pw00sTceQl2HafINRz30Kg1MDtDsW0U0yXAJY4AqVgd2yaG8Og3HsX2nXsQ91Lw/Sy7Sa9dvoigUcP5K9exWapJxVqOCZMFs7q2hsXlRdy8cQPra6tSuJnd41Ksm97WoJJiMaB/fBSJvizmNlZRb7ewfWoHBvsH8PVXXzM+IMCZ8TNoUsyMF4eXimPrYD+ePHwMgy0gF7SRoMoSFIemsguckRS6OIxcqSKVXMO+XWns3ZVEOgs0ggoqq6s8/okMJUnk4aU8xFHjgGDRAtA6j1aRwEBLLIPN1QbefuMLnL+4gmo9h2aDAFUMCfJh0KmR2DcvjmZQR6teQi7Txtbxfhw7thd7jk7DI6FeqrZASQn2FYIkc41qUgEbJaW3QtDSe9hTJs/dzEMGxpIlLBje1r3R3I4risdJ9b/4Fg5yNGbN2quunzBLkH9X0BEyfD0QKTqyd8eAseGz51ahWwM4vJB18vCjmFyEAiazK73utHDn1zZ0MWpWosuhEbqAUO/RXXd9Yzrs+dQOicSLw3CaneNHsv6OsgcFfGuAPgNB7Wrel6ywvdb05etahqoyxNSP5A512xGKAtvccNzPvLkqCA9/ppiNGH7187dx9uIaH3aP3zWFx7/9GBCQRhyNCR12Upi5soIXf/4Oiv39eOGPn0fOrwGtKoJmG+dPfYXV1WU88OjDSGYoNq6sblViqOmg0tAxo8ZGepoC4IQJZ8BCYStdbjTdB83tr8NI8Wv8PoqVNSrNbIzNATdJIex/me+cOBYyYDKXIqJB3Ku25/FBjIcwhiZ3p8ZacdulFKW0n0JDfLRaBZw4t4i//eUpXJxpoNoi++VzQkNYT1oT4CwuTkhvTbgI143F69mWSWEkOk00hEQ+JSA4ZIv04ElenwSaGCpmsWfXdiSTcZy/dgPzS+RZoiQ3kTxhvlHj5UOZEd1D7ZouQ9a1mpnJM6ZUVDcotKUbAHXryUl3ybgaIxfGr4V2UAioEFiyo7K7goSLfQTr0H2j1klui93HMbHqJndZPmHcovA2F7hKO7WiksYLukAw9tyTUYxcRNnJao4OkYY0jeY012e3mrNL+dmgSnaPlvfpsaVy8om8Jjw9NRiQFgkL2Fp9SprkWhiYD3d3AHLc6h4m7neDOQ3GtE0g3CgixpD6gIqvN9otUKU3kqhoJSnon2hvUVvmLSMcOQGYNP88cimSDEeMhGE9kKxFtdFg0EbPyBRqPI6hASr7NYBrV68i2WxhIJnG9NZJHDlyN85euISz588inUwgk0oyuKtVyixOTLOlmMvh+D334cGHHkah0I9zFy/i9TffxKmvv0LcT8EfKCI/NMCivLfm51GuUTC9xIBxskY9QJzKbrVjKGRynFRBsWtkyIi1CjX9dAzoMalCRUDfKYCYCrfH4/DJ7dFoYmNphTN1KS6OTpB0sqaTDgE6YrjIFUxAjOLYkim5Pt2HhHPJvbqxsc7jTSxmu1lDvFNHJgUM9hewbes2DI+OYXh0C5IJj0Hc8uICrszMo1IhFinBxtzS76v1GkrlEhYX5rn6AwknizdOMqvJSLZaAYKggXYijn3Hj8Af6MPZy5exbWo7VpZWMH/rFnxKiigUeA7Qxcn4UlZrgsDc0BDuntqN3X2DyNRFPJisHLvKiRlk405xf1rXttNEMlFFwlvD1gkPQ8MpnDvzGdbmbyFJcZLJNIrFHApFH4X+DAr9BRQGCsjm0kj7lEBDYEvLB7GhTaDT9LCxXMe5Mzdx/foK6qS/RHI37P2MsbuaxjSTTWN4pA/bd2zB8FgfUnlKoiCWgpIa6LoEKBSEqStDNlzLKNTYOEt6CA29mwhgxtRAiYKvEMjRhdUtK1Zbw+gstszJfrTDXRjmYcbDdhHddLqQh2NgLMjfWDbHODuGzbGsGrMUvr+HcgzBVQ9wdeuGhuDKYbNcJq4LwGkQD/e7Grce+9jlWnVZNp5XDohkw+e4Q/kwocAtrGxj4M5ApxsorkCaPmf3YYbYEjcVfDHrxGg2AnzKCnUBua7x1rax18H6lK6ntVHZSy7ll9575UOWGaFD0L3Hp/HgE/eKBqG4MLiiy82Li3jppfeQKxTx/R88g2KBEhJquHyGEiPeZ+b5u3/4HYxN5IAWMcyqI0fsHEeKKiCxLFMWkHfiMMOxcNqqGz4pD0hN7oih4v2Lwb0eFPnZjVG2GEJnrjoASV1QCoyUnFDbZF3FDCBJ6NJ+qHVSpfeJRFD0RsdU3osINqVRayTw2xPzeOXtC7i60EGllUPQSbGEFOM0q1ajrI76iUT4POygaC/l+4VElgBIWQ4RaBFG0Pk4eyUo1KiN4f4sdu/czgTI5SvXsLhWRZvkk1jcnQJzFAhyGEWU3SngJcIYIaDSv9vrAvy05Xw4kCtSwoMdPLu8g1y+q9vjGLGAek91pYf4g/dMu6ZhB9UXdGLgXGDH8+QOQE5COG3sIiwVurUVzBkeinCNgchoDob986wKAkd2zk4CUaCeIM1uw+YCptsa3yMTEno+9IGNNdMVIacS1agTO0oAqiUeewfeymRVVOwAuW53qdqYHkDn2shQ9bqLCtVTl37OWEEmSCluri11WuteBy36z148+4wUkA/DePR0wSK3GthPM63WDJTKJveevJ8qR+zftx+XLl5APh7Ho8fuwY7x7Zia3osrN+bw4kv/gHZQR7W0iWajjiSfdtvYObUTy8tLDOq2bp3EXXcfw6/feJ3TuCmrsUGTIecj01fA2LatHCd1fWYGrWYQnsg8mtAkqVEPkE2kkSUQRi5PinfyUnKq4eoEXByGFyZljJKblTSOKKuXapZS4fWNlTW0id0jXbd0Gqk0VWpIcQamVFPIcB+lqYJDMsniwHTdHLF28QTHtV29eo2THuiESAxSu1XneqSZlIe+Yo5LcHEFB2KaILp8zVgcjToZaMrklfgQSgSRrNUmVlZWsLS0gBIxmRYrRXUMgwbHzZHLNeg0ke7PY8f+fRicGMfXZ88w+CMASnVft26fxOziPAs905gRM0eZx7QmxkeGcXRqJ/YOb0E/xRuSQLGKKIv6lHyR0eUTPChAuo54qoFOooSlxSuorC8hJQV40OmQC7iBhNdGKk2ZyD5IW29ibBjjE2PoH8kjmSXgI6wwl8+i+JlWDNVyXUR+WyQlICELJEhM/U1gnrXpuLoCAV9x694WqxbWa6V7aP1WFty1Iz+bFQFhIfNjlt615A7g4Y9aXJ3+bEDEDBq9zoHu+jlz05kLqmuTcHXP9AVui7vKjclyMzb1b3cCd/bRMPi/51rhr71Azga4J6i9C7T9rmvxzNAXHaaT/sLSFfaa8/kQSBmQ62mPuQ25H02PQllGA6M8b3TjtYxJej+BLXaD6hjxrh/uDD2xigYUQ9+jVjKwHdVJvDAwHmarUmB7BqW5RbYxuYFhTnRYvrmEU59dYsBx+OgubNkxCsRIy1DnVyKD2ctL+Mefv4tUJofvfu8pDI/76LRqOH/yIn758tsoVwL88I+/jX37BoH2GtAk16y6ULsSETTBQceJq/6E5w4rq2STXPacJoVQuHsSY7Yo3k5ec0CPLhXdtBTIOn1P651FsfUAxEMi9svAEktzsTxIm9UAKFdCYsolnUHL0fM1mp0MNipJvP/JVfzTW9cwt9pBI5ZDEznV3qawB0EXtmeKC1e/uCbrHfZPvQ8/jrPG3Jln4rbiQSeZqxb8BDC+ZYAlRii++8KVm1hZp1hkkqIiICegi/fNtsYi6rRxQZsMv7TtdpZKr2GryA5TPBCuflzEpokL9/b4NwZFZk6MRQtBl87CHkYuIorkg71YiOKfXe+jCziFoI2yce/4eQWych/pHMGqPXjlmcefEEK1R0Mu2vXMtkYJAvZe98au67IX/XJ9T9WBc00aN84Izh4jzGKyPMIRvSkuXzntuplExv7Zgo8mm3vR6OcISNqElklkZUzcweATEbnMlImpxWQTpySbFtHo7F5VVo4XpQaJxjoslJuOJfg7A7l2EwG559hVmRTB4FYbw0ODzLblPQ/H9+7Dt57+Fgr9o3jz3Q/xi1/8HNXyBmrlElcCICbtnmN34cD+/Xj99VdZ4JbZrkwWm+Uyu1HjSR9VAsKpBLOI6VyGY0pWN0gcV4L6aTzoBBajjFuq1EC1RRHDQKGI/nwfx7GR0UgQcCLmLE7ab6Kns765gWL/ANY2NzC/uMA6eeRO5Xi/eAzplC9ivUkqm0XxfCkBcnFxs1K2El2HAAaVZqHOof5dXFhi4WOq0kDrkdy8JGBM50yi5KU8lsSv8QFd6/9RqTRmfS3lnQ8CHU72WFtbQ71ew+rqChsTuj+BOBJ7bhOobQUcTBzLJJEo5DG0Yyv2HjyAzz79FMsrK9zuQrGIoEECujKHaPzomEEVI8isZnI+Duyaxv3Tu7GlFUeyVAWV4rKaolQWjWeG665g5RCKoWmgUdvErdlLaDZL8AhIkauGY3vExRxv1+EnmijkgS3j/ZjePYmdu6eQLxY0HiiQ0kLEPoQhDLYJ2yZGTdUYIS69Zi7E3p2HGqpCp8SUWNIDM2m6hvi7C7ocEOWw0yHaM7DgarF1vc+KovewTEyv6gYb7hp63zCGsAecuYyaCxa7diCHfbP3G8gJGSl9j1nOcBezWC8DnE68WIh5esFVzw4YbpyWiOEwN9YvIaDtRaf0YY0VthOyAR1jMV0dvq4yUU5fMcjrkTMh8MiuU/0KiSVjOXjHjdAKVytwwaaOjbGhrrG35+H56WPhwhxOfPIFJndOYf/xo4gnKfO/hQYRxFzikNgPjbmU07skO1xaxi9e+gD1Zhzf/u43sevIDnRqZVy9OIMXf0b2sIQ//dPnsXc6D7SWgHZNgJKgBWUyrXya1T6VPuVKBfwVMR6KfMSLQvuA6sGFG7CtBe37yCWrl3LnnS6bcLh4TumyYjws+xGF1Og2pyArzhqgHG+t2axsXpQ5iIHsYQ6rm0m8/t4lvPbONcyWPDSQQoti0GzdcZx2NBd7m2bOxm5iREsSho8TzUdhq2SPZoFblvMS0fmUB0yOD2B6apJDYS5duYG1zRaaMarDnVCZQfEuENNlgfyu1hqF7YRu1R6QdJtEiBE8BrTEUMueYIDRRtdJAOoSA7b3GYiTT7uzOAo36qriwEYifF8XllLQJeAxApPCvnXH6YmJkf7tBYSRael2EYfvN0bO1WYT96b7AVmsLnp04+Ro4vUK69F7abO2xIemZom4GnUC5JyENEW/RHXTSYFiqVgQ0ShhM6YOa+YCSPnZXYTuGJj/PgKtDNLC+DutWuHYJepMZlF07jbbLQQUL9cJUI9TjVYqm0TK+KREHR1YBW50kPYSKCZ9tAkEEBBMxLiyA9HkFK9Fi56uXcjnMEIZo7k81mZuYevoBP7Vf/Pf48uTp/Fv/+//A5vrayhksqCyWlTkmmDE5LZtCBpV9BNAW11ltyLF81WqVSQzOcR9H9VOC6Wghv7hIYyMj6HaqLML10smQ99/o0aCrcLKeUGATCyBiWEqlzKCRiNANlfgBVGrVdmlScCLkhMKfUXcnJlhAWNi8GRRi9Yf/UylsMglSdUc2D1H4fMpAnE+/DRJkxBzl5LEB2Lp0mkOIF1ZXcGly5c5+YHGhxI+CBzS/S3TiOLqJAYiDo/KiJH6uYp00nyjeUfzkQAeuVepFi71C1WyoJhEYnupviyPSdBAk8AcpcYX86gm2sj29+F7L3wfX5w4gdOnTzOYzaYyDDAtw1r2BXHPNom4yia4Lu6zR45ju5eBXw045pFiBuPMJNOmqednJYnaJCRKsWydAOvlOdyYv4BYvcplVcklTyitTbp+BGiJnYxX0WwS81nGcF8OR/dP4O6792Jk2xYkyPXaIvaBAJ0xbQQUzZ2ksVBhcLtUZJDjna6T0BaRO9XYOP1um5C9x+QteN/TOCnbA40dYxuvengkOm4CxrROLfPT1qyxfrZp896qyRC87o3xUqNpO51YvYhZDIGQbViOIe4FR3K0lYe3Xc0FcvZ39z0hIDEGzVyjjq3pZfysjV3myMCwtd9pZy+bZ9cLn1Mzm/l66sbm/lBAbUDOno+vZ65sfWZ3/AzEMpBTpsruxWBNB9SdKzw+dkMH1PdsfOHkss2TDvS1OF75u1dxc34Du/buxsPPfAOZDJVwq0nFEjbjyjgbE8zPlMTqQh0vv/gubs5t4NDRg3juO09xfNXJE1/h5V/8kg98f/qjp7F9PIVYhyo+EPtsE9KdTwbA7fG6Xfa0Yi0ExjZW3is4bi0Sm2USgVUfZH9k7jo8pOiAd42nHIhcsMR7LfenCdbbPUT+icAbrWL+bu5VTk4gGEWejQLWSin86m2q1nANK5UYaujjpDgu00Ui9Nz0hIZ42n4uoUwusRFN9QjUuvjTbTd7arRam4jbElhpIhlrscD+zh0TKFeqOHfuEso12iMzdCRXgE79FG22USWEyLVqsXuMLRwQ1AuA2JfBHSiEDO9Fil/u5I7tBUXueBnoC9+jSydMfnHG12XjfhfwsuRMwdwybyyxgp7ZxVHd5kHmX29/R/fscTsTkDOQ1k3XuUCum42zG+oH1Q5G2aZ2s/7+fuzavZvB3GcnPr+N9TMgZ3Gi1g5ZOBTA6HHmKIdRaEaOiB9S3F13soOgYPub2WdZwF1MiC1CBaaum9c+LzbMKk9QUKpMEq7b2WmhSdmssQ7qnRZaybhIcrhxKWwz27yJF1I+1xZNJRIoBQ2slTcY+NFGRjpy5I4k41DM5zC5ZQylpVWsLa7gnruOI5vJ4Te/eZuBCAEQkjYhMCduxybuOnoYWyfGceXKFWyWyixiXKpUEUskURwa4qSEldImZ0UOjo5g9/69mJufx+zsbAh0EikShgWa9DmqE1apoZBMYbh/EEMDw0j7WWSzeQZL5FZN+ymsrK2zpAqBQkuXtjFnMWSegBL42T8wiP7+AQaEBNqIleOkh1QSuaxoy1GJLUkoyLGr9tbcHM6eO4NyiTTzpNYexbKFFTm4OoduSAT6+ZRMoJwSRIidE1c9naDrQQP1ep3nIMcWcrJJnOcV1b4lgWASDm50muhQkkHBR4uTLeN4+KGH+LMXLl7kSh/URnL9msuLxpHcQFy1g06W6RhGhvpx/54D2N8/gqGgA6/R4j1JYtuIUVUOmsAdZz5Sf1FGRRulxhrmZi+gurECn91QHurNDhoMaKkuLQH1DVSqm2gHDXjtOoYHYziwZxTHDu3CjqkhFAcySCbpoMBltxWkGHPCfpkIvPA8VEaOLThNXA305+ByAnpavYH/7qx8F3CJjVKWzmJlxLUh/x3WzzZ0Aw98SX2dWVUDSAowQzBnYEGZpC63n16Dl7slIxgw6ok/c0GWARMXFFq7wuxDB+TZhsyfcwP8zdo7jGIvA+hu7i6zGWqeaXt7QZuByS4wqH0ckSPqRrW+1NdtTMVCy+D1glID1bexrfqR8Jm1H1Q0O6KSnOty251+d8fWZOwZsGTx/q8+xcefn8Po1nE8/52nMDRMrCxJ37hjabF5hBZoLsdZJ/GTN77gEnSNJnDw8AEW7T5/7izWVudw5Mg0nn/uPviJMmKdDQULfIab5AAAIABJREFUNKd4tWqCgU5Vbot1oo6hTnF5DHtNdb000SVkQXQPkYB46R9a3RQjqwvv9gOGoiJSPmAQqHsLSxhxfJyj5WZnGY6TkwIpAuYkqYEy9ZudLBZXPPzitdN497Nb2Gil0OhQWUbyY0i4CWXRszuVIS+rxYUHF95XFZxKTKx6vMJnkIOCUC7dAFSeUYTG6cuLt5BOdDA1MYxt41uwtlnChcs3sVlpoUN1XDWmTnkyZUo1OUfv1wXYtBdDkKRuSNfjx2CH9fBseot9Zeuja7jXQ2jg7jb3rZk3Nj0a+xsZvTCjVpZRd36A/c15u/yowsRmH+lztOdRu5tNCu2RrNReIOgCtt5r9r6f3/vM40925CJdVqELCYbPF1KSUTaNUY+W3cEB4boWyS21e/cepNIpfPLJJ13+7VCipKuV5GKTOCRpk1CrEW6XNspDaoCnAS6nNuudDkSy+KKzRWS3okltp6voeWV28OIK2XjxN9BTUhmrRjzG7suAqDVVhgjvQtIVcQ8DuQJ2bJtErdHAxauXOVaOfOcc70Wgot5ggDZQLGKk2I/1xWWszi2hXQ9QKBa4ED39J/CT5DqbbQQBMTRAxvexdetW1uVZWFzG+uYmGtRYqg6QSqDebPL9vHQCU9M7uRDzwsIiL0468VC1CaKw2w0CBh10ylWkGi0MZPLYMTmFLWMTmJ7ehQMHD+Lr01/ho48+RL3RwMrKMubn5rlL2RgoQObDNIHUpMdJDXT68BJJDAwMchsHBobQVywiGfe4firVQCWGjeqiZjI5lcwAuzUXFhZw9uw51tDj2qgWP0ngnuJIFODTXBJWriXzRyVwqE3kjiBGi16nTFr6G9035nnY2NxArUbSHE1OrGkR0MqluNoDSY+Q1t/01E5s2bKF69wuLy1zzBytcY7jE0jO9YWpKgeFq8GPo78vj8NT07hvYhKFJpBudKQ2LceOCD9JnyP3rBh+jz9LcZctL8DG2jwWZ66g1ajxiZyU3ZvtGGr1NruEGTyyf5z6oQavU8JwIYZ9O4o4tHcchw5tx9jEADyfwBjJMxBTZ3Ud3YoJbq1HBVEM3HQBc8C7AjkWIjbZEVuRLttlG5/ZEhcY6oYcrnXH3oQAkjrS5E3MKpvifY/7zgqQ02eZWWKLqcSR1bR0QYvduAfMiDVx4gSjQOkw4NUFfl3MSre9FPedmdFeMOOAhNsAXTeACNnF8NkcF69rK7tstsMuuSLMt1Gt5vrUCxlTF17XkjR6tg6W0VCQyv1hY+0wccb+hX2qfWCbgc0p+nOiDzOnl/DzF9+Gl8ng6Wcfxu5DY4i1qEIDHUBsc9d5yECEwgbogJjGwo0NvPPGlzh/YQZVrhncQTLZwcFDW/HE48cxPExv3wQ5F4kF76iGpIy1MYy0HJ35KzDFwbuSzGZfArCi112mJAo5kPdTyIcADGfN6VgI/td/HKtoz6hJWCwHIkDNmkPtaFGMLdmBltiDTiyJZtvHletV/OqdS/jwyyWUWik0SQicM0Flj2ZRcH0M2bmi/U5GUZ4pHFJzJobDFx3C+JlVHizsF7YrIpSfz3rsTt26ZQCLSyu4OrOMzXKAdpwEytWusCKBeFOYidSDJLmJma1y5pELlmykBMRoRqpmzUbTWJMRHMUN7l09sJk2nUZshYkrd2LTrF3yeXOxahxflxtVx89ZMi7QMlwkOQDSFtOgu1Mol7XXnr17JUovmAlxibfYs098U4m17sDacGN2GKzIB8M9qOnQYtC48TQduDacLHBma8h9RJ6XQEog2QKg73z2VkARmlqt6CCTK9TNFrLAwIKmbQviU6mScH52Z9ZGucCikec+V3iyCpk8W2JR94UJDGrE7TO8sClugUPXW6jHWmgn45ot6NRRo8oNXhKDff0M2sh1SGW6KKaAwJxpyZErkVi7/bt2AfUAV05fYD25YrGPkXulVObpw1mIyaS4nIl9AlAs5nHo0GGuI7pRLmFhdRUbJJaby3JZMaqXSsCDkhQolo5AE2XQUjD/zZmb4malmDNQPdEmEtUAw7k+PPPk03jggQcZiN1919146Rf/iJde+kce6+vXr3MCAbtTeyhg7iM9DZErle5D32ks8rkC9u3bj36qm0ryH6CYuhTGxsbgZ3yJqUuLwjcxUHNzc/jq/2fsvaIsO64rwf28SW8ry5ssjyqYgikQBAgSBMCW1JRaamnkPmZNj/5n1uqfWWt+53tmPrt7Prqn1YZqsiVKpEiKRqRIECRB2AIK5auyvMmq9Pm8mbWPiRvvVkKaxMpVifeuiRs34sSOfc7Z55NPcP36DdnJsI3y7D2CL46hJANVgZwbXE1DZ78qkOvJ32Joc1nRj9vY3BQ5Fy8PTFDbyvRQnBxBp6jjm/fbuWMHnjr1DC5dvIiFa9clgcP7TBhd1vJjMHS3LWAwV86jXC3jwI45PLfvIHbnqupqJQCjxptxUGRxuVsmY0eWkJpzbcq35TpYXrqD27cXxB1cqzOJgQkcFoRtsYFkK2VT0WeGbwvFfh3DhSb27RjCqad24dSpI5iZm5TkMIBSDPyl21WKxkXJDj7eDayJW9dBjQE8d7XKnPWtShzT5gDKwZgDlEhI2K8ZTvfsS5ej4MVNZywGPKHgvLFCofqDI6cIoEWL7WNePgcZibExk2YrmctiSIUGW/TTu0JZ/fx+aeAWFUpPVka9WwwIne2TfohjDSNw6Mc7WxiYNCcwjTGIYwX1RlHZrUBTROSS9ZkxSAFIhBUilWDB41z2Rlf+JFEijBG/prvpI2ZO+srdlsZk5obRWC7iG3/xAyyu1vD5V57Gc58/imyHQI6uUMuUpiYhAY0kwfCXjHIW3XYBD26v4/13z+HGzfvCkh86vBsnn9yHiYk8sv0lZGiZ5ZyulOhyr4yvKPr/tjCa/XKZq4Qx0gcWKaxU4kkAclG8tn9GW8DqOxIK4zHTTkAED7i7uDVxQZZMsm2yRuk8UPKA89uqPPQzaIkMSQXtzAg+ubCI7/7oIj65uo61TgVtlt2ja1pqAekkC1qsJlcSs4kasqR94PHnAnYigBuYrnhoSry7xXPReHW7GKkUMb9vO2amRsWjcvP2A6w3yZSxPpFqqXH941hQNyUta0BJWt+VMdZRBqpPUwmjCXNW47CTd5fUhhVXbzTpQxydJwdEc5lX8AzkcJ8tmLEBt2t8/mPHDsqSJAgiIZ/cpWoGwcyCg7MkAUW7ZXCTkZyjc419EN4l28ISXfyQjEWazosRcbwZddkN7pCSGnRmnbmQRqCL8UiSUuwCi/aE0gjJMrRdQfS5PILHAMhY82wNM1IeYyRxd3wgU7S2yTboIjYaVAa16rgldtxAqA9KYdoVzPk0F4Ub083zOEBhCZkO3iVwYBZjT8BcJ9dHJ98Xhk6AjLn4mGBdkAHNMkw5Kfwu0iohCJygTl23FOcdLpZQQQGP7j1EJVcUWZANVnQQN57VBJVBzxjEFnrtNoZHhnBofh779u+Tclu//uB93H74AA1hmhhVp4wHWcDRiQkMj2qNVlZxqDcaKBbyyFE6o9PFwZ378Tv/7Ldx/+59rCw/wqH9B8QNzOQKJg8QUBHI1Ws1mQzsF4+HJOgUYEf7K/3Tk+/IzlJmhRmq9XoDr776KvYf2CeVHfg7OzMjjB2BnKi4286F55JV++Uvf4lfvP1LlTSRBBMH5ioJQhAX/iVbxsDgKHaO8XKhPdTAs2M8to7dQxdro9tCbrSK/OiQACviipY90xtvvCGyJOfOnhMZl5GRYQGDrS5lRZh52xF2j1p9XSYqlPPYPTuLzx8+jkOVcQzXO8iwbJuaaa1f2+sijyyoHCcOUIotc8EqZVBr1fD2L36BRw8XpSIG2yPGyvSECOhlGnV64oJl0gb6dRSxikquiQNzZXz5cwdx6vknMbltGJkSkyJYfssLnvOpLSZKoqDdferMjRnMwMo5wLMV3d1lDlrcTefMnS+WQZfOWDeNlYjYEYe29r2zdE4VCDuVmEZZ9QZkNQYCWyMb6nPdgIYsXMHQJGDV6XaJEbNn9uoA/yiQc7YscfMnrktHPXa/MNft/70dwbUXP1/q75BJ6/exXWuIaYuArNlOWyUUeDkoDM9i13EwF5/jnpn4HI+5HDjOF+EILMpNo3cZNOfMRyiC0lwPSuh3J/Cj7/wKH51dwJGj+/GV33wJhcK6CgDzONLvBGGy8bBALI5vqftLoFdCc6OOZkvlQ6pViqu30O/WkJPMbJ6ndVUJqJSVcZrJXYQ6Lri+CORyIeB4LRJuIiEAtAtSoUYR0FPw4FmRPk/cnWOvQn0JGuMmGap67wAu5Xl13REXLCPPZM7m0eoWsNEcxtvv3cLf/PACFh620ckOowvWTLV+YparSaokQM4grG8Moj1ImCUO6gJTqB1hPjYDFyo5ohtY8ZmhUuri+JGdmJmexLWFO7h2/YHWeZY1z9k3dXXqsFLQI6DL2DIfry7lFQOZAMhC3H4K5Mh17TdMhRSwcrFke7dePUGWRddLHSCtBsGUEE+WEettS87Ti6bBV/z/JA88wSGe3fG1/PPPdqt6UogVbgjvK9RadTG/ROg3vmjytzRXdjo+ZpzqlGNMO8ZfvA5jXRRi9ZKYCQslRaxR8c7HgaQPcLX9So0rWExcPLGrNA3ktJf1eN95xIDONenCc9ouiMfwhYedlu/cmP1DAyDxBxpj0EIXjX4H7Vwf7XxWapKqALfVjOWxAnA0C5ftVz03GwRmlCVmrt3FcLEsGa+9elvKd7VqzAzt6PUkS4je06IWgqfYa1cZPVZRODw/L4zTOx9/gHyVhZHz6GTommtLyaip2VkUSupevH3njjBjFPCv5vOYHp7AV778z/Hm61/FwrVb+OEPvotcexVnPnpfEh3o4uTvzZs3UdusSTICfwiwyLx54gtT5SWW0BmxTleOYdwkZUnINJ04eQJHjx0TgE1QMj4+KcK7dGnKksD4OGPgaGw/+OADfPjhGayvbUgAr7oFGLdoTgPGyFGDToyiGl8Fb/ov7yFJFBkIaKQgMHX9HODxXLJyTbJyY8PIVljLtohOhrVbNzA6MopnnzklAsaXL12CJ79QHZ0/5WJJ4u74K2rpDO2tlDA5MYrnjh7F0dFpzHVyIlESuF8nMUytnRmulJ4Q0FbMicTLW7/4OR48fCDzTrKdcwS6Svfz0btdjseMyAcTMxWyPeR7TWQ6Gxgt13BkzxBeff4onnzyGIZmKsiXyHowg1X8wqaCb9mh7sZKZ7U6S+KTaWDB9wXLWLhYT83j3+R8LsI2GeVzlxGJWLiUuytBXm68DTzFDElglzyjMjKVslP0QvDOpqWOc2ZC2ufUfkRBmG1TG+e+jdT3Hl+UGBFfKt3KR0xexFylmbc0QxeBj8S7EDF5DsrjnbauKglw8XaH54gTXBJwE3otBrshOcauafZ3oI4sj5GYylQcJZVr/Xxhefmr9YL7+Ul8/Mur+PFPPsTM9DR++3e+gOEJ+gJZE5nXowEwl6qQevzOM2qpAdQRuRRm+2uBeNrGNiGMZPYrkLMSWvrSBqQz/Fl9jZF6RsauxQdKJqsBt3iBta2BbvJDkp6NCUviUxeanW/XkftZe6R+Kks7GsMuUQJScYGPq/p3ul7k0OrkpdD95YUNfP+nV/DeuRWstAtoZ6tAtqJNlkQIZ+GckDD2zMlzq9rAdgTpEdsgxgA1Lmvlw0cToG397/WkItlouYCD83OYnCrj5o27uHZ9Cc1eUWyYDuUE2CcErmm4eVhO2AsksWJpUETSQrFHwmAFfGDnx2RRGiDJsdF9XKhfp0oCDD/rbwVyutb54YPHxmM/qQwRs2Z+r4FxtMXzRNYrJTOiQE5jxZOj5J288aq7VpWtitN6dd4n1OAA+xbHtUY7ebqKnJEL9kNH5uOI1XbyYmvNgA3ez4vHWmfLgV5JwUBSVKrCiw4/3m6ddr64xx05MHhTzyt0r73oNJMnIUpmayR7kTFzpjXXzmVFmqSfN/FgW/TkXj4QhFlRdoU7Ff4tsV6djqrx95lUnkWhn0W+n5EarIyZYzyZFDq2rF6eK2wU3QfdDqqVEvbv2SXgaHVzHXvm53FnaRm5ShW3HzxAq9cRkVsCmVp9U4L4CWhYVmwoV8DzTz6HP/yDPwMyo2g0u7h/ZwH//t/8H+h0GgLkyHJxUq2urotrlUBOdlfZrDB1ZKX444CP39G1yV+CKP7/5OSksHNs945dO/HE8WMYHh6WQUpwyr/FCBrjSxkRYRMLBdy6dRvvv/s+ri1cw+YGq1zoxJJ+YKxbMPa09WTIuvLv2NgYZmdn5f+ZjUt9uc3ahu6ILVGCOlFkkEX8t5TD7O4d6JcKWFxfkevS9ct3/cShIxgbHcPH5z7F0vqqBrRKqbWc6SFyDVE9N8Z+9ItZTMxO4OS+/Tg1uxvb+jkUWm1JhmFMiCxGDtDN9cA4EpG2Keaw0WviwtVLOPvJJ9IOljfjAiNjQeOYQ0k1vht5H6JfROX5Ooaza5gbbuLw3kk8/dQhHH5iN0YnmD3GfuVi67UpjVX3ihK+8EsHu9s1ZjZ4QBSTFoDOoFFTACQq2ZZM4WDOgZXXZDQ3bLCULnli15NpHMVoecWEZBdnVjYCWf5IYee/hcs03uCbp+BxIOSyJ+6G9QuHCT3oJpVrxiApWeSDRIyAOO+D6N8Y3CWIIwGC0aU1RjAN2jzWzUCvfO/vJHpYjxdTIzcYmO/s5VZAzseDUkkJUHURYYIXcVVEmaDSBhMZZrhNtoLbV9fxnb/5hehA/uZvvoz9x7cB7SUt8ybNZedwbGq2voqo2Xj1WC8BcFZtgps3Yd+0aLxka8pzGJiwfUZ6fVC7bEysvzUZU0l8YlBbsGZJzWyJg/PqDEllA9tiiVyTeIwkmcDqFFl7dJh5FrtqwimQ09i8bp+bQbJZJXR7Rdy838TP372Ln75zB7cetlDj55kSev1C0IyUqcwQD9OvZDiJvlZbk2W6Rmua9XCIbx9Yg3UuOljSMaZl9ejfyWYY013FoQM7Ua0UcOv2Xdy5u4J6i4l/LJdooDSS+lAgo2ykgI8YRKVclY+xW8bspYGWJLZFRPtW7Fr4zACr/H+KuYuBfXDbPpbQ4DFyHuaVADbHRv8YMBS8sEUm6lbALR6jCSjVcSz5AVF1Lbnn61/44mPJDgkTloCveMMn1Kr47bU3EtRN9kl3Ef4THJXG8YaBwfNiT4fZ6IGOkGBNv4eDOq0F68DPH9g30skGNgGgSUeldtERTR4/c9yxg1mtCaXuJYUTVkivzbgtZhm20JPgdUqO9EUPyWy2uYsc/NBNyPgwymA8evRINYR6lKzgLzelGVSYsbhRR3uzIW44N9yJq5c6nmRYVMMnn8ugWirg6WeewvDIKD44dw6FsTGst1pYXl2SmLTqcBXNZh2z0zMSJ9atN/GVL3wRr3/hdZSrcyiP7JCA1f/+9T/Hr3/+bVQqBYyMDgsga9Zb4h5dX11XhexMRlg2zwzl3wR14RmpGWffr66tSbwaZVP27tktgI1VHp5+6ilMTk5Jhu7w0LAATWEsBSCRgVJmlG+/1Wjg4eIizp//FBcvXcYKS1yxDFWXYNaAviWpTE1PY3RsDDt27pB7NZpNVMtDWFxcxIcffiDZt0PVioBM3psGut3roNFu4eATRzGxcxvev3BWJ05Oq1h01zYxv2sP9uzfj1uPHuD8tavKoFn9PbaFC4jUyeNSxIWokMHQcAUHduzAC/NHsCdfRqXdR0WqBzGGhy5o7hp1x04WliOKVTRYDq2d6ePm/Tt47/33sbK6qtUx8ibWzISSTE7q+okwNTFgXmV78pkiygVgqNxFsb+K2eoGnjo8hqef3IWd+3ciP1JJ1ciUUWxxTQEFDdY2ldg821SJtTcQ4tMr7UY0Z3IiChzHxIl1SwCaL7whuzUCSjK5PavVSnipAUiycYPL1maxtykwXUJdGPjw2qFmjDwWz6+ZbL0TEBWcAJHxUitov+GGCZDTzrJ7Oi3g7XN0EbuLPX4qAkmxAQ4MYlSJIRgtT7rw7F7rP6lDHDVTDW3EcsVWL7HeikUjYBgMrHFSXhWBAq9kluj9lHqnZDe10on8SqiJilcLoM+XsHa/jR9+5z1cv/kQz71wHC9/4TgyWAVyVh9VgENHSnDJmBSizZk2rbSisZ5e5kzLXgk/bTXDdWw6+E/GTgjqsVAaJwH0LSbJWwPyVKErnE938JvEb3tMneZ5ank87T/9R+tz25CV/1cBfpU1Ylfxe0146PYraLar+OCTu/jxLxbw8dV1LNVy6KCMbragoYMCWfVdZhhD665QAYQKnLyigxw2EF1gslkOWBy4BYaO17dKDt4vXF+yHcxOj2B+/04UChksLNzG3QcbaPXoSnXVAgVs/FEXahJ6Z2IiURKCqdF9huivzi6ND3ZQpo/sIVeDYzetMafTM2GhZV3y+MiIEbMJGtatmOTh2qEu4QTEuRyWT800C6i3fZxB3Oq4+AlijDR4DXfPKjM9AGrJyCkoSnTWHOHGF1QWyy7EYedIf0DUTpXsdaC64dIpowNWXbexa9UpapkjEfUp7CALBnvMnc5INYlW247toXvLX0AwiVba67PYNu8Eb0eMbuNzHD3H7fbvZeckbVY4K7FgMnXJlkFi5mp91RgjM9fnziHuM0Pn7A8mApCd4rOEeAzh3TXWYrhURhV5LN2+h2ynL6DI+1Fi9SzGTwabZGC2ket3RdyXfdWgsRqqolvIC2BkTdP9e/dg6dEiOq02ts3MYte27Xj25EkMlykyO45Tn3sNl65cwv/+v/2v6DRWUKmWJamCr7XVbEuG6Y1r17WoPCs45POaONDrYWhoSOLcNCZCXyr7ja5V9s/a2pq4NKvlMk6efALb57ZJrN6LL76I/fv3ixuTU1crOGREZy5XIDDkxxwTXRUozmWwtr6JG9dv4Ny5c3j4aBHlUlkEgJmZunP3bmzfoQBu8dFDaV+LtWR7WUxPTeH27Vv49NOzWrUikxF5EraLLmHKllTHRjE7vwsLD+9Jxlgun8EwE02W1rB7fBpTU1Oozk5jqdvCB2fPqkB0EMnkpoYkhO7aZQzlMyiPVjE9NopXT5zAnvIYRps9FNpkGzoyd/IU4RXAypxWZYEI0Pr5HFqlDDZqNSnD9mBxEQXLCq6yfyhNY33Gfuf7J9tXrZRFRSSXK6CU6WO0dw9zQ/fw/NMzOPXiSZRmJgyDREDCV52EpLCFyARkhVkjiOCqbQHssmAbPShhAtHiL9acRYp5Qavb6our0qmJ2zXouFmShS2earnsuJiJcwYtULNsl+voRSxXbCkD2xN/aOxSYoT0SwdNgfXTZSWIyzqIDWDVVmx5fgeh8UPY31uBxIE+S9iggYSImDlz8Wc/LzyOg6wIPIZsZMebsQs5Yun8+vrw+utSK/6diW8b8tD3ly+hsVrHhU+uSFWXwycOI1fkmGJCE2sFE7UUVCTb3mOrUcI7PzmPd9+9iJ17tuF3fu9lFIssP9hQkCb7CQK5GkA5HVEJt1AAAXhWrk5eCUGcbkBkeJCNlrYbeJOxp32qdj+Oc7M1KyoWL0PWEvbkaPPOuFSHslwqdOFJEm7ndH3hOtUJIumyntGac01zSSyR/khi8NT7SskQxjWXsLxawI9/cgV/+7PbeFTvYKNXQjtTEVmgXtdCbPjE8vqyyPZ4fVNVUGOp4SVkJp3xisaYjOIont1BXpIEYf1nax3fST7Xx/R4BceP7JGM+UtXFvBopYVmv4R+lkLuBJRkvEwSRKIajISxJAUNIU82NDJKbSyLZmtEBCWsnbpjfT1RsBaXDk1/F4Nre/U2P4QAsanBv2OWTK+fgC+fUmoG1HsWZLACkWXwP4RXxMxdDOYGwVfYW6ZAWZq183Glz/wZrtXXv/Ra3yUbYrOm2jPxJ46XOBAVkAW2ytGuZ994logAHEu7NUPok0j3EpZc4Bsmtyc6cwaS43gvFQa0IFAzMs4Z+MPyNt4RMShzJB1PNnexxv/y+zTgDOCN7k/PfLXdkMfchRfu+/1MX4LgWbRetOb4K7HUxuX5zkgaxoWWBeht9xMF13LQMFHi+P553L68gJX7i6jky8hncsJA2ekqxyFrIhXIWRFBS7pQILNaLSNfLePQseN4/8yH1DDGaLWEfbt34fRzz2N0eEwW+ocPlrCysoZ/8bt/gFqjjf/z//6/cOniBeRyem3G1VFGhBp3U2MT+MbXvyEuSgIytn95dQXVclXAlLhDbYAKsMhlMTIyIqCV9yADVqttShbuq6++jImJcbz3wQd48fSLODg/j3ptUyYNXbc0gRQTrg4N2TV1l8tYNSaPcCwys5NAjC7UVrsh7eF7pBAw73X77l2sbqyLdEq32ZL6o/y5f/8+Fq5dFfBJF+zy2oqwdsyKlcSFoQpykyOSZUyKdGKojP0Tk5jM5PDsU0/hvbNnUZ3bifN37uDswlXRwRNTLRscdbWKa8hiNKk3x6zcmW1TeP7oMRybnMZUs49yoyMuVjGCGuusBlqyWik4mkWb46eYQ6+Qx/d++CNcv3VLAPTIsJY5y2QZP6fbCfYQmcZKiUHgZOQKKPQ2MZ57iNNPTuKFzx9HdW5MM1m50MoCyR4h0IpZJZ9hvqhL8KIaW8+YlPkvGQzGfiSbuMBUuf6Yx0oJ027XERDmNVhtRzcQZ2ezy9k6Hu8gxmMcJPHCAIywNsbWBAwVdolKFDjwjIHRgAGM3JK++IVyVtGBvr8MzI8BH2Fh3KAZ2PUqCwbQtQ/drlqfxcyb0/iPmWHvXz83covK80YgUPrJt9deAzdiU51JNHAzGIdnQMmNTGDjbIGXtlNPJ4f6agfv/OI8Pvr0JjKZIp584hCeOX0UI+NFZFjzNMsKC2TWDZCReeoN48w71/HWT8+AepZ//Ke/hbFt1HJaFRd8q9HDhfc+xOjEMHbvm0U2y3JdLcvPURffVj8MAqQzAAAgAElEQVQEUEl2qsUm21jV9SNZUD0Zy0MyAslgzxpXclBi0vRFHxP11XeiG2yPt1PXJr0Wcp58TsbcS3BpWyTkR0BkDh3KiqCEW3db+NbfXcTb7z/EYreMDsV8WVuZAClK9mPpP3eNJhgtKXmZrIsJiSJYKZRLS0C8OYnVGyThO7p5omQVY3fZgtmJKk4e3yfr2KefXsK9ZfqeChLPrMM7cmObC1USStzNbONbQJm1wddfT/7bktlKuVYfc72mEhbia4R3KppuyfPG7F6MGXztiL9XXOHSTP6uffQpGNwKAPqYcDDlOET4WimhqNdwYmYgQzeYvWRsaf8mbvyQgPH6lxJB4AE7JnNUL5A8pLErVuogxA1YIKF0Ugr8eSdycASWLrqRslr6QTjVX3YEJtPnarLF4M1iwOXHP3aetUMAT6qqQ3xOcLWaLl4aHMoYT3V0AI7+PL2+VHKgeHCH2Yj5jCRBMCMrbPztJcZZNM7K6QvWmN/Z8UkpTL909wH6zQ6KXLg9hs8BsT0bJwhBHMEIhTIYz8ABcuDwEXRyPUxNjOL0889gZKiC0eERtNtdPFpcQa+Xxfa5XdisN/Ctv/0uPr10EblSET0Gz1OXLsuKCTlh73bMzOHDd9/Dowf3xd3IbNO19XVUK3SJ0s3pK5T+y8lBkHXq1CmMjo7jo48+EmmRZmMThUIOX/jCK9i7bx8+PfspduzYjgP794NVJ/geCHxoHHMFuvSyAlYYL+eluQS0moaIxMqhJ+LDvU4XtQYLNPdx8/ZtPFpZFpDWrtctKSMjoJN1VS9fviyJGLVGA2vrq6LTx+sSgOcnhtEvFiSzmLzX4Z07UWw28NIzT0sZsku37uNes4lfnP1YkhskvECGpkoQuEGQ2BfG9OSyyBayGB+q4vSJEzg+uwOT/QxKjTYK7QgAG3stlUBsgjDTtVvIoZPN4tzVyzjz6Vn02l0pi8aSZ3S3VspFca9LnGIGGC32UM1sYnKkgdMv7MVTpw6jOkpXGBdXLowuHBwxGD5HPfPQ2RkHIT443U7EpcHkXTigsR2uS5o4cBDgZuyMf+bZrOGYCJB4e2Imi8dJSRUHlsYySaUJuueUnYhjndSgWUBSvCUeSJ7YgqEKHgYDZWkEIRba2xu5RHUlTdgtB60DxtZBY2wYo420nG9ANWbtHLj6uwjMXGSHg9SJxfjF/ejejIiFCDprDs49mcLfsxgkB47mNswWsXy3hh/98CNcvN5Du1NApVzHwYOTeObUcezeM458dhPIatk5yTqlKxZF3Ly6iu9/520sr6/jd//lb2L+2Bz6nQ2sr2zi1z/9Fc6fPY/5+R14+dUnMTzE81m5xNCzvLPoubyf47g+e17Nsowqk1rmd+yVCYAiqm8pp1tWalhsTXxeX62uQfpvkpXphAVdmyqpoXFZ4rGxZKwgMWKvupNhWcQxnLv4CN/98QW8d24Va90yan3KMWm166CPnXh1w729vrK009zhThg7oxgDoGSfEY13eRhjGm3s0j+Qz/awc9s45g/MiU27fOUGHi7V0OoVpaSauUust40dkxg/HboOOKRfLD489Ju5VAfAkI3psHeQDe7jyRBpQCfT28J99BKPs2v+efw+B9yUMSNof+v6r+PdwdjAvsbFju2Bo0vI9I+9U/rcOp8Zx6myLPojH/s+LVU2NVlHBnGPfP7lL2qt1cd+nBGzjmFmnA8QovH4x19O2H8OJCAYGJRWRi7X6AI8wuPt5EF8OET1mMOE8YkZIUYv4aU94ancjydX/FPgLnRmNDkVwbsgiQWODkze5EECaJRH1tlJUNFm3BUZJMqT5LLo5VVmgtUD5FkZlBoNQF7HQaYPytHqEGbGJrD2cAmbK2tobNSQ7fSk2oMaKB20Grqv9G+/20aR7rThMoaGh7HvwDyOPHEE01PjGBoqoUFxWbp0O13Q41jfbOPO7Xs48+k53Hn4UNraL+aRLRSwc/cuKbfy4P4DZDo9HNi9D2i2cOPiJZQMWK1tborbV2h/syBptpPxby+cPi1C0V//+teRz2ewurKETqeNl19+GceOHcelS5cwMz2DJ0+cwMOHDzWJQHZ1mlDAS8su1xc3MEZPY/IIYunWZfYrkxoooMu4vMVHj/BweUmqUzRrtSBNQkBYrVQEWG5sbIo8y9raKtrNhhgs7jf7lQJy48PC/vHVjwyVkWvV8cpTT+KlU8/j0sJtfO+Xv8TN9RVhzOR9uOKABTmroTDldgl+1N0rYwX37ZjDs/v2Y0ehjJFGV0p7uWglMZG4iMTVrsHMdLP2WWqskMPCvTs488lZkZCplkqoFksYGxmWpBfWPcz16hjqr2B+ro/nTx/Evif2oVBkRhzZDbpGI5coQZvYFN9dWpyVNMaBuQMMswGhAkKcBGG1XAUMRHR7YN38+pZAEVghn/xm/WMj48yZd0wARJrNlsRB2UkC5AxMhmdMJQEMGrHk/2IrrFbXniMVFxcsubsrbd67IQrnRu7M+Bw5zvvN64C6yzPdB/FuNx2f5wYzdsdGn21p4I2VC+/I7jvg7+GJKWkXGZDiN7TEFVJOJdQ28vjpDz7Crz9dRxcTyPS5EXqIPTureO7ZIzh0eA6VEZ7XMvaX18ljdamPv/vWT7FwaxHPvXgan3/lWTy6fxPv/OxtfHLmAkrlPF48fRTPPr8flVJdc7ODfY3jAOMFxbLYXXc0ANyELeBH6i3SGN90IlxgcWzNimOlkxXK1wMHDElyXgKkFMh5DVYRgbVKCspTKBPd7udQ71Tw0aer+OvvnsPFGzWs98to5araPm4qtUKYERgW2mOP7THbj63LqTHujFQgIWQIxrL+tDYKzDKygeygXMhix9wE9u6dQaO5iUuXbmNlvQ1ydGRZPWTIgUYCOBKAOJBEGYGrQQZUk/90LUvAjT9CDOS02QrsYgDun/u//C4tG6LTcrDO6VYg8fH7prXe9Ai17VtXZ1CM5iA0Amyiv8p1LSkbtxUo9Tak2ztoGg3I+UHxA4oNDPaHM8c5QA4kzxxNKD9xfYaXMBgnx+tLdp4xfIMvz+alMWxhlyCB/luzXhxkAfiZ4QlQK9JlUryVgM74vukkhrjDvB9kEJih8+MHJ7SelQaIztbZvlHYMbpkWdKLosHtXAZdZrS6GgMX+yiQU5udLJQUDa4UCtizcxce3XuAzdV1TE1M4dHtu2jVmQBBRWwVUyQzxknQoqxGp4mZyRH88R/9PoZHx5DJFVQvLgtUqyym3EW725X4tIXrt3H95h2p2bqysYlWJoM6GSRJ4MiInAm7sk0dtC4lHrOYHh7FvWsLyPW6GB0eFjYrmy+gXmuoEoFnamkvRW5x4NChQyJyvLKyhJnZaSw+eIBGs45nTz2LJ598Ch+f+RgnnngChw8fFvdtq0PJDmX26KZl0oUmWuQltpBsH922YpjJHGZyUg1jZW0N9WYD9x8uYnllReLn6LZ1mRJeh++UgO7cuQvyLpuNupRBY7wh3QodukLGq8hXKuiJNAi103uYqZTwxWdfQLk4hG/9+MdYIWDPWXpPx0akhxlEwqHUoKMuH4EmGbbqSAU7Zybx/JHDODQyhaFaB5UmWdSMSJ+wv3PuqZMJkqEytLC7ZHuX6jVcub6AR4uLGCpVUSkWpd5hMdfCWH4FTx0Zx+dfOorpnePI5Jqq1UUXl0hBeKAM/zAg5/cwnKGCsL6rsnEZdNwcrMXadM5AWWxcAGGye4myCA3QidH2z519igx5zEKJNIVbJskwMR+0R1M74ImkJ1zAWK4TASafZ+mtrNgUo8P9GH8GBzppsBfP2cCUuQFLA8iIXRMgF4GqOAs1uItTAC2swpGBHKQHYn+BmTbvF3vYNMMoryz6Ln4+jykMoNxBnz0H9Sx7Q/jgV9fwg59eQrY8h3179+PqpTNAawPjY3kcOjSL5144hvGZosa89ZtAhnJAI/jJd3+FX797AbsPHcfzz5/CO2/9PRYuXRR2+dUvPYOTJ3djZLglJbdk8xHem280omez5AVf4OXYMFb1GXU46b+6gGvcbey90cTbBMQOeJ9S48XZOI3ZSoCWx4lyuCrrYmNb1m6NgWVmaj9TRqNZxC/ev4O//MFVXL3fRqNP3ciSuFNlA9hVoX1JjLB26xqoc0FfX1ImM7jI/Z36KLAFVsGhbo7Dj1TPoANVq4VnSQTke9i3axZ79sxgaWUJC9fvYWWtryW3WDVDxMV1pdOlUhUMdLoMgjFltXxeJXFkDoaMtwzN8XeYjmGLGbcYs6RZta3YuK1YrRiAhrakMlYVEGqlKX3WBKQ6UPN2Dn6ncmmJGXEAp59lpA89e3kQXMa4zMO9PgvsCSOXBnKCYCNGTgPsvPG6UIngoA8OZ+Do8/W/lWKSySAgb8A7nQpEDAGbCTCS4RnsSooBNAZPJ6MVl/WBbCVqpCZrRK2K7lhqUDvz5Z0Tf+/X9sEUJokFqirhtAUzaW5OIQki/SGhUXvKzlGnTOPmMlKjU+21usIS+QydHLwDC6hTgiTX7WnN1VIJI8MjaKxvYvH2XZGxyLNCGIvIFwqS9dluNbGxvoITx+fxr//1/4LpuR344Y//AbMTkxgdGRFBW4Kojz4+gwsXL6GbyaHWYvH2TazW68iVK6h3OgIMs8hLEkCpXMb01LTIo9y7fRudWgvdjRqK6IubUMZFr49ajS47VZ+WygURJS6BwS6X0eexm9i7Zw9mZmdw4cI5cZe+ePpzODA/j7//0Y/w5S+/LmBudW0FzVZDGDmZMFI2rSeJEPVGXdyiDPinfAnrudZqdTykxIhkovax+PChxMpt1mqo1zdFGsTfD2PrGL9Xq9Vw9co16bs2gSNr6QoI76NVAMoTY+iUCwKucpk+ygBK3KQwLjtTQDPHYtWsDcy4tiS5xWexVMEQC8dNjzJVnEWdTBflYfbtBJ4/eRInxmcxvdFGvtWRShEMfuaxYsC4S+a1jRnp8Z60l8Ucrl6/gdWVNWajoJjZQCW7gs89OYHXv/QChmdYWWMD6LEwuU0uKQLLRjhDZvpdboAdkASJCQ98j5kQL6PlbJ5vQCIjLhbewJqWFY/+3xdha4NnN7r7zAGGAyuXthBWyOVKvJRYzGJJORlNfPDyUsIiqUC57S0iwBO7WyPj4wAuBmqJ4UsWwfiz+JzAZkYxc9L/1j/id7EtX+hvT5TwYyKQNXDvyP4MALno2o8Bzhj8WD+Y1tlAWEwMXCV5xSQ+4mxiMbDsT4LwEVy/uIS//c5H2GhW8YXXXkW/vYF33nobjc0m8sUM9u0fw3OnD2L3/Cyy4FgkOzWKD395Cd/7u1+iX5wSCLG2dAsTozm8/vorOHFiDtnsOrJYR0aEfl2CxDYLNp9CzKa5rQKDEa0h8WKocz8GalFfKlVm0zaJR0qAgbJ4jKnV+xhAcSAnQve2KBvWphSJ2HOZcow/Y/3RLFrdInqZMfziVzfw9W+fx8JKB5sYRi9TVKkQYeFzEjqiMkm0LsrwmFnQvZgP6C0ASAx2dD8Wsee6SAYgJo8u7j3KTLWxf+c2HJrfLTqWl67eRq1O4FmRKUw/E+Nck9ixJCxEWb5kPmoapNwsxHLrMyTatQKolL8K4VzOpsXHpYFcvM7Hf6cZvHiy+rvUbNTBdfyzmL+BfhzAFgk7GGL5w7zza+tcCy5mix+0fGWLoVTA723za6Xv+7jRgbpWt2Lk5LYhKDRBn/rQSRmugYtKZo7Ry/rOgtEUfbkBtsxdtXqcTCzvHJtIXsMzzaxZ00IcgBtmnZwxUh6cjGG4Ry9uYBeWio0QoOe7cx+GPvjCri6WaNGXprF7em4MEnUNomwlS3r10Clk5FfBnA7eeODquM9KDdRqJoe8uben5mbQz+UwMTqBh3fvYenufTTXNpE3wCSB/FIOqo4De+bwR3/4P+DN3/gtXFq4jps3FnD7xi1cunRRYsOYQJArlvBwdRXLtRrW2y20GdTJZAECxGwWhw4dQaPVxL17LIeTkdizSqmMsaEx1FdWceP8ecyMjcg9mVzAia3PrYS/iyqLZp4QENpPkuCRZYWEERw9cgQ3b9/Evbv3BGx97sWXsH37TnGzPv30U9izdw9WV1ckA4sxcgS9HB+MnyNDR7DTbnVEY41JBuubNamgUW82tSxavYF6oynVKDqdlgA0snGUHyEzRlA4PjEhz3jvHplJHqPVO6QvaXDGKsBYReqwuqEvFgsYKRXRaXax3qijPDqEequBbkvjEp0pHh0dlbmxurwmovWym7VMcRGnZDBwqYh8KYuXnnwSJ6Z3YBY5iZvrt02ZXvbKNrFEmqcnCTKSGUuJkiyEdXx45wpKvQd46fl9ePnlQxgeKwHdFQCUcTDQIMbcEwLkLUXsdcwY+Qx3d6kd5nFIErTD1Spyp9q4HRSI5WJvgEvmqLNxKSAn0b/2XWxgBfB4PdUoyF3i6th2O8/ZRAdHvtpJqAMlKwwAbKm/JiZTH1jigO3vNBunltWNi/7rhjsNnAIIdkImil9LCJXken4tsTuq2xUAFq/tGbsO+rZiBo0BCG2U9rvbOnKVxiDZr+vjYwCM+piJXcz+tzGc2VGsPwK+8823ceNuHc+cfg6fe+lJ3LpyCe/+6mPcfbAsm8HZuSqef/4JHDu5B8VcE5leATeu3MPXv/EDPHjETUoPe3eP4LUvPYmDh7cj019Gtr8pFUu8nwWAuUZcSEDR5Btd8EkgJEAq9pjEjAxZsaRzlXSQIP8Q35vEWMXXcDZPgFkU4C9DzaREtA2cG6a8olPc1Bv4cUaqH9Q7I3j3g4f4i789g4WH3ORX0ZaYOA+CY4Id57oJoMs9Fe4o+zeYCSmEQSoUSGyxbKhZEccX5kjTzNZpZ5uy6KBSzGD3jhns37NdNsEXr97GRo1zsKwbVfG+WaKFJ3MYIaEJfQLHbI4oCxX518KfA6Ap7AHd3Z2sn2m2za1SfL6TLn7sVoBPp65ed8DdGwGZfwrIiXmI49qCoof2rZ7v5sHnjpaG9Pu7tqGrXjjkdVFjfxZvVtiYRPM9xm2Pxcj5gNV2uBZNgq39ZfuAcdOnRWGT43TnoNkxYoOjjhpgvpJxlVDDZig1yycxqIEVc6ZLNvaW6WmG1Qeqjk19WXSjKbCyfYsdG7NtUfMGELonVKTBrjRxILt0sGyLTGIHsm4wPd4CPVDGskHXpsiT5KS8l/wwEJ7uO2ah2u6L5PoQcihzJ9fpIlspYs+hAyiUKnh45x5ynR5uXr2GfqONogn0KgvaxfhwBadfeBZvvvkVXLm2gA/PfIjNjU1hrwhkGBf2aHkJq7UaytOTaOULss9iBhVfIHeSjD9jVie7rVKtSFkqvu8d27ZjsjqCX//0Z+hsrGNseAjrG2sqg+HxfyaqL8usAzlZUzIolgool0rCwm2f247ZbTO4f/8Bri1cF6FiulgpDkzZkOeee1aAFt2vNB8EcnQT06gzzoz9xcoVG5t1iflrtNqiBbdR25TnrdUb4moVkeBOS9g5jgv9tyuGkhONBufe3btYW18T1pnfiXIC66DmMsiMV9CvFpErFsVlzk4hC82+yBfyuLd4X7KVKS4cqpYgo6XFCDDXqb3HXamX32GUCRM48uJm7Wd7yBXzOLh3D04fPIJduQqGml3k2qrJZabADIL2o9hpJtAQ0GWBjZWb2L8jgy996Tiqw4yHWwa6lHThwuUsjEfV+sLuACqeCfHfBtRk4EcLu/qpTIXf3Jkm+im6JzH7Jf9v7lVnpRxkCE3rzGDMrAVTljBr6khKYjLkHjzXFwtnHPw4XxS5sCbiscnC4sDMrZQ/TwTm1Cdkp0Q7+NhtJ/Eo/gx+zOBuX8FZKpHBXZdmc5N2Rdmo7ppLbSxDDKK8VnsvuiP2lST5W0dNBEJN9sHbI8yp9YUilOQasnrZdUMCDD8wVjc7gl6rip/98H2898FlESJ/4599AaPDeTy4ew/vv3cG5849kGz4cqWAU6f248SJ3cJCN+ot/M1ffg8XL97C7l078crLJ7Bv3xCQWUeu30BG6q9a5RGLZ9OqDZGLSx7L6iy7DISDlkCKKIgOx/k4kp5T4CUsUZRxH9bDaJOvyQo+HKxygum26XTQftNsVN2Eue3jJq7Pij39AmqNPN75cBH/7XsXcPVhH7V+GaCMBxk+glK5Ca04hc65V1KbrgImLIHFjFLNLk1YMXvFGqsT1rLg3QpbQdog7RjFhQb2+m2MVHI4sGc7ts1O4cGDB7h64w7WGFJLllDYV2PNmPolJcT0Xr7+a9d4woP/nVguBUF67wFXoTDD7ppNEzIJOEqY0cEEiNhaxcf45wP3snunj0sfE65p8dfumlevUsw6envT1SeSENs4zCvQGW6OE2JUbhkDxTRz+Vi/8dzXXn3VBIHNfJgL0KZ8EhToS0CwQe6PTwytIHTPnPTMGXupNmTCJtEshLl5bOBbQLsCGK4NXh4r2UX69RVIJuuSTzgObl0GFFQqkKPAohrwrdyhn+Ui1cloLTejMRgrkXwXP/fA8ufGwYGtXlQGvlaCYI1WoM0i7bKQm4qDgT/+Q1BU7mUwWR4C2h1stBoojQyhl82i3Whi785d4upcW3yEvHi4NEOKkYTZTB/jYyPYsX2blNQaHh2RZAACGMae8ZesVTebQXl6CtnRUTSZfCHSZl3ky4xpAUrFgpxHFk2SI7odjI+OYfv0NnQ2N/H+229j29g4GvUNYaQKFPG1wSnCmIwToYtYUsD1mXL5LAr5ItqdrgAf6rIdOHgQd+7cxZWFBQFehw8dFtaJ7++VV16WjNbNjQ0MDVVFuqTTphuXVRz66HT7aHd7eLS0jLWNTQFyrONKd6/GwiljyDJorGYh5bqMbWu3WwLm2B7S3XesdJlXquBk4p64S3XdiQp6pZwkmjCDmHGGR48exfHjR/Ffv/Y1lClmLPpxnrTi2Ww2MuT9ezxEVuLl3IDQlcoNB6tIbJuZwpP7DuD45CzG231k601hZ0Wt0DLn1E3C5bQTKmFkMzXMzXbx1MkZTE0TO61qcoNomrDzLc7IgUnAGpHxFMPuL9AzUL39zioZuAvnEzQyq9CKxxO4uYB17E4VMMdrp+RHIldMJCpphsmYn4jVHwClzsgFMORtjxIhhDKJyzY5gEu5MgNQTIGwYG8cIEbfxwArdpvGrF5sGEI7o2sFQOrsXcT8DTBkiQ0ZMIIOxMTGbFWuLGLU9AVoFwYs7yAzZu0iQOd42U8Q6RcT5M0ShIzgwoc38e1v/wMmxmfxxm+8gt37J8WdzyzUDz+4gffev4qHS3WUyn0cnp/G5196Gtu2T2LhymVcunART544htm5EeRy68hmNlUXTWy3i/5GDKVv8u01BFttHh7t7mRToB7keA1QRk2OSiXiJe6tCMybNJWCNWXUdfKp5IiTCP49K0wIKOxn1d6RPac+ZKaMdncY7314B//lr87iynIPm9kh9HoFZFijVFg983r1yMh1qSqOXLeFoXwHe3fNIl+s4uL1u9js5dFmRmdWZY/E6vN8jwuNAYvVJBegYDIp8pysFMBzOy2MDRdxeH6HKBuwWsO1m4totnll2nONJ2QMcpA8sTVS2K+B8e2JC3ESgCbiORCJQZPos5nr2Zm05HtPaEhcmH6rNKiLyZ4Y8MQsW6xAkY6/S7NxcVs9qSP+TLFwBJgteSbcO873ivonzhdNg0c+Q7oPYhzilxlo+5e++KqMx5iWTHeGA5qAOSMWLG6Eplgn4CbubA3sdIM5GF+mOxar/Ra5U8RN666QsAYmVR2cQvY2yMNavIL7vhMdoMFMprT0iD9jeNZIJ8991Y8xglFb4/P8uXXnNrgYkL2R2BARamRZrw46GaCe76ObZ0ar6vTJQi8bFO31AjKYGhrFnrkdePjoEVbXV9Ck7lgui2NHj6K2sYHrFy8j2+6hXWMCRC6IQ3Y7LcxMT2H3rl0S1M8WkZWihtry2pr0WZfvoFpBfnxMxD27HerQdSTJgcyouEdZU5aCuZ2uxM5RXHfnjp3Yt2sX3n/r52gsr6AqQfyMw9JFQmw/U/AFVGZQyudQoEGTMlLUODNgyDJe3R6mZ2awe88+XL22IICMAI9VGcqlIjY3N/A//9m/QrlckKxTgjlaYj7H6tq6JGUwoWO9ton1jZroylF8mK1oWzyL1H6V33YoJ8aOZr1ZeV89oDrEqhcNqSfrdVjlPWYzaOczyI5X0a8WMD09jaVFVuPoY3JyAm9+5Q38xz//c8l85XuJYzzTE5HPr4kbGvMXxl9WkxuEzStlRYj5hUNH8PzuAxitNVEgO8cdOfV1WabLdtgdSoiwOgTBdpaJDusYG9rEyZPjmNs7gSyTHPheJKHBXJMDwcicH6p3l+i7pbaJvvi728fXSB/isuCSz/XrcwB4Ziqv5ayfAQapBhDFywW3gTNqDibZJlvIHdDEoEfaY7MuXM9ZQ0cfEUgRwWADK16mytf8EOCeAmnOUEn/pORF5CNPwnCKIwLBgb6xdsZsV0jEcPAUAU/vX2fxvI2BBbUYwXgJdSPtIEf6I0qWkL8joKbL6iBLGAx3MLr+R5TQTONEfyG/4vtm2a0RrC/28Jdf+w42N9s4/fIzePr0YeQydIv20eyU8OkH1/Gzn5zDgwdryPQ3sHv3EF794lPYv39OEiByOTJYbTDaVJi4AKqdSbWEFdvoavO1/SGOyoFcWGSTFXTAGxSBuniu6nqii7Pafu1Usv4+T90eeIRBX2JirZ6DvB8DVZKBrgCIG1deq9Wt4NPL6/jzb3yMS3eb2IS6U3kNeQ6Gd7r3iH7Vdh+lTBs7J7J445UTeOGZk1i4tYx/+1++g3t11Z6TigrOsBm+HGC9bK5L1QsZhhw7jH9m+zqiPTo+VMCx4/OYmBzC5atXcPPmIhqtIrI5dac6KPaYbu36mFlLQLNwnKbb5uK/Ft0XMlJ1GmjfxokCMThzF7mE6Tjrlyrnpe3wuEF9Rw6EYkbX1FoAACAASURBVEbVR0Ga7YrHxGfF3/FzFXLW5/VrJOPmM0BmyOpPxqC01zYD3m7HFjE48+fyM2OvoH8XCKTXvhTJj5h7NH4wp/XSF3XgN9g8yxCKKW+fioGljzJrgp1IKHJ1SeokEqGJFBDyicR/XZU6fih34kr7wg5Kd1UemxVfQ66TqjjhHRaDvfRzer/EAyVtJOL7+HfpxA+yL6TS6WZtUm+umBGGTsCcGynzglULRRw7cAhD5QoWri9grbYpBdonxscwWqli8dYd7JyZk8X98oVLIulRLhQEsGxsbgjILpaKOHzoEKamJqVM1cPlZQyPjUusXK3dRo1TnIK+VoCZk3ZoaEREf8neMf6ObghmiBKIdfo9zE1Pi+vv/Z/+DFXG+TEjS8aA2tgs48HaFOHNopjPo1r28l0KsDhZO50eWl0NIJ6e3Ybh4REsr6zi4cNH4mZgJQaCyH0H9uB/+lf/I9bWVrSsVTaPlZVVOZZxcWTH6p2usHmMhyNAY+mtVpsu1Y4wc/w8SABYPyuIYzu6kgjCuqzXr1+Xsmn+w4ncYibuSAmVqTFkSgWpN6vFsTP47d/5HXz/+9+X6gvCyHVZdkuDaeNfBXF5Oy9x56kBY+aELgKtLN9FHtVCHk8fPIwX9u7DVDeLUrODfqelIFlixBiArOXACMJoXIvZDoq5DVSHVnHwwDh2H55CoUDFfIJsK28lJ8QsjAO5SDg2jMEYGDkj5DFrcpDF3HHBNekPAUXmauSGjEHzUpjen9kLqfsCkL6vA5UIVMmhDjzs+AE3oGfK2luTY60ShbsVVU7fSjwFM2nslIHQ2K3owCmajzo33YD5XPX/9/6wievMprA3aRBoANA10QaCUOxZtrCBYVAOEEaRS9m71O8nGxFWRjBBXn7Pv/lOxFDFFs773cJD/P7Sz1bdw2PuHIjSGGer6HVH8YO/+gnOX7qBJ04cwstfPoVyiWxwHSgOo9erYOHTR/i7v/0V7ty+iWq1hVdfewKnXzyOTI+1k+lGZaycgiEFCpw/LvJrcYJxn0RANWbcEhdn8nDpzbi/RpIQib1PiI14A+bAQ12zJgUkeiA6ELQGdqLhJkkNUjJQbWGWrFluCDdu1fG1vzmLX51fx0p3DNyaqctO26D5EJqsk+91CfNwZN8Yfvcrz+Do/nEmrOPMuYf4t197C9fXcujmyuiK0LDbGYKomJwxYXIDPLqsKouYz3SRz7QxNlTEE0f2YnhsBOevLODG7QfCxGWzLOHHa0d8m4RLmcSUgRsFJDrXY3AWg7I0rnA3agLo1HMRk0q2CA64YmPWzNmrGAPE948TXPy68cY5BlJ+jfT9wzER0xtYs9TccTmb0B7rtjTrFodXxCDWx2fcBvEqkrQJQHYgUE0dfAHIxTscn9OpCfJ4B8eT3+yaJTXEDZdLW3H3QNPEhmMrsMaBn7Ij5o8JiyLp44H7+M7XmhVLlATyYAsWbatdmj9rmlELZn8L5lHeaXT9+G+PmfOvB9pjYSuNfgeNHJMgsmhn+5JMyLIurNXKa1FmpJTJY6Q6JC+WbB5djqVsDtuHx1Du5zE7PSsuyvsPHuDDD7SWKOueMlaMYI4gZeeOHZIpOjE+gRu3bqPWaEpMGoVnh6cmNO5CiBLdYU5vnxOmZ+nRI4nxEtHfbE7iuugCZELE9PAwrn1yFst37qBUyImYb6GQF/BGcdp+u4lKqSBsHAcmY+1obciM1RstESVuseqOxZ+Mj0+iwvi4tQ2NV+t0UK1WBOC+/sZrePHFFwSI1jbrKBQLEh/H5AZKoCytrkmZL7JvZA0lqUHcqS3RkZOYuI5mrarLPflhwgTB9fQ0gWMLt27dEjDo44F1WLvFLPIjVXRKORnXZCtb7Ra++tWv4tfvvou79+8jR3epVezgmJeEDMuUld15TuukJrssnRBMWKErmNeVHwY551mmrIQju7fj6QMHsbc8iqGNhujNUcSAzC5d1xKxZDghzwoSWdaHXUelsoq9ewrYe2AKQ+Ml8pNAl6WQNBhbF/GELQ9zVK1R0jlpZseFQHVVM6bKa186g+JLpV3GKzsoDB2s4Rq+i44dJLTVyPg8N8YlSTSIXqTvIqTNEXj0Z7X4xoGYsRAzFcWRJRM+CXaJXZhxzJmwhnGfGeAUuxu5qmPg6bIu8plthL1fA2B1NsQ6QykVM7hpts0Btx0bKlgY6HXmUDwDzszZxcQoGbCX9qZcrPIYBuQEuDvzxH8J0ikaPonzv76Cv/3eW5jbsQ1v/tZLmJni5oQgTWMk+50S7t5Yx3u/eg+zc6M4+eReVKtkSU00WHbgPi6jur/+7k38W8HP1muAYm/tg/RmO5ATcpBu5BNpiYQlEs23WHnAkHu4rrkxrQTCACMnQEna2ZV4WGGoclWsb1bx1989i++9dQfLnWHU+xUjGVTWK0zFbgf5fgMT1QxeOLwNX/nyEeyYziHf35SQmg/OruH//cuPcXOjiHamiA7M3SlP7HNR/5bKojaPtUuszBM6yGc6mJmo4NCBnRgeLuP85eu4eXcd7R714ayWswY66ZWNIBF5EifWzU54nJ5s4mOXrk/nFJMmwE/YykENtjS4UnCoF4mBYWy3E5CTuDkD2LKTY3sb44Y0yErfQ8aYrIWDMX1yXAj1cBCa9JPcz8DfY/dIeUFjvJEGvwlL52A5fnJjAl/74qtBgi0N1NQVOribcepxq1gxCf5LxRr4uJJ5+Rk7S8lo9e+jhYOUdDDa1na9hKaO+8Z+q12WvXX1u/uEjzf2YWBvHTfnBiDd5vT/ez/Eg2xwF5cYE50EibiwnGM7avYB2a1WvyvCwa1cRipBCDtp1Yu4dyYZLudZ7VYu4NuGx/D6cy8h2+rh8pVrKFVLUij+6pUruHjhggTmNzoM/N9ArpDD+MgoZqamcZSVHjp9fPTxp6K1VqmUsWP3Ts2oknq22v2l8VEsr65K4CuZsmp1SGLP2BImI2S6PSzduQvU60C7KXFw7UZDKjYMVUooZKmD1kOZ/0+3JePVSBAwwL/bx2a9iTZdwh01ZDrsMpicmkKGrB+vv0TR4A5K5SIKpQK+/OUvYf7gPG7cuCmJBLxWq9ORzNTF5WWVGtncFDaOQIyAloBOYuW6dBEzPk7j0fxHJpDsirvCXBIA023LYzkX6KYXAE2zOVxBf7iEDoEcqy10uvjiF7+Im7du4fzFi1LxIYlzIPGRFxaTY6PRYGavJxINmCMBhYzF43vPkSm2ccH4yWIxi+nZKZw6cBBPT22XJIh+p41+q4Nsj9UsmK2sWdO6N6brvYN8roVScQ3Tkx0cPDSN6blxZHNk5upAny5ZL0BOe83FVudYAu58B2iMD12TwuSYG3DAXefxdDbZKMzrkh9hblsB9YESXba1cQDmdFfs/o2B5IA7MQKbgzbOFjV379pzhHANs2/CUEasmgxAq9cq656f5+5YA13pMmKSlu5xaDa55ZkD6kpoPAdz4oFwI+Ag0Ld5vii7HY4CbuSRI9BG4C8sViphwQGi95e3ZwAk2vMMgNAoDk+NofZsTAYws9ezgkUfkO0ZxqO7DXzta9+XEI033zyNg4dHkekuGRDmdehyKGFzdQMcsoUiNxQ13WDIAuLDzxFdDCht8xG958ftv/ZfmgX3U4INN9LBM10NKtjcVM02B4SPrwPq4xEcL15/xpmZe89el9bjJpCjzaeXYwh//9YC/uoHl3FvvYRmZggdO1cxJQEvk6v6yPca2DmZxZuvHMOLJ7dhbLQFdDalfFYnk8OH5zbx59/8FDc2imhlSpIBK2DGhUg8tDHWhPTFWJQEyHo2MDM1goMHdqJczOHcleu4v7iGTo/6dSawLhmoKrHiFLQmN2i1Ar2dVfsQcJ+My6Seqs5PbZ9+70DP+zwwfpYoEsexJSzX41msjlnS7tLYpsdgPw3SYtD4jx1nDX7cuhggiwWM9R7O0uq8SRNOHsOf/m6rY2Mg54xnegMTslZ1vltHGbCin14KxUbZL+nJkEaaMWXoNkPmpdnaGOToi3U3iQEeW8RkDxCSHSKUbbaOVLuWJBkEmgM97cDJdl5pN60PglijRm3W4DXTO7rPuuc/dZzE/Ol0lR/Z1XgshhvLfj9ozblwMIVfWR5KYqCyOWFgRK6CEz4D7BybxJ/8xr/A3MQszpw/jw/PfIReu4UH9+9JsXjqFVH7rM/kgnJBmL2hUhkH98zj+BNP4YMPz+DytasSjzW3bTbo/FBYlq6BR/VNYbpGJsaDEO/42DgeLi6iQ+B09z7aGxuo5HIYHa6IO6Tfbos7ZGpsBKVcBpOjQ2qkRB0zhzt37yFfKIt3p8PEim5fGEEPHuWaJAzh6JgAR8bP3b13VwgDgqyh4Sq+8OqrGBkdlrJbLWqudbtYWVsXoEiXLcEmwRx/GWzM9+xJDwLO6AKORD+1jAoNItvTRbVaFQZS6sIyaaLTke86FHYu54HhslRXkPqmmYyIGXM4/+znb0ucXIi3sHg4xifyOLq8XcMqPX90ceB7TcCJq8QLRihlUK4W8dyxY3hm+16MN7oodyjeSQeNAX9ZWbisMN6G5XUYbN1GFiuYGGvg0KFJ7Ng9jjyF8MiCkJ3rtgBWCfHi6nJ7i0uTpAWP77LPxXfjZbb4GYFP2DYnwfYseu6xd2Fa2Q5fGBpngWwRGAByfo8UqPAFKWQnRgH5iQWPNoER+xfLE3FtkmD0CND5PGSbYzdoDCKdNtHVyCazA98IyIn2RExbGECRBVBZGu1X/h1lucsVk4XTk6MG2FG1+FFSg4PRCGm5pIi3N8i3mJvVylaFMiIOLkOJK3+fUTZvnCRBl4m4qe17sZtl9Prj+Pp/+h5u3l3G5z53AqdP70Eey1rVQTT9DAAIhdxFv9fQuqnGHsoiZRbS3egqORKJp9p78s1xsPvyrLpJclvOuRy701xmxN3JagOi+ea1Um198Vhn1YszUC7Ay1ppSU1aacYIbtNmFHsvdbFHcPb8Iv7Df/8IC48yqGfG1R3aZ80fJnOxkgJdEi0UMx3snS3jt798DM8dn0IxW0e/z4QlXr4gHpNPLzXwH/7qYyxsFNHMMIbNgJzHZYfKCIObHJU86qKY7WL71AiOHzmITqeJ85cu486jFvpZ2ig+p76nhM3TVYv9LfIjYitJ3Njc0m4PMd0yggMJnWS0+mZZ/pX1X6kNYc8kUcDrmcYuViv1NbC4R3FxosuZSHcNgsDk+bdi4R7DL1swic7I+fwL67xBUh1bfh+d0/p4WjFkq3to2sfjVSn+MSCX6BU+7n7OvP6FLwlsY0eIuo2nWYuif9KIgABNhTimAkPHGQiLwZBuNj0VOr6eQxl923H8WvK+TCvH4uZcysQzUKXNpuStUg+2R40yTOPn0Rtp5/nEFhAXMXXedj8vfpYYBce7PTkmmi+fBfS8L7RLEqQu1zILwAkimmgsD0V2rgB0GTdnZSXpai1QU85oWyYSbBsZxZ/93u/j8N6D6GdL+K9/8V/xs5/9g1QmoMgti6wXJ0fRpIep10E5k8VkaQh/+nt/gq/+9u/jzIXz+Lf/z7/DlcsXJMFhenIc42Oj4hpll1WHKmBEVmF4RGLqVpaXcHR+Ho/uLeL65atobm6KO5WxbOViAVMTE2jWNyQLasfMJCZGyhhlWascsLS8imy+iFu37qHJJMc+ARY34hojwn7PWpyJunizEr83zGzaVgs3bt0UIEcmjZmir7/5OpZWVqREFeOCr1y5ivX1DRlyqhXHihDMaFWgJ+5NgsZOW7JU1UjrL10DZPYS/UJNgnDNObJ7nLMi+VvKIztcFUBH2ZFeu4P5fQcwf+ggvv29vwMKORQkYaYvrCLlUoIhtNqpkmTE983rOY6RDYwaOBmrYiwt8cWy0eh6z5dyePrwIZzadwDbOllh5+hqZWfSFS+7YQZaCxjzhaqLfGETQ9V1HD4wgn0Ht6EwwvKVj4DGOsD3TfeYgzil1xXccWHyxcHBVuxiFMDmq5hZ9eAPMaASZyDKsYwdoGahC/v6JIruJTF1xjwJ/otZ+lQMrRymCU9BykRYqrg9xhy5e1JinFLVHthncUJEAHd2Hf9/XiMW8xWNCH8Gp5UiNitddiiwXEbreL1aAWCpxcFBVgwoHUgGQBaBSnlngZbRuEUxkK4XGD23qEGwnzVWCxkD34IcYv0vnu+MrTGt3t8yxDSAHvlJ/MN338HP3v4Yx47ux2999VmUC2TkWFXEYxNtTIRs1EBtyQZL7LPu5lX+vetu1IQd1q4wAiBsvjlfojra0ZrAeZCsY165QfssjpPWSyWfD6xHtgtXwXmNCxVcKsCH7SGrxu/y6FFmBFm0+3RZruE/f/0DnH/QRVeYuJLYPi4+IjUlMeEd5DubOLC9jD/46rM4eXAUuc4ycv2mSJCIfexR3aCKT6808O+/+T6urZbQQjUiZ3OmT8n3RlFf052Tcclwkh5K+Sy2z1Tx9Il5bNY2cfb8Au4v1dGDVcaJQKCDEAUkSU8EYJwa00GQg7bPwIyCOj1ZsIJdxkGdXlg/5foWg5k0CPJ1OTBpkYeLNnYAl8RJQilWzM/3J/L7cBwwrnmrn8G2JJ0Rs4HJec4eDgLJpD8T0LEVwPTreKKl94maAdsAak9pgjqBXPIwOhAFdfuuaMBW+m4kASHxA3MsE4SETradricmx4GHCRPiEC6FpkIjdeZI8Ke9cJ2MCf3uel2SFbOFa3crpuyzULva6MG2bPX/0ke2+3EdHe+LtHEJoNCZQTswOc539ko583O61+jebKKDDvGUFEpXJpuTgiwQkwhEFLfTxc5KVVysYyMTuH7nDhauX1ctIoLCDFCcGEOroMHppSxwdNc+vPLsS3jlldeRKZTx3e9/D3/x3/6zlK+anZmUElWMSdu7d69kxJZHx3D97j3UGi29d7eDR/cfotNsoWCSIl43bmZiAiPVElqNDSlldeLoPPJmkFdW1rC0vI7VjQY6XT5tTlgyPhjj8Nw9zy6ShC0DQhT+HRkfx9LyCtY21iT7lgkFT5x4AsefOCG1VOutJlZX1yX5gW5YAi9mtypQVnc8waBowxHiWHycjsW+Jh9IGr1Ovka9LnVa6WLld/V6TQAk/8sUC8BQWRMS8txZZyTujyzhP/z8LbRpEDIQsWOyhDH17oyDdIm4zjXA2Yc0A73JmspY1BlsfysokfFWzKJUKWD39m147uAh7C2OYLTWRYHixnSHcE3mc/JUc7mRfMrl2ygwCaK6iu1zZRw8shMj4+x3ulkbptdl4C+ABhPcdf0nB0EDLJWDIWtvsF/+h12TZYD8aeX5DXQFgU0Hg54powBYO8Dmpd8/dm3GczawZHZ9Z77if6VZBib5p7s43RVJYCogzzNwzf3o8WuxKzZ6R8HXNgDo7PpSISF247pr2q9tbQoEURgR+vxuA1P26bEsVL93AHK8DvvdwWFYSpP4yCA+rEkpkoC1WZcNY6FcssxUq+Ig/ejvM2IW5X3Qxozh0/cW8O1vv4WpyVH87u++iMkp9ifjMq1P2b+yAkUriDHJhuDCsbqMeHC9nuBz1ANVfGPtLFJISHDsb+70tCg9r5R4ZLS/naBNmDibfwGsebhOUuLXGSyOGS+9lckW0e6W8PGFZXzzhxfx6UIN9X5VNOS6fXpWZOCJnWY5rEKvgYPbR/CHv30KR+eHkOsuI0u2UhLiCPaoHEB7UcUnlzbxH791BtdWi2j2qkETLkMgLa5cdevq6sp4XbqKWygWqP85gfkDu9FuNXD+whWpm9rplxI2Poqp87eja7pmynPtJOEgUlSBJY3i12KblRLfdbkkfYcK6vxd6mn/tDact0kAVLR3jEGSgkQTJrb54OvwP5bsEGe7+vW2BpM+JeMBnLT/sfEaVzdKzd80kEsTRiFD1p5Dx6uDTSPC3nj1NansYJZyAHX75Hisg6K5N8Bceb1UL5tlM8LlTeK4utgua9LP40BOppUFE8auWd+cuhs3fCc6NEkaegyoYgSeBmbR45i9TOIrtJ2fDewUJNjiusWxyRr0OMhMrkveZFB0WXd5LHnVRbvfRTsHLemVZyUIXf8Y0E4WqdDrY6IPjHLKtrvYqDexvLGpiv+cyvkCCuMjoPgEY61K2T6e2D+Pk/PHMTk6h3uLK3j/o3dxbeGyGOwchW/7XZx+4Xn86Z/+CX79zq/xcHkVS+sbuHbtOlZXVlFf31A3K8/otHUHLUL0JPmBQ3t3SEzcvdvXcWjvbuzcPiuZpqvrNTxYXEGtRqmBIno9zexiF0utWKkKoeLBov9G9ozCvIwRK5dRqlS0fmqjLvdj4sXnX35ZoAG147QEV12qNVBCJLhTDbQJaBzIZtb3q7UQNR6KBor6fGTiao26XIO7PbJ44halODBBfCmHPFk51lfNZIRF/fLrb+DMxx8LACQQZlzc2saGGEDq8HkJNt25GptglDAhpPAfNtw0ey0ZnUzuYTkwfs9qIL18BplSFtPjI3jhyHEcHp3GRKuHapujiUkQ6o7iQiCCp+J85bN2JEYuX1zF5GQLh+bnMDs3jkKZfbMuTKqpjBrrYIAjgC2PxfJdXjQ/AgtnoCRMbWVWwq9XLDAwKwyaszABcBkQi91E3h9pUBdPYl1xkrYPsEq2mxVDH8mcxG5GW2B1YruLNWWfghGKjaEYrGBL03YlZI0OtJXxe5HrWP62hwwDIXIdx7RIbEQdgCbkRnIX3/UaEEm6N4d+izamg3yJTKwma/RRwoO7y/j0g7OYnBzDydNPI5tlsXvW6HUmypNjInkTsfeMnxzCnasb+OY3foTa5gZ+/w9exb6DY0BnxTYKBHOW2Rzcyz4+1JrKBscyVwf70YCcuD81k0/OCHIy7qWxFc0lRjwMcIDB02u5xEVs5j0xyZGmviJfF/QcgivOWAVxFtonCVRkzYpo90p498O7+NYPruLCnTZq2SFk+wWx9ZRK0hj0DnK9Dor9Bo7uGsUf/NYpHN1XQqa3pBnmQhZYYgnnQY8xtCWcubSJP//WJ7hORq5fFRZe10OOJ2UJ2SbZ+ItN6YISmDvmxrFvzzasr9dx6dotrG3QtZskNmg/JskR0SAKf4rXxKoQ0ZsgM90kxPwgidONxirtulsEo4HMBZkYuH8MOG0FpsIF03PCAaGAeLXrDo7S11GT7y7zBIj5Mw2s3wOAcDDuzY9LcMagzm5835hYiu8zQIDFZiW6rz+Lhw+EPhsEcoOB34GmjOqhqd0djE0LtLSH0USZRPKaTNYkDeTcDqn+jk1gs2OyuHKw+2KXcpfGkzvsxiSj3ssZDU7/NMoNz2azd6sXHF/XOzz+LAZ4AzGAMlLV4AnD6ezKgBhlMrhotHiU95MaDdPdExmQHlroopXtoVPMit6czFcxZHkUMzmM9LvYPTqCXKOJtdUNLK9vCODrcAIVCyiMDmOTbkWJsuhibmwcLz75AqZGt2Hx4TKuLlzBwvUrUjmBCQWjw1UUi3n8szffwGuvvS6ZrTdu3sG/+Tf/Drdv3RYZEboFpUoBBYSlbmBb4sjo0h2t5PHCqafx8P4drD5axIljR7G+toLFR6uoN1j5oItshrVldfHg+Xzfgy5+lbikcDLNDfuoVK1KjODq+powatlMDuOTk9i7f58kRTCWT5m4rvzLH0q0tFqaeervfWC3LSFD5hRgdinZPEqZtNvC4PHdVsoVdLpJbBtBEttUHh9Gm0COCR79Lp4//SJu372LBw8WJZuW92MFiPn5eczObsNbb/1cQKG0xdk1W7Cr+SImGLjW62O1WcMmeVniG/aL6EvZSBIXNA+jm6aPQiGL6tgQnjl+DMentmF7N4dyvSV6dFLGixBO3LQuNSGKSMjkWigUVzE2UsP8vhHs3jeD4hB3DGtE52FB9bGsNJ/FVw3gGnfBRnIZzpoNUC7KfOryYlmt8pEnD7hAsLsAIzeqLQSDszr+vwjx+ooc4tOMKQrT0kEj22IsVcyWOzPkgDBUMrBAe7+Vg67AAEZp9g4sVAciYeK8/5Jl0f6KAGZgOlOivunnGgCzIcI+XgL0bznOrm9xXMpE5XDlkwtotbs4+NRJlCpFwWF3ri7iF29/goXrdzE5NYI33vwcdu+dAPobCsQEtRhQDvIldCkyxqsJZEtYW8niu9/8CRYXH+Kf/+ZL2Hd0VsvEkZEVEBeWPkNAtvZIqTetS00bqMtwtBh7+53NcvsdNtGDbtWwEJu8kK8DarsTYJZmzNU+2Nlm3L1+tzOE6gFScWvh4WT94xyrYLNVwk9+dRnf/YcbuPUAaLD0ViYH/ieJU2SjODc7rIvcxOFdw/j933gaxw9UUegvot9ljWhOct18aWwbr0/NzzI+Or+J//Ttj3FzvSxATlWENF5Ro7B1LpGVy2W6KOa7Uq1h945ZUR+4cOUmVms9ZPKVUEpLyi/KWq3xdklf8VJJ7GXMmjEG19fGNFkSAzn3yinwHszsjNfWNLAZmOFbZLcGRs/3PhGoi8FlDJ62WuvTZFW8VqTxjsfEpQFZ3A/u2dT9nm0+BlQKtrZkMSMYYxa/toPORF9PvkHGgZzeLIoh8DEcbVPSYEimmO3ShWmw2pIOdkKcg7khtgRLHKYh1uFx5isGXHFnJ3F3SU1TKcgeAc00Co8D270btwaXj7ODwSAEkUgdjDLhjZELL9xYxPQAiK8xAALlbUdBnlHMhrKSyq40+x2p0cqYt16BtJWeV8jlUex3sH9mGqO5gpTtevhoGW1KfVQqaDJTst9BoVKRa1E+cihXxO7J7Xjuqedx+dJVLNy4hhaZmGwGU9OTIhC5ubGGWm0DB+cPY9u27fjwwzO4vnBDymrRvUqGqFQqSoUDSQggA8bAYtmY13D08CHs2jGHi2c/QbfdxPTEpJTKYqasxG95rDTBdz6HXE8pewIUGrtczsSLe8zm7aPFMZbPo1Aqo9FuotGi2yEj0imT09PYtWcPVlZX0GAiA7NLJeFCsyjZzmP5MgAAIABJREFUPh+vWmPRg3WjoFPKoXQ7WF1dxcTYuGSBUn6ETCD/pjElI8exR4BEJjlfLQkzl83nJTP48PFj2LF7Fz785BORQKHWHp+FQK7ZbOPatasoFFhLUStw8Jp8XmarEsjNooR8Nof1bgsrnYa8NzFIFsDtceVZatSZjABj9nrFDCojVezfNYdXjp3Ezk4exY2GatlxQWTcETNjjOWWjUKPVSV6yBVWUS0vY9/OCg4e3YXyRF7Zl15TF15ZQTxuLWaHzLiL6fBgfQNGnkUZL9iC2PlrGaGx29IZLmfmZCLHcWJRwH3MWskD2U18sXFgmApAVj+MgRqJbXOAF2WD8nuR6DAAJDbFY+ZSzNhjQMo04eTzVAIGP/MYOneRetvF9qaAXABLkcGX8+x5vb/EPWmr2GMadcGI2/XV6Gs2Txb3rt/Hd7/3E2SLw/jcF1/DwePHcevSVfzo797CnfuMmeI4beBzLxzGF159AsUi6zQRqMXSJQ4UPQ5SXbitegafvHcOxUIZR5+cRz5PdmnDGE6ydi7dEGsFOsiPyh+aCy5JKglWVK1u2uZLCJ5uDGIrznngtj5eiHWt8jDuKCbb4nUHN+7af36OhPRIwoJWVulw0OSG0WhU8ZOfX8I3fnAJS80CWr1h2YT2CGAzDDZRtiLT7aDQWseOqTz+6HefxdPHxpDvLiHT3VQGvZ8XvCxStGInFMg1u0WcuVjHf/n2x7i9UUE7Myw6ktI6soYEfaz2IDaujWK+gz27pnHk0H7cv7uIC5duYKPBTWBRstSVONCNtf4M1jqNwYjbUEmCpK0OqXvq+o/X+LDfieLS9bNkXg+ukSoiLM+RutZnMWp6nDJq6XPEbgo4HcQF3sa0i9Xv62uzg6b/v0AuBmyRUdJQNZG4Sfo1mtWBEYzvG3+fxl3pDF35nkAuOcni0WKO2W2BDL6ks2IgwoYqkEu0VgJaTVHacQN1PHtpk+jevoG0F6q3NkLWkzEsQFmmvu9+twBQaSCYBlDpl+bt886PdybpAcFj00BOzh8oI6RX/Cx2bzA+w90EHtir50o2sRRO7ktJrzYBBYkTzsNcTrTcstQMa7UxOzKJSjYnshm9fB4lyoNkc1heX0WWcWWMt+h0MVQo4+COfdg5PYeLF85jeXUFOwUIrZqqeA/rq6vCrjGWo16rS5UFWkdq0XlcIJmeKgWEyYA1m1JbkEaz3a4JW3dofj/LSGCNYsK5HEqMg2OslgRU6t6MiQjqPtBap9xFErhqFpi6hxmLwcxVulgz1CzIZrFZ3xSjIC7eQgHbd+0Q480ED8bIiSadvA4mPSio48T2nafWP9SdMY0BmTsyfc16A+NjY2Che77/ialJ3Lp5S+RbCAJ9TNCtwHJcxYqWLmNs0cS2Gew4sBfvfPShZeZr8opPRj6fwDIbz7LpFj23PsrZHObKo6ggjwafIZfBUquGepYJDMbgaXy0uFjFdWJxk33Ov0IGhWoe26bG8fpTz2EbihhqM4AayDLjlnUaLVNcFx8tpSU6vZkaSoUlzM1mcOjwDMa3DSGbZdycuVkFQRoQU4sXJT9Es1op+8FpLiuBVQ1396rIe7hxMeAjBFmU9RGAnIEcfk8AYLYorNbhnubfciYu2DHbJAXmLG4/72fyJDpYjG3yNlkjhe1wSZJI4kOaZgBR2DZHWv5sFtwf7m0AL864HShjFj2fBFFGP96t0jS7jqMQsxRJhmv0HoQ8i69F8FTE+qM6/vqv/x4379Yxu+cwjh4/jvfe/hlWV9ZRGp4B+mWsrz3AieOz+Oo/fwHVIY4HhjSYz04Grxeej9hWA0fdJrMJ88hysLJEHKx8m0u7EDi4DzAkPZgWnzOXIhGijL+MoVAthwu4l8BLbKws6iZmPtB3UciND594LdDlREVyXSzc7XsYbqHbrQyWb3A4s5i0lKlgvVbGj39+Dd/5yWUsrmfQzBDE0f1qDCZLcMlmoYtsu4bpaht//NWT+NxzO1DoryDTq1ucN+uxatUFgjLaCMUjebT6Ffz0V3fxzR9fw2J7CG0wRs7ACuPoRCWcFWK6qJaymN+3Dbt2b8P9+wRxN7HZVHaecZC6oeWWMMmw9KSzgaGXmtMOmkLyQpTYMDDS7Dwep9nCas/VhChPJ5t2C6mJ1+MYeKeB2iBoG0xgjI+NgeXgNZJWphkzbRvLng3uBgbPj8tyPa6Dl2SrJsym9wGvH7tzvZ/jdsT4I3kPg6XK4vMyb35RY+S0kQ6YYuVm7WjreTEgntWXRqpm+sJ1HI+JC8nsW9g8K0JRWx4ms26N+LIlTskC1QMYsxnFSe1tlsBSIQPc4H6WSKQMbavnFotI6j3FUNg1lLYcDKjV4PhI8DNyk+qd3bDqbB8AjPa9btQHBSwTY5EsfskQC6G8An54TTpHGZ9FOZFmvieSIvlyDlkmMnCj26G0SEkEabM5aqFVJFj/wYP7KBTzyPQyGK6O4+j8cWyfmsXq4n3cunEJS0sP8drrX8HKeg3vf3QG6+sr6LKOqbkvycBJVQSJP6OuGoGB5hip8C2BEI2OxmU1WnW0Gg0RAZ6bmUFJ4s4aqJZKqGRyKMmOUQNn2S8U6+VzcSFkbB+fs0XRXplUBHfUtlN3JgUxCdwoiNxqtsU92+q0UayWRXtOtN6sjqpkqnoxbY4tKQ/G9hJQKUCQfmWftttYM7kR1mNlv7HCAxMrHi0todluSsyilpNTDbrRsXGMjA6h026hUi6jOjaKyd078M7Zj9GjBLsS3WF88VnzZPcYF+hsboiRA6ZKVewcnUR3rSY1a9f6bTzqNEWvTkGYcTcmKC/JpNKX5t7JdsU1Pj4yhKcPH8bxiWmM0dXapp6LxTI662ROGAlcltI9NWRyG5idamN+fgxzO4dQKHPxtMB/eZDIFni81ID71IFI5M2TQe5xPrazk4XbwU4EnpxNE0AXMXIhpu3/Y+y9uuy4rjTB78b1Lr2HT3iAAEGAFC0MRYCUKIlVolRV3dWrpx+mn+YvzGuteZjnee6emTXVGlWpZOgpEaRIiiToQDgS3gOJRCbSX38j7p21XcS5F0nVgIsrXdyIE8fs851v7/1t/UwInozJCs2asm4G1izeQw2OsWHGzHHygrp0zYAZ8An7yVFbZl08Ps2oTbQaoGrtwmXsvF83ixYhCR3M7goX1scW92TJECHH0emu7UAaymSGLJ/eg1tr7kvqWzoF9uH8qdt4970zeFDyECOXf2MZGzeMYfej+3H10g2c//YM10T921efRrGHWDU6POk/zkBl9Kvi0gpW2HVq39NEJX04TW7gtnaViOPX6pwDvB854MLYVLP7siU9vBlza9yi9xYrqfqKHFIQdonK9VC8m1oDwVhGKuh+GMZBy17F04QBvwhIkXCuH0vjwZKHP/35Kt7//A4eVDw0W1kEHjFwokkXozJmeiDw/BoGsgFePjLJ/6e9JbT9CmJ0EOb4ObJ5NIfEzrITg84RAYHGXrz10XW889kUloIimq1EVCyFEwhIi66BYjaFTevHMDzYh/szs7h++x4qlDgcS4d7oYApOdCKR07WiQGl7wNFBnaYhTN3N8850ZyznStkvyyDVMuY2TPULy32UQ8lqzFr3WAnfL5TSeLf+5xLBtnceQg8hYSR9kM02xUCRWswOktFKhgRcDT0E93AJYVkyT6sixe9l8vpRTYvBLrdwPrYYSnRZTeVhaI2yhh7WzAhha/MXMjyG8aOGs1Zgpo1xXtZ1yE9vJJtlJyuXKBDGzyxPGF8jjEYQqhrgKt8tRqu9H2U3Nw5AvJenbF93Qf0CMyaB0MGQ2RPKE3cib9zWDd3QKwv7St3fHhqNzeE9e/qSRXu/UK3s/s8SSRHleQz4oCfbMNLEfiV8lnUkelkgstXpeNUE3QE96fvs2TWnq37cGD/c1gzPom238Kt69/hm68+xOz9m3j1F3+PkTWTuH3vPk6c+ATnznyNTMJjzXBmnGLgBAKqVUqyHBwbp/slyXzYO4vMB5XeIoPSQm8+j4mREQQUp9ZqsVu3x0swO0jvIQLoktRAlRMIqNFWQGXC2JVJ50V229Pv6bo2n4ATKaq/SkXF2gwiKdmgp7+PY9AI2ImkSXRqp6EgwEkgV2qcUp1XKnpPMXtSvstvNHjeme4cgTj6x9p9lOTQbLCRE8awhUKxiM1bJrm+7NStWxgeGcG6Hdvx5eXzKAdNBl8U4yZSInLSo2fz6ZRP3HK44H7g6BoP4z292Ld5O+7fu4fbszNYCpqo0FjbhicdHTFf/C0ZZHEJEi4JEGCgvw871k7gsfWTGPPSaK+UEScWVDdBzm5VF68cY3y0PR/p5DJ6CjVs2pDF+k0DzDhK1iNlF6srj9tiwMAkLZy9lRejQyEZ8HINkGRBOdmhJpWiBshNgLBs0a5DZegqDBME1O3nJmaYO5Gv6TZErhyJgkceKH0X3tSViTRWjlkocysrkLHxCN/PAVByGulk7uw9LIauo3+snd2lbWzM9V6WoBEyj7L5CCPquKIN/pP4s14imoF9uH+rgdfe/BpXp2rw2x7WT+TxysvPYWJiFN+ePo0//PYNbFg/ild+/iwGhymsoKzDTshC5wMDOUY3cv/QbltSg7ldQ+SucXEREONDPbPdkfcl3Jf4G92j1KwbDnf3LdsoyW7IEcAO1MrSOZ6d0JWth2upPWrJcmL3Q4KD8Ztmghpu502txe7JViyPuzMNvP6nyzhxehoLtRSayIJyz+mFSHeS9kKSRSG7kWj5KMSqeP7J9fjlT3ajkFwCgpLDNioxbPsVH9w9LmNIBt9v9+O3xy/h/W/uo9TKC5iUNCkFmU3kU21s37oeQwM9uHVrCrfuzqNKQNBLiDtY14FM20iDzc2zkWUQ1Uy1HbXDhRgWiZcFIzgwPLmECQ90VOSx1b9bzJ17LnSB1vexZG4bItAka7oblNnPkdcr2ndXA3I6zSR+2HXt6qHCniGMpVhMaXMnkOsEjO4zH8Yk3eAzvMI21nC+dxJA/G4MBIXVjB09dDhcTUbnUUNc/7F4vZzMDgVP1lEhSmRNk8iN5DJpbvadSxs6pj7yZRvKVoTuDhJvzLz5S7P5XpwYYMGxqyNG9yRnfvjI/sm9VhsAG1w5fSnY5EXcWTPW7YsONk4/xycXNUadwxm5Xbv7U18w7FO3feSSpj2GwAsF21NGazvpIZaKw6NYMzIjlL3U8JHwspgY24Tnnj2KR3f/AKlUEc1GGy0/QK26iLs3L+H69XNYt34Cu/bsR9BOcCmrd996Ayc+/QiFHAnK0tgKsKYpTNIcxHpRm7PZNGeRUmwZ/eMTLQEPakMijmIuh5G+PqRIu71SJfOGvmwWaeoTdnnoeHIVB4o1aaNGNVjV2JBrl9zKkhQC1tRrUOxXKsljzxUbSHcv8JnNy1JChG5ynbNBs3xVmJfaStUg6o06AzoytvRulGkqciPVcH5Ztqu4a1vwOdMvxZp2ff29OHToIG5evYZvz55D3/gY5hpV1OgAbtlb6lpkvTpxrvKaYro9iISJOUMWMTy5Zy+2r9uEE59+ioVaFYvNOsdIPoRDZOKyXSLh30wmjXQ2jVSKyrItIxZvYePEBPZv3Y6xWBL5ShPJBsFGSp6QeU9jy4HJ7GImRpziOWpIp+exZryNHdvXIteXlTqYXAnCwI0dTNTf+1CslhZV7wZxLvDoACEmCmuAzjYFCkYkjTvSRlOwYO/NRkBj3cJ76WnYgKQBKX5bpwRVB6h0qj8oKyGT2aRY6DnqJiWgYoBWLoqAtb2rGKdoqbuuVRf0ub+3d3HwjcQU6sZo7yeUUARK3T60a/nR9E4EJuh/6iM9GJMCdzyGoJnA23/4HOe+ncdyo4gglsDaNQX88tVDGBkq4saVa/h/f/U7DA/242c/P4jxNdR3K/JO3Ac6XiaeHGbZmsgyfaVnWmKL82KObQ+5hzDeL7pOLtOEKLX3rn212CO5zhICDMRJH7E3hclDYtHNheoUkWBdR7cmMg9EKFtk40jPIOFyfg6vH8pO7cXN23X85g9ncerqIkqtDGrtDGePcpUWDk1RooPb0IbXXMH+7QP4L68+jnXDPmLBEtrEWuomaR4Ceh5n9VMeicYDxpBCudmH//67k/jqagn1mADGGDGsxCy26ijmEnhk10YUCzlcu3ETd6bm0WhStmxSS/+5oEDTSbQovE1YAxiW9Rllfkj/RTpy3fFs6vXSdw6lM3guyt2Z/TSgFIo/d++K0X3d8ZZlFbkyBWNEv3NZL5dVtM9F76dtcbAOt43NoEiohTFyzv3lU+KONv1RXmlaU9t9i7/WFvedVgVzCuQ6cIW9u7MOQvD6w+cOtQ3YiG2MBjn8XhmICAF3nprCBvOxSjYVKUEUAR+e+KE2XZeisVLX1oGcrcN1J2WjcE9dYjaNuJVuowVKyJTcXt3ivtaxdG8Xmds9XcDq+rDt7+5gWOd3f+U26OB3/02ApiM4GrKd0YnPPuv2r41F9yR234FOeHT6FHmSNloZymiV6g9JqoWKOAqZHuzc+hh+/OKrWLtmCxp1cJZaU4vIt4IGi/cuzN/Fvakb2PvYftQaAWebrVs3gZNfncBrv/tndpG2SeuIxVuFgs/n85wNurA4xxOfCsyHc4ZYrWSSxYRpGONNH0PFHuSTadaqI1HKoUIP/54AIoE3WiBc0YESO5o+apQ4kUgwKLOKqAxgqaA8fYaYx0xGYvPIFRv4qDcbSGYykhkaxmJoORlllkn0l55FzCFdT+yiWhhk0wSCUqEOnTFydg1DGDqdU1wzCejGJeB3+7ZteOmFY3j7tddR8ZtYDppYajUQT5FsiVQh8cjdrRpxHBPIVS40vlQmMmemkn5gqt3G7rWbEG+2sVAtY8GvYblCyRPKtNg8kjO4yAFQxY5slsumbdmyBTdu3oDvtTC79ADjI0N4cttObEjl0Vtrhf1OrCW3yzIFmR4lMdM6EKsyO7d2zMe2yQH0DRXgZcjSSWHzDjBjDBxbVSd+K2TGdCW6IIZ3KheoGHPjuiuFZ+dK4a74qCvi26Enp89hBsxYKdtBnPi0iDSQD7CrVGvh0VcGgcruWRxYGNulvw/ZQYeNWo15dEFXN7gzpk4MW8Ta0TsZaDW3k/gfOgFcByg2B4YmXcRSCIIE5u8tYmmRNBCbGBjoR9/IMBIpWcMfvv05vv12Bk1vCAtlYuwqnNzw3HP7sDi/iF/982+4tvMrrz6PibUJoLWoVTzUrcoB/E4ih7lIfXLHmyteGTt1WcpaczOdneQJ531CRsxUEixGW0NkQltolcJs7wrZAXlHyzbleFsDS6YBGlJ7nRmsHF0bSv4JU0cJAZzgwK5DCv8o4NKtKv7tzfM4fXEJVWTR9PJSsYFlmMSLE/DaYuuGeFDH2sEY/vPP92P/9iJSWETLr8tQs0tVQjaMbKWwkYD8qlxJgd4lhYVqL/6P//EZrs36aHg5tDkpheJu6+jLJ7Fr2wYMDfXj2wuXcePODNdNjXlUcUNYJDqsGQCy+qj0M8sVOUCpAzA5GNykR3gYBdd0/OMVy3qc0T9h5ESFogN4OR83Asn96u6/1jb3q00la6td72qvufghAkbfk3yguGW1d5fPWmYvzaXIQ+cmILgYym1/d1xc93Udnagxeh1rwCHQJJHUqWn7wkFxrZqbZDUwwfisS9DOGug+XOhjKRDOg8bgSTYaO3XpWVljnxyQE9r56FTFUSirxZTxYhJLTBM9cpGqO9ehWQ0QuXIT/y4adtpiLix7nw6E3GV0XPDl9qMJFjOw6GAgHmbj3H7tBp48Sl1SMPw7n3KmWgiSbcSodFSCZEFSWDe+DQefOoYf7D+IXKYXDWJiOGFUsmCt0gHV/myUV7CwMIPBoT6kMikOjA2CBtZvGMepk5/jLx++j5l7d5DPJJEkcOX7DBgWFhZ4U19cXMDy8nII5CjLk0R8KRmDT4rNJoqpNIZ6etmlSsH8hXQKPak0Z1VKBpiMPcfCtVqoNX12J/JplLtOKG3SwhOw14SXJCFLSpiQWLgKIVViprKkUi4Lj92pCoAI7NOcYWaP3KpNirGTBUn/UbvJrWqlueikRaDQKjPwOyXiqPtNtOJUCJuyy6T02Ia167Bh7Xrcn53F9NIC5htlpKm2rALNBGUYByL2y3abQBy1XQ85vBA19o2SF3qSaQwVelHxGygHDZSrlbCd4skSxjOekDJ62XQGPYUChoeH+W83SRTaI9bWR8Wvoq+/B49v3Y7tvUPobbaRqDcRDygAWUrAsYuFajma6A/3SROZxBwG+8qYXN+HsfWjSOXJiFBGKwft6MauFp2ZR7XOLmgzi9vx1WHcDAAwbU1sj2VJKQNH4xeCM11HLmgK15W5Fl1aSxv0V9ky05VTdk/njvqqRFqDd2O9r7uDWdAVBzGpPAu/pxOTJruPdIzbDlcixZq8GnsnvsXQjormngFeM1hKKdBjEkk0azFcOHsdX528iOUVyuKmzPE+7Ny1HbsenURPbxpLD5Zx7+48cj3r8OFfTuLCxcsYHMzj6AsHMTE+jv/n//4Vz4G/+dvD2Li5CPjzQIxcqmRIFKxZvxhTyxSSJrMwdpBEOI2Did5D+8clDAzkRWZSNiux2cq+cB9KXwhQE4knBlvqCqQ/cLA8e3AMbYhXyVUvsFAUn9V5BXrIo+RZEgsnv+SSfpQFGUuy0O+FCxX89k/f4fTNMiptAkpkiyjT1OLnCEgSnKNA/wZirTrGMj6OHdqKHx3ehJ7UMtAkgE37ljyX7JO9Eyc5sLdCmDyOm4v34tz1Cv6v33+D+XoaQSzHz4h7LfT1xLluai6TxNUrd3B3egE+hVSQO5VZJA1nDLXVVmfXXBJDOiSqzNANTAz8WUamXi49HtZWpc8Tg6VdzIBaRsWSr9xndmMQwxjdv3fb4gIvvq96EN392trkYhb63ti0kB56KPs2cmPKZ10/YnQ3ehaRAPSPD+/dns3viYnrxiNhH+pj+N30fcwTGR5R1VbECMhFHWSGRxrHwMxQtPP2EtOmgo1uTIMZt64XkA4UK9XNMPEaCQ/MrvEVV2S3o5QXotxQQY22lU8xkdtlNcDlPttFw6tNlPDzGpAevr6bNev0yWr3Dtk5YxDDAF73PTun1Wpsn10hp0QLyxVmkrcdzhqmeA2ScEqjZ3AIux85gGeffhHrJrYhHstomr5UN6DJQKwP6a5Rn5GLtFYuYXmRtM8CDA0NolSucfmWZCrGMiTl5Xl8eeJj9ORSCJoNXLx4kceG5D58X1ysNHnJHWnAh9/FAzKpNMeeETjpzeYwUCgiTvFvjTozc7lkCgkmY+Q0SkCOs1SVbaSfJbVdgsKZl4jFUPd9VJpNZgZZwNOLoVSpoN5qIpVOc71TK7ciJyaKpWvyezPwc1yaZgiIzaQ4OAJf9Dz6PN1fXDgxjIyOcr9Pz85wTVzqBAJ2nHSAGHrzBRSKBZSbNcxVSxzHR/3B+nq1JopIgGqE0/pjAJeIc73WSsvnhAbdnoRla7dZWoYdOQpWBQpIXFkmTfemrOUs+vsHWBKGxpdqy1bKEpRuwL8WNFBrNzgJYtvEWuxZux4DSCBbp6xWiU1igpCj4VRWQVm6eKyOVGoRxVwd69YUsWHTAPJ95D4idxAlxBCjqUArZOC6QIw7zW2XDi27w0R1xFtZML3MozDIhrXLuvQl7P66CYu9NeuhMW/hQarLqvCPCrLcDFIGDPpeBEwoJszAWRh35hxUQ5bJLLCCgPBx2mZj4TqApVsWKER08lam6ef2IbfLwKKBXrpAmcVkEXcuT+Pddz7Dg4UmUpkiGs0amvUG8rkc9uzdhKee24tCLs0MazuWxq0bc/jt7/6I5ZUal5p79uAhvP3WW6gsz+CVnz2Dbdv7acWLLA2xa5b4YXVSDYxbP3D/8QtE46UgR7K/zc0p7ysJZ8JMG5iyIvDyB4l1U4sfulw7qjUok+buNQbkjI3jg5s7fqKGFMpYGGCUgyUlJUXgLvDSqDZzOHl6Cq/96Qquz9SxHGTQQFpSvxg8RnsaeZcoltjzy+jPtvGT5zbihUPb0ZOrwGutcD9S+zkGl/cwDTXhZ4pblQi5ViuJIFbA9Hwbb3z4HU5dWUQjlgNA2n8BBvuz2Eg6kJkUrt+YwszMCvwWuVPFaxACX06M6hT8tb2OszQNGNjOa0l/umZdVok/x/93uTudZEReVSwWrEAujJvVEdUD9F9jp74PwHWzYC6YXA0MdpNP4Xu7LLm2rwMf8NjI/DA7IeyozeGoPylBjtrhEgSdO/zq+721JfQQOl7Hf7dvqG0vHKQSXRbcp2ArzCjTE4q6M8Xcyck1tH0WhKoo1pgVQ+PSCF5W4abidqiZQfkcsQNOKi9NOmXeQttvy1iNoKFo6tQQ5btZrd+jIWOAidsioyTGRMFmOBHC2Aulo9WVa8Sx3Wc1rZoQ3OlkpwXduZ99P6BzCz3zvfUe5roWildimkgChKokxOJpbJzchiPHXsHOXfuRzfTAp4CyMHCXXM9ywqOYMwJIFJ9Vq1VQKa9gduYmWq0ytm7divvTi8xsLSw+wPDQAGamb+PU15+iurKAjevXYWlpEd+cPMmAgdqaSiVR7ClieWmZfyYwYLF0pDU3MDCAUrmERrWKfCyBsf4BdqkSsKJQ+p5ECkmPYkoCAXLqTiWwxEZOXa9szPmVJPFhsVJh0JYmsKhxckvlFdalyxVyyGZzuqgioF9rNkIQ5wJwcRkIKKZ/VGuWQJhl1hLTRc+i5zyYn0ONkiNoMSeoSqLU6KPzd/9gP3K9Rdy+P43+wUHUqjWuhOHVfawrDiDf8pBLp5jVmy+VgHwW1QSw3KxjpUkVLyi5IwohIEcw55TpdCGdOWIOC/kcg8y+vn5mIxcXF1GplhlQC/CV+FFyTderVRE09tqiN7dmHI9t3Ix1iSwytSYS5Api8WDJwhN9LmIKOL2EF0YyUUY2s4LxYZKXxoLDAAAgAElEQVSVGUX/cBExUvz3RIFe0KBln2ndUTP2XUw0d3B0RJfx1bUexkyxS9N2USfwn9k5q8HaZSaN9QqrRHQmhci9HZFedbfLXWhiWSyPkzXLtkYBlYnZ6qFCUwkjpizcFFx5EJF5caK9HZCpzzU5krBftDnmYxPDpM004WRjB5Xx4kYSkEsBQRbH3/oM35y9jfWbHsH+Jx5DqbSAr744hbt37iOTbWPPng04fOQHyOeVuYrlcebLS3j3TydQD+LY9ejjWF5ewuzUd/jpy49j185BxGIG5KzUlpOxyhueBUF0WDrpWg2tDPVKu22tzRW7zpg+63+yeXr4imSDOhPYwgoPIbumyVSaLcmsXUeIp8bn2gGR9C05w1Jj6rhGLY1/Ai0viVI9hY8/v4u3j1/D9UUfzXYWzVaGmTgp+ac23vTcghaSrTqGMj5eeeFRHHlqBJkUSYxUJJuXEiC45rPEXUqlG1FioO+pAkQTCQTtPC5cW8Kfv7iJi3dKzADCSyEZj6G/J4+dO9bD96Vaw+xCnUuAkcSMWOGWlEvWhAuXvepgtSycYBUvGMNo1UHjGWvzvAuYyTIyoicq10nvyZ9xgBLfM4yV6wzrcp/R7ZJkYOgwbmznnNKgLohzmT4DSa53rhvwccSLSqXYDBapKD1CK5iTyAeZSG6yiN3v+8KlVgN1qwE1l/B3PxO+t5oDM5mxowePijIrx9lo4zSDVIJEdTD05XhNGTvCi0JcYjbI/HK0IVvhYz2BSVZqlCAQdqABKFbAF52yCERFJ2eecAaI+NTC0NCJJ5ZkB7GD8pUTILQX5PCqchfKIlq7H2IJ3YnsaNPxPR1g6DKAHc9WP3s4EUzRuSvZwf2MLShhsTSG0FwJnJkiMRpcR69FE1nS0+OsAZREPJHHD545gh/99FWMjKxHvS4UvaSGC63OtVc1Xoe+EktEmz4xbzP3buHmzXNYWbmPp585jHR2ELMP5lgAtDI3hW9OfoFKeYlj4rIZiiNL4qsTJ7iUFZ3whQ0iSlmqMOT6ejEyOoKL58+z7Eg6lcTE2gl2D5aXlpH3kgzmAq59SpmSSeS8JFeH8MnA+STzQVleUnyZT9FtKXPFsE6LzS9UK6g3AxSKPVy4Pp5MYbGyzO7IbD7P4JIMWJmBjIjrNklGhBg8XS2hMbNERKLIyZ3qieZTk4BqMo3R0TGZT16MS4FRsgCJANcp05ZAEGX4xj0MDQ9hYHgI312+hMGhISwtLKK2UsZIoRebB0ZRXVhELptl4EfAl2robtqxA1seeQSv/+XPuHjjKov3ki2mfuYEItpggLDuKwE5iuebmBjH/OIi5uYlTlESckTCh8Adj0ezIfVsZXVwOwk9j42M4JlH9mIy24NcqYIUJa+wa5eKfcsWkOATvMQj0romYdd0+gEG+wNs2zyCkTWD8JKU0VrSbEWeaMoAGEvHq0+MobmqXFLM9VR0pM1pzBzvqjL3I8DHPhEBdK5uYzfbxYtA2yGv77hGNLNWfFl6WFJmju2SyoKE5wiS+GlGwr7m7mTKhtpqFSMUuNmB2AAuH+MNfClbF1ZGsPg9HSYpxCn/uG3UbHWvMjGg7x2K81L/0O9Iz9BDq57Cr//He5h54OPI0Zew57FtiGEFd+7cwx/f+RI37ywik6zjyOHdeOKJ7UgmRdC93kjjj3/4FGfO30OpXUBPcRiN0nf425/tw94dI4h50+pS15MFu0114VgCxGq7lQFSN55RjHWUdeDGNPL7M/fOdl+0HjWZjuw4u+cejumWw4f0ZeTZFn04kQGRxAb6MHt3VM1AaiDQ32mMJFaSRHZZaJeEeVFAvZnGux9fxr/98Qpm60lU2xkuuUWyIpxc5QmbRnfipvtAqt3AaLGJvz22Gwef3IS0J1UbqHGMbYnYZADXlHYHSRZMp3CIgEWB0mh5A/jgswv46Ku7mF4mFj/Pfe61fYwO9mLP7m1oNmv45tx5zC030Y4XNGPfBTyWjyMJVi54cMGOsWxGkIjum8a9k8C8jpHZGturV6MkqM8ldlfWnO1tqzFsyvXIlQ6Zw6BKJWO6pxXXevX9Lq9LdJVLGNk96WtYJrHLhSqfjIxR9I5qu0ijL0x86GSTu/vUbau9b8ce74Bht//t/V2sYcDSvY97f/780UMvtMXtKUMhjARtcgK6HkoAYDVnvlJmRpi9KQuNoVNYikLcWXQNh0iscioXdkWZPyexQQxYdAg16QZe+6zJQ0tP3ISCildz29rCUndkGAwrGwsnXzhlM0S3yMRN1MjYIVhRf3cHrvZzBB9dUKrt6+qD1UCkSY5EgJYQNsNqxKi+HxME1M9xpNNFjI1twLPPHsWzh46xC4UMgcUmysQTIMgxi3piZoJB3YuNZgN3bl/FlQtfY3rqCoOY5394FKWVFdyfuo07Ny5ieXkOPb1FZHIUFydsXK1SRzoWx1AihaFMHo16HbOVCla8FnLDg4in03gwN8cZrn69hkIxzwwZuXJzpKVWrXHMHAUGkwYbbczT96dZS2moSL/X8BQ9ylMWGFH01L909uU4ObQxv7KMXLEXgR8gGU+C3IiLzMolkC3kEU8kuGYqiwRzmTLVS9KxjSh62cwpBpBdmmRs43Fks1nk8z2sdRdPUtCux/ImZPOJMSxVy2yMqSRXMpNAsacX42vGcfL0aWH04gl2LQ/ne7B34xZUH8wjaAiwIoBVqlaQyGaxeft2HPnxj/Cvb76OL86dxHKjhlQ6yYwrJ68kEujt7ZV6tjEP/f397MpeKS0rRrI4Q/lardY5AUTiTHnl6Pym/Z6AZwIj/X34wY6d2DEwjGIjQLzRREzLpon5iiFOmay8UAWgxeME5ldQzFeweVM/xjeMI5mm51S0BJMwpjyAHB9hbkCLN+pYNVH9Tvt1uCvIRi6+KgV1tvvRxGYlY3WzukbY2ILwq1UPcFgtsZjKkq22DRmgs5g5E6TVbE2mTAg8qXvTkjaMWTNmkG4dihw7wsHm5qX2h0ybbiLqytFgKekVvocbJ6fXyglNAa7p0SURVDP4za/fx4OFKg4efhaP7F8LL1ZDy4/j8uV5vPvul1haKGF4KIMXX3oMmzYPI8arKYvp2xW8+danuHCzhEY9i2JuAT//m0exf+8ovOCuzgMdLAtnYZCqfWJ9y1NO48XsAOz0O4tY6yEzZEqN/ZD0QX5nE3znPYkPA5bw0SnKakxLOLsc0E4ATYJyNBZSD+Xs+tRm0sGH9wStihA2wcthpZHG8Y+u4Y3jVzFb9lD1cuy6FH0Acs0qK0oAlIPafMT8Gsb7Enjl2C48s38cuWQZMSpzpiCOruMQD3Uls7qNTyQIJXd5aCCH2XkfH399E9+cn8ZiLY5GLMsCw1R2a3y4D9u3kfRRA9+ev4jFlQZa9Pd2CjFPPFz2T/YSY5Vk7jzkJjVwYYSJsz8aUdMRC7daYmR4ZJOYY7e0V+StFSkmmQpGWijp4AA5AVLSbNcD1g2M7D1cV6trYdzn2H67GvCK+qjz04KPrP8ioOl69dz+/GuuUFkSnQml1r7OsZKfusmvbhAcXnPs8PMsCCwdKsbe1poxVsY8ccOVkeMriRnSp/Om58T4dKBhM0zaMHcCMdp2qEz3cxar4CJ0C2C1xAEBjsLOdZhjW51dCQLRzNaO0lcWz0WnQWdg6siprApEuz7T7WLtnlCr3cMGw67lPrFNiN+DZDpoUVAfy95DrtRizzAee/wZPPPsC5hYs4WcgVJKSeOMInArq0beRYwVu9w0QYAATqNewbVLZ/HNieOYuvUtnnlyH1P2C7OzaPgVTqOnMll3p+dx6fJN5JIZeI0AvYhjIojh8Y2T8LwEvrl7E+dm76Gay8Ar5BAkE1haWcHi/ByyqSQzSiRPwnR10ERPOsNgLtEGMv19mJ2bw/2pewzkBosFBnW0h/HJTjPQJMGLmLoYau02ZpYXOTYwncogaBArF8diZQV1AjwkNZKMi4ixbibd7n/O2jaZg5iwXuTCoRi7XC7HiRPZXJ4TIGj8KJOVBYQ1G5mkTyTxIs4naXK/7ty1E6fOnOZ+JgHgoOmjJ5XBznWb4FXrqJdI6V7+tlxaYYOeSKa4vNcPDh3Chbu38MEXn+He3Azy+QybkUQ8wSCTSqQV8gUGmNPT0wiIwRRLwgwcZfHyZkDhBjqpeAYoDy/wSFzNqUwSPcU8dm3ciEfG1mLQSyJTayDelAxwif0D0pR1Rgk1zPaRm7WJeHwJ2WwJayby2Dg5ikIf1ZYlNytpClpij7JJYealGQyHjbFW8iJ0qTo7RZlfme5ltT6NnSIGinRebAexHSI6IEaabxZX5/SKLPxOVyevaQV/vKkR06auXD04ymbtgDpqgLmmdCyo/FGYtGHPUXaj2y5IoJG9pwJeY+/MfRV2jWV8anYt7zMG6OjOabSbOfz5+Dc4eeo77H10Jw69+BjSCUlS8IMsTn55HcePn+R4qb17x3D4hQPI55r8DoGfxZmvr+L1t09ifi6BTKaMn/xkJ55+cg0Srfu6RYR+0ggMh/px4aYQ9asBPqev3Q0t7A8DctQZFD+m/7GFZ0IgUkaIQkaiA3lkX1WolgvUq+eISQVeCJr0INBOYuck+5z3MUUP7RjJG+Vwf87HOx9fwXuf3sNKPYUGZafSgZJxvNhSvS1npXt+gHi7jjWDSbzy0k48sWcMmfgyvHZVXKiabUhtpcMnSZoIYUmMj4dGK4ZaK42rd+r48MQ1nL+zhGY7ydmnlHmaiLcxPtaPrZPruIrN+Us3sFymZC+SmUlJHDErOURggObz9wEdCSmRndxYM3d+usBJ9DejpBFJULeKTu6ak7UWeYSkMUKhyD9j/5gdNaCvbQnnhhI9Mu4PAxv3nVyQ0w2yOnGFQ7C4bmJt4Wr3MRdqN4i0n1cDb91g0fXgda//7rHpZhNdV233s9hlfvQQZa3aQjBLYV0dAZsOABIeLNXnbcbNscG8NpzAfK6/2c24qdCqCe7ay8mzItTOdtERaKT7qgxeeMCytG0Dn5LFJCcSdnsZuteHWOFyK90UTqzQBq12So9cq90DYe/W7Rt3J324UFYBjW7CR3j64A9IOSciHyhWicBSJt2LTZt24PCRn2DHI/uQyfXBD9RwOS6oyGaqa5WBEKXQiz2jtpp4LwGAoLaCWxe/wNefvYa143kUMnE0qjXEEzE0gjbOXryJyzdnsGnDDhzc9wQufPARhupNPLFuHfrZnd7GtN/EietXcHp+BkExj/hAH6rtFh48eMBxeMQsCRvocwwuGb2hYhEjfQPcnngqheVKFXMPZrFhbAyZFhlFjUMwA6yGk96hHvMws7KEWjtAf98gaqUSA61So45Ss85uJtJ7o7qrTKnTvcy1oAw0g1sywBybJtmfzzz9NM5fuMCVHtKZNGvL0VgSA0bfc/UJGpdEgjXbqA4ssV9L5SU+UuzevRtT96cxde8eAy7S7Bsu9GLLyDjalTq7pIkBIM23arWGcqmMdCrFYHBkfAKFwSGMT27C8RN/wd2F+1wpg87/lBWVz+Wxbt06zM7O4vad26xlx7p3tRoDQhbSVjfraic4m7vEvBHup7q92XwWm8bH8ci6DdiYziNf85FqkhaghEpQSTXmHrjEiBJEsQY8r4R0poaJYQ+bJ0fRN5KBl1Iwx5hLA/H5BKIAJVrojrs0bNXDwMrAD+9Mmj1q7kx2WyorF7IO5qa0YHuH9dJQg471u4qnIMrAUtYurM2qWxGjYc3ODMtUWcaqtskkTQxl2nNCBk5tjAsk+YCjzJFuXhq4G4EiYzk9ii6No1ltcDcnyPWVMpdrAefP3sIf3/4YxUIfXn7leYytzQGtZS5qXyml8eZrf8HFSzcxOFDEiy8+gcnNPYihLH8vx/H2myfwxefX0duXwssv78Yju/uRwJLuxMYOWk+qHI1t126fKiunbpOo6w1pqFtbGDfb7iU0RivRRyDDqSxke5LZXLOv0aO5uKFoUIZkpjyDD7VS/FCgolbO4XgyyoxHCn47i9tTdbz2xwv45MwDLPkZBB4xXhQPJ0yssPtyH7bTQRNxv4atG3rwy5/uw46NGaRjJPZblYMQMXbaQAFyYnuYjWvF0GzHUQkyOHVpHu9/fgt3ZhtoeGn+G90/lfQwuWECGzaM4cHsA1y5fhcLyw20qV2sJ0f2Te4XsWGdTFz3XucSJWEstgu2FOyQ/eOKOKEihYHeVYCRSa6EoQ4C6hiQhWcuZQZdwsSJw+N2qtqAvkEH2WIA1AVIrofN3rOb1ep+/869XOP7VgkD6z54uODLZfrc+7n21wVnqx5inA/+NbsdtV96he/lVnaQCyLh36he2GogTCUUwgEXoxR2mkFvA29mz00TSCeH64qN7HunirEQhZHbiG7NYIeNuLJN5hLtEurtBk82CXlSmhhrFyozUOYOuA1UNxh1f+++v33vBlh2t8V97KpAjk8qtHgoALbBch79/aM4ePDHOPL8zzh+hTI7yT1AE54d26QirgzoapOB3au6v3IMIRk0Ym58H6l2FdM3vsLNyyeQTNJm3OQ4LCp0/8ln32B6oYmtOx/Hj549islcL24dfw/ZuQcoJmPwfGK8gHoyhTm/gU9v3sDpqVuoFHPw83mU/QbmFxekiLtHrknSIouxViBJYPQXilhLMXPEGHgU4NtCUK+jL0WGUOL72MnFmVySxUkn4ZoXx8zKIqpBwOW0SkvLvG2Sy3OFgA1JkKVJTyvgihSyT2i5K9tIIG5G1lPzPAZeP335ZTY6v//DHxgYkhvTJEgoozVFwI42Ts9DOpPjOrakGXf5+mWUymVs2rSJkxlu37nDtVqr5Qoy7Th2rdvI7kuqd0tMKLF+BMCoj2lcEukkx6GQa3fvgQN49qUX8L/+7/+EpVoZ2WSK//bkU0+ip7cHv/m3fxPGLyGZraKn51L/TjlUZ91R53GYlW4oVO4tSIBB5XB/H57ZvgOT+V4WD46TeKyuN4/CrllH0DSUKGuL6iQCmcQ8Bvp8bNncj5FNw4h5FOdYlngqswXKCKqhkA3NdRm67kh173RIbBjrZEHlmjUs1IMmWhhj47pNjVUzT5OV5LLdfTXXpiVLhJ+xDFaLDVN3C32WEiBc4MLsBmu6OK5f3cDt0Mvz0DksuiAvdFcqADWgZzFkFOPYjqNaieHq+eu4c/c+n8woJnXb7q0oDBBga+HB/RLe/MPHmJuuYP+BHXjm8C6ksuT+prb04t7tFfzqX99CvRbg8f2bceT5R5DwFhCLU7symLo1h+PvfYVt2yeZtcuky8q4GsAyJtMEgLVPqL814cbsdoct0jEKNzN7P6e0IYMcimcLVfSj0BQrEWm22N2oZS6QJJCxcHaWiFik6PPCJJFbVMI4KDmI/qfD3wiu363iN6+fxJffzWOpmUUjlmEvANdy5euFBpbayTF4QYNt6M5Nffj5y49h6/o00rFltP2agEeyz2xvNcFCxX4p/pWTgJFCPZbD52fu4p2Pr+NBGWjGsuJh8ZvoLaSxe+dWjsGdmprGxSu3sFShViQ5EUNmE3kwRPYk0tGU+eiCnO69wcCcsWtW3cD2KPu7C56YIFHoHTJ6KqhL2f9ayiaM+aZryfZ3Azl+puuid2wYX6vnMQt9sn3Z3VtXex+7zubH94Ejl1WzGLlOoOUKEEeeu252LiSRDKx2iQ13wYyOH7sZuI457bCG7jMlfEqPPi8eEddq9M/iDqLkBBdgsVHX7EKmcLnRau14w3WCdnmea0asLqzulzfmQE5Ikc/ckLvMTtGNC+lSBYz0Jzsh0KbIjI4qLLsd4b5feA/VxgnryDo9EF1venURkDWGzTUiLuBzJw+DJpatiNKTXZDoLhJzp/Jk0CQT+rvFhSVSeWzZshNHX3oFjz72NLtPGnWfGSTpU/UthRS0LZfoxcI229V8DCRZhQbS7SruXvkCUze+QDpR55JXyVQacwvz+PKrc2j4aRw8/DO8cOTHwNQsSl+fRPvGFWT9GtpccUBOvQGBtFgMC20PX9y4hk9uXsNKNg0/l8VCtYRqtSJi0TTWDjOWiicwmBfdNCrrRcxcKpvnZIBEECCbSDAzJ8HyMscIiFZiMWbkiBEbHh5FpVRCuVZFPJ1CpV5Hk9g7T3Tm7MRPppfizsK5mIghQeK+LOUhbkzS5nviwH7cunkLM7OzGBsb489TUgfPM3Jx5rKcdEKLKZPLId/Xg6s3ruLmrZsYHRlFobcHFy9fwp59j+L+zAwWZx5gbf8ghnIFpNoes3RjI6NYLpdx/8EDxKgcGLl2kynks2l20+7Yuxfnrl7Btbu3MTQ+jJ27dzET+Ps//B65QoGNXK1WCwGqsQvhaZFdkTwrw0VPnS+OUp3fmjHOmbepOPp7Cnhi+w7sHptAT6ONOLlaOVzJZ0Ms2lsE4lRxn2P4Goh7iyjkq9i6ZRjj6weQLlBHEnAwd2gXeOEpqkBP4eLDxs4NhjctMvqMIzYri05f08lIDUEdTzZZIlYFQuIxItvl3sO+1yUV9Z+uKT0oyb3UxcqUjvYzPZdzHzS7luaItY/ZNk2sCOP/zOdkbI26PDh1WUGS3YsPrx7qzRROvP8NvjlzHdWaUOyZTBzr14/iqef2Y3xyHH7Vx9effYsv/nIaqZSHYz95Bpt3jSNGrBxpkvlFvPvO5/j8i28xMd6Hv/sPP0RfT1XKRSEOv9lCrdxkUW/PoyxLmme01kk/zuIOnU4KmUVHMLmL7XQ3SEtgsM2I7TzH8SpE4vXeWZCc7aMxlY6XJ7SlGsNtMh4Rbu4shygkryVAUBgBfU8HohRaXg43pwL86jdf4Oz1Epb9NPx4Fj7F2TGjJp/lvY/WAbOoTaT8Mh7ZPIh/fPUA1o1SnbwFJGOUxCBySVyQ0JekPJJAEjqcKrvE4IOSJ3I4ceYO3v7wClYaCf4drfUEmtixZS12bN3I737x6m1cvDaNSoMyaVN8+JX1Luwig65wS5e9xwUrth+Fe6FlmSrw4EQnp5IT3Tes8GBVl3TJWY1zvr/uRZJQotUP2L8agUiuaKNrQUCjxrsrK+v+zf7On+cwUZdkkhc0O+d+jldpl/fP7YOHbUzEKLqAytguMQeiaLAakdN9byvB+H0Asvv3BgC7cUr3O3W2O6powe0z16pd1H0zGdDoRa2gvJlAsTUWbBv5Vo3WlSLqMsVkTKNrOha1niceApWhR13tsKFdjveS2pl09zATRUUieYJY7B2vZoH1dn87ldmgc7sUNKpnn3+0yDvBpBZkGyUThEZeDZa7YNyFEgFLOckJ9JL6r3YKYlqfFpHWr+Nixl4SAwNjeOqpH+LZg0cxOraOT4wNX64VDCdAmu9qk92tomGYTm0uuwN0sceDGmL1OczfPoOl2W+RiC+hFTRRrcdx/fY0zl+6gmR2BI/tO4hDTzyPQs3HwtdfYOnUSfTHfCQouI2ZTTFQLN7reai141iMxfDN9DRO3LiG6ZaPWiaBpWopzB5lA+F5zDRS0xMI0J/OYCCb5yDiKtVZjSdRLZeRptJbySTSca3YwELBLSzWG1iolBDz4hjo7Wc5EwKfVN2hGbRQI/kMivtR9yn3b1gkus3VGZKZFJK5DBIpin2TjDNKRqCZ1VMoYml5idk+GmKSY6DxGR4ZRq6QZ7Yu5iUYKC6WljC/tIhSqYShoSFs3LgRH/7lY2Qoc5ba22ggAw8bhkbQ4yUR89vIpnOok0ixskYU/0a6fJlMgttWqlSZLZxdWkLv+DCGJkbw/scfgiRUCERyoDRbNNVdDE+Dil3I1UJzgZYfYzliDzjBDoFWqCCWM8EbmQhLI+mhp5DFjg3rcGDjFgy0PGSqPrymJNswCa6snhT1ppEghpuAXgm5XA1rJ1LYvG0Ehb60SJSQ9pi52Mw3a6K/YRC/VVZwJ6xqr7DZsKxXKw2l0hfRLh7Vd5VTYRgXGIIFYslMsdhlx7qBXGgQHfNpB+AQyFkcoAJSoYnlAwZqKH6PYuX4ufp3Sy5TyYmQTYzSLCOGzw4uDOQoJo7ulcblb2/hnXe/RM3PYWhoDK3Ax4OZ+1zqae26ITx35ADWrF2DudkFvP/uR7h+9TYm1ozh5VcOYmTcQyzeAPw8rl5dxm9/cxztWBO//MVhTG7KAM0FYVG4fVIJgMEbHYYoezxOv1d7aRlJGkoj50l1v9j35qkxl5rWBA0PoCbqq8y7O/osqKCsg5hY2/iln7v3Cw6tU+03qZRgw6EHAuUcRGRXbBYPJ8W8tbNoBFlcuDaPf3ntLC7dqqOMHBpeSvNOJBGC2iNxtmSLGvBaDeS8APu2DeKXP9nDIC4WrLA7VRhJFTUnENyiCjSSHeu16VBImmMeVupxfHV+Fu+duInZFZq3KaSTMQz057Flwwg2bphAtVbGxSs3cPH6DEp1YgezKvcjiYbSIXKQ4f1WNdrMpf19YMZ+HxIpXUAurIuqh8HO+2h1AdOgU88Y7108XwUsC7OqIVK6pIRpE5BmAN2Eiztwgub5fB+wcYGRgSLBJ2L3eAaZILVDFrnPMJzDu3JHzoC0293Xu9kzMR0u9okqV9nfXLAW3V8a9/8XZEZ4yTmUR65VY+RcVs6Z/CweKItJ7LCAB3o4LwSWFRGx1LD+aSibITR0VLGn02XqmMhwQYYvqZRqaE9doBQGi6rLVS/i11PtLFv+YkuMxQl5q/DRD6FgI6Stnp5rx6Ox6jAggqWi/gu/6z6Nhicmt3+pfXJjLvzC31I/JZHN9WDnrgM4dOhFbN+5F+lMAc2m1rI1a+fuJdpWykzlguxctJmMVFSHlkAgATkCKVmvDX/pBlamTqFVuY2gtYwg3kapXMeps9dwe2oZPcNr8MSTR7GxuAbp6QW0r11A4/Yl5Ii9IfBAKff6/ixKrP3mt2OowsNyzMP5uXl8PXUXt/wKFvw6So2qlNdKpZFUEVvSYiPXZjwIkIvH2dWa9BKc8Vqt17kmKk1AAk4E3kmWg0ImUVIAACAASURBVDTclmvCHpJ7sVgscpLC/MICl+4iUYw61TrUucqSODS+LYltIxYukUkziEvnsgwo67Ua6vUaS4/4fpNj2YjtLRSKKnQcR6Vc4Xi2zVsnWQ6F4har9Rpu372DZdKF82Kc8PD000/h3ffeQ4tcsMkEGzM0fawZGMBEoQftKpUgS6EZi7H2HAE7GnsaP4qHJAPa09PLcY1LpRU8KC1hqVnF/fISSg1y15C5JPedMOMEznR3C2PkaPHx+3IMo7jVaa0yl6TZz1b7VbgizTL0WpyBu2Xjeuxbtwnr0wXk6wE8knjRfZoeSOypJTyJ+6aFRLyGfGYFo6PAxk0DGBjrQSzhA35VGGChxiIixoCcMVq0bjoC/MMTSARwuqsJaOKJsGBONqpjYEN3Z5hQofd1S3+5RkkBRIfbNDJIUVusrYwOVMSYwYyCLwJzcWJbWRwwysQNgZwjFBgyi5b8oJezEaWxTgHtHN57+zOc+vYOtu16FAee2Mes+pmTZ3H+3DU0gxpGx3rww6PPYWx8FOdOn8cHxz+FXwuwb99WPHVoO3qHKL4ui/nZAP/yP97A9NwMXn31MPY+MgjUZsL4L0o2kt1QEVCkjivj6IJh/d49wBqwY7su21bIHLE3hjM2NcnA6Xs5WFulHgt0l43fAN1Dh37mCqzuNh1sRHaErpMDuTBFBELJTrUYhNKHqNxWBnU/jy9P38cf/nQBl+/VUGvn4HNpK7HRdCDituoBnMJeKHygmGzi8OOT+MnzOzA+QIeWFdFflMC3sE2WZNYk5XY+2Xnw20mUm0mcPDeNP395C9OlGOqtBHpSHjZMUELDWgz0Z7BUquLCtTu4emsOS0Ryx4nujtynsmdYBwpb2AEulAmzfl0NfFh8nAtajE3juHQON1AxEX6YAxjtoKVECt2DyJLQg2Uj3xWr3g2AOrJcjdzRpWCMXAg8nf3VbTM/07ExBhIjsiYKAZPPdZJLUd/Y7x/GLS4J1Z2o4AK1bpDWsTYcANhBan2Pjp87ZkYAGRSOHTv8w9C1GoJ6J23ZPQ3x6YVP01rnKzxJi+0MCS3HSDO4oyBQZW26B8HQrb1gBOQityZjFnPR6uKXRfUw+OyYhOG+Fl0nyyq6n907WgJmLDQmz1Ef736enOZWyZgigKPJFm67o2dFVDPHtJGBYXYxwcxSo97G6Ph6HHn+JTz19BFm5Hi7VB2b0IBa3UDH7SyB+wLk6MSngWXiBiPZjliKC/7mvCZq02exeOdLJNoLSMVrHPc1s1jDhx9/iZmFBrbufg5PPvcyxrI9aJw6h+bpb5ArU4keqsOpNDOLWWqAsJaYoScRqGsihkobWInFcatWw5/OnsLVlXmUaH/L59iVGDSbSFBMWDKOdjrJosDxVoB0zENfNodMIoVGrY5ao4EGWvx/qVxh7TkGLhQ/qHFig4ODDLrm5ucZyFFNRIqVo+xSLkmmbioCLsSmxTNpxFIJZPJZAUIajEtAjl3LFHvWChi4sWEi9pBcvHEaozp27tiGfL4Q1kgkgeDZ+TncvTfF7Tj6o5fwyaefoMKyJVLflcagmEhjff8g8vEMeot9SOZySKaTSHukKzePZCqBlVKJn/foo/tw9+5d3Ls3xdp49xZmcb+yhCq5JBMihcIisI7eoa1TYsMppo1mGAHmHCVlNJocu8eMC2sz0jwhhk7XiLoPOKvVo6zWFNYMDWLf5m3Y2jeIQi1ArtGSGD+PSpMRkyoMn9yC5inpAtaQSJTR31fDpsl+TGwYRzxFrI5KlDAIUCNqdsSRQYrqpHaVoQoD7hSE8X1Ux815Bw7cs2UfAjsFEgYY+UcFlfy9qzfXlZghi9eG0AHM7knPMlmtL93arZRdm9TsV6eovCamiNaSsoj01SRL2P2mbmTqrwRlpKbxxu8/xbVbi3jm8LN4dN8kErE6yuUmTn55AV998S0a9QBbd47hhReP8KHn4z9/is8/+QY9xR7sP7ANjz/3KPK9fZi+NYdf//NvsVRewD/+h2PYMpkFmvMCuDkBXkVuTWqFcai5hu3kqEDMOeiGvSLGVrXIxANhe4qsBho+A/dRaE1oK5kB0wO6xQTpPW2AZdhNYUBrIfM1ctRhCKfeFAF2IsMkLtwEvFgG1UYGH395G6+/fxW35n1UWhkW+xX3p3h/xBGoeqW0p/l1ZOMBXjy4DS8enMRQTw3xoET1YxTsibeKY3p1OjV98l4EqhiTRCvRh5OXZvHmB+cxs0LVeVLIJDzs3boW68f7kcmlUK5VcP7qXVy5uYhyM42gnURLmXX33GEEizCMBpojId+ItTOYo2CP4pQ9KvNFtbsjQecQdFAmaSjcG41fxKK5cbky9+l6OixzqBNn0CsB0XGwWp2NEkxgmEK+cUt5hfF4LiZwsEDIyukBnq7nkBj1Gtl86mS4rCfFHsjfiMRSFYiOZS7v6DKELiB1MUV3QoTrsu5gHb8nuaIbJEZtjxYbeWZYRy48bT3U2E4dGis+zAGfzMKJio6xUQzSbHFqw1j5njZn6lSui9rpr+8GcMyoWVms1VSjzZDYeeB7OsA60wVffG8Fcu4CMBvt0qpmsY2edTOjwiFfBci5eqYuBSsDYIvL0t/JIEoWHgn7JhKk1p3B5i178Hd//z9h+85HOWaYpS0o21MNmLipaTFGMQMauMFGMQia8IiVUxdWjDYQlmgQgJluN1G+/x0q058jF5+DH9SRyGUxdW8O7/7xM8Syg3j08WM4cuQXSDULwOkvMf3pcfTX5pGOBfB1nFlUWAGS2VbTeyW3JidpAFipByjFEyhnsnjv7Gl8fvMKmj05xHoKWFgpIUG1UZNk1OJIJONI0MKl2EKf6rNm0JPO8n7baPkMDhutANVGg8ESVSugfqYEBfqfar9yMgJXYKCkB3L7SeA0/U/M3SiV2Up4aBF4JF04cr0S06RZWTTWxMwROGLXaUjwtCVhguPbfaRSCezZs4dleGg0yHBR8sKVa1dx6cplHDn6Aq7fuok7U/f4b+Ti5WxpP8Borhdrh8eQoioKxMj19aGnkEelvMjnpIXFEmfD7tixHV98/gVntlaqJSw3KmgkY6h7Law06pwYwm4L3cwceMOuMMoM9uMxpLw4xov9iDVbWK6WOPkk4BAd0Reh+reSDBkZaorp8ds+u56LPQU8vnUbdg2PY6DRRrJKenOURR2TBAh18bIBZjcK2QcarUXk82Vs2pjHlm0TSOcTAua8uoJPp4KC6aExiJF7SiycW1Rd11AYBORUfjCGiF7BlTsJXaxqnJwTuLmdhK0zQV8FYsayRyfcbrNh1k5+b5ugxbUxIDOQTZotaSBBVRdMQJiLMqphUFvLQeJGX9DYUH8pWGXxYA9+I4m3Xz+BK9cW8MzBAzjwgw1IJJmmQaWSxvG3vsaZ0zcQT9Vw6Pkn8MST+1AureDdNz/E5e/ucJbz9l2T2DC5AedOf4tvz32LdRsG8R//0zH058tAsCTZydwkA8qO7Iv1n8R18HsL4xa5ss0LEjIsujNL/JTGDCvjJtqWnTHZkSZcVJZLEvF0/DlcQEJdwt9xd8p6D6/VodStV8EbcfVkEyiDPg+/ncMHn93Ev77xHWaqSVRaeTTaCWHvyQ1K7aQDDzE9tIfxQbmBvngNLx3ZjZeObEMxtYRYsCRhBryjWh1YGW4GdFzFwePEMrIZAfK4dLeOX795GrOkpx1LYKA3iwO7JzE2kGW7XKo2cO7SbVy/s4g6tVV15Cihwd7fJqWVkGJSpSupsDtO20CEAQsCcgR2wrKFzt7rAhbqbxNjjp7buafT7wnAUYY9feVqPRrD7jKCLkixvdLKtIXqD3wek3AYS8R038XaYNeHQMmIJV1Kxua5zFdEKkXLOgqfkrg4aVcnDuo2Ai6msfew2PjOWEP5ZDe5497PbZ8bX2+4KMIeUft4RRw7fFQIaZciD+PV5AU6AAmf4rXch3lH3OoH4UHWcnoUUatNcBvtNs7YrQ4EG1o0aQMPoJ6uCBRap1gbXYDl/s19pmXJ2t/NCNiARcBelj4tYNc9EMqYaEDuQ/cOG+EStp0DGBkeOeHRO+WyvegbGMVTTz2PF479DD39I2g2VNDYGhW6oMS4mrPCGAmS9CCAQbVQqf4lx6/RiSiWQSKRRYqKtjdnGcS1SpcR9+YRBHW0W0lcvn4PX546j2RhLR4/9HM8eeAICot1LJ86i+W/vI+8V0bKoyoM4uLRMGF1pYqh4socDMSpULs46qS0VAxl0kZKJDEP4P3vzuLCwizag/1Y8JtYpuQEilWjeny6cCkuhwBdo1JmrbnBfAHpRAp+vcEJDA26joFfkjXiyFgQgFtcWtLqBwmp10quVRorFqOLodBTRI5YtDSlaSaYseORpnqj1F2OppKv1RConimJJNPYV6pVLktGgKxZr2FsbBybNm7iSg9PP/M01z09/t5xNj7JbBbzS0u4eOUS4hR/RwZOpTyy7TjWUKxcNo/1a9dyDN7wyBDu3LqGqbv3Ua02uUQYMballRKazQC1agnF/l7MLM2h1GpgsVlDORDNNnMRGKCmuUHVMhq1KvcTSZdM5HqQbBA/F6CR9DBXKYE+TYXAxaMvrC0xthJLKEwGg+FEDL09eezeshk7R9dgvJ1CseYjbnVA2ehp2AUVKuONnZh4AvRlJNPzWLcmjc2Tw+jpz0jcHCyD0gFu5hqltoSbidJ9tA4sTNVlf0wsWPUTw0xXjTsMwVoIyPRU1eFW6XSxqOFTaiOkG2Uhh9UUVLstDN2gNlOQu8RCRbSCMX0W46bOaPucxQx2WGkCMB5Ky02cP32eBabXTK7n8APEs/jgzc/x1deXsXnberz448dRyFO92wCID2D2XoDXf/s+pu/PYd3Gfrz40iGMjPdhYb6ED949gYvnb/I8JshTr1UxMtSDF47ux95HxpCKLyMWI41DKR8li0MTNJSRDEEbA7c2x82xDTYmyOgnMcxSlUFDbwzo0z0okcvsvrgrDXVpVif/LAMd2WUVmdWkMPu8AToOHwg/J6SADJkxcZw7yrFp7VgBcytJvP/JJbz90W3MlzxUYwU0SFCXbAGXpyOAJWUB+UzhNxFv1TDY4+EnB7fhyLNbkE8tIuavcAgDe25ZqJ6YODIrnDqgFRxEADjWptjWDO4+aOPXb3yDO3MB4qkMhgZ7sWvbOgwUyKZVMbdcxsXrU7gz7cNHAq14itsiPqMo6dkYqIhB0vgwR+y+GzR175kcly1wOnR9GwjpBHIySY3plKSGiDV190OykRb4bzHs7nO7WazuNumuqfGaUY1xN8HB9cA9jB2spzpjKR9ub4cxCXMCjBk05tdtr4uJIkDYKfTbzRy6fbPau6/29w5PpEMcyb2jhIcO12onexXVRo0Wk7oRQ3eES0N2GUKj03WBhplG2loXeUag6vtj6NyXpJewidF9H7uXXe92eMRWKEgz9ywxCE6WTmgc2N5qySOjW9XWsHnjsizRJOiQJNYTakf7WG9IgBsZNnKlkrHMZIrYsfsAnjv4AnbuegypdBFNAkxS4kEzkZzsPY1VlHYSTU8bh881UwnE1WsVNBvEegRIJNIo5Iroy6bhNZZQmzuLdu02sskSvGQMpRpw+vR1XLg8jd7RrXjuhV9i++QBJGaXMPfxcTTPn0TRbyCRFGkTrgXIYSWquK6xE6zTxmXZ6JTb5kLPBCzVssFvtVk3vuYlMOv7OHd/Gl/euYmVdAKlRAylVhNJL8nAjFitldIKWqSOzm7nFhKtNgZzRWQTJHocQ9mnjNQWV2/gAsUEJOnUpwK8ItIZ4woM5FolCRJKZiBAlchlOC6OkjKIUWQDwtVClOqn6MK4lrHR5BNyTdJcomcQYJRnyQa2du06ZDJZjI2O4onHn8B//2//jcuWbd2xE9fv3MKp787w82m6EFgldzElbRRSGWyaWIPtW7Zg76N7Mbl1ErMzM7hzewbfnr2EqanbnG1Im21ppYxKuYSBwX4sl5dRbjdxZ2EW9bgcrCTeTTY80qaiubVnzyM4e+4c9wkBuaFcDkXaVEgLr5jHUrOB+VqVs4w5llIPcBY/ZxIldE9yaSMlenNrR0ewf+0mbM71It8MOO6PdOaIYyAWWJzUMtclcYfEjquIJxYxMeJhcnIQgyNFeAmSJyHAIPp+MhAS1xllwneJ+Nr6CxMDZI2G/4duVmXquIyXAieXWQtj0SzLNYr0C6tRhLe1trlWKDRkWmmAJ1E0CAbSjEHi56ksiTJrEUIJX0r7QGLrGrUWPvvzaZw9dwMT69bg4OGnMDQ+wEzBpXM38NbbHyOdyeKlHz+Hye1DgL/CrFwQZPHd2bt49+0vEE+28dyhfXjs8R2g3MiFmSWc+eYCbty4i0q1jkw2jf37NmPnjmGkU2V4FDZBWejm6jUQJ4ZV5omOlcnXhOyJbvGhlITDPoTlEvkWEZBlG6ZEQATKQgnn0DtuPIMcL6QtDDwc0Gafl1i0Lj+vSi2RS9Lnish53J8F3v7oCo5/fgvzNapLmkazTVmgEmpgOZV09OHhozAQv4bNEzn8+Ie7cWD3ILLpChAsC4jThCGaBEQ0kM1j8pWZOKsyRBg/i/uLMfzpL1dw8sIs4sksRocHMLl+BP29WZTLJcwslnD97jweLNbRbOU4GYNBsbMcTIw3AkCOOgL/MpqvIchRb0oHaApdlxoyGNZej4L2u0FMeGeNmaOf3WfQeHOoirOvdt+D92ZmfHXad8X18Xhq0qL5pgkY2h7v3q+bcex4v1WWrf3dXKjRJYJpwoOxHmS6gZfhim52bbXrvufx4a/dz6yGZzr+rp+S942iPWJHDz3vBIMIJjcbFwrtWdUHJte09E6I3C0BWddXx/yRwF/xKDpR+c4Cd8GjvZlRitFM7AJezmQUxt5OBLbGhdYOkTTH/WisBi8EO6nJfSlgnKl8nfihWVXBR7lG/2jvo+/AFLb+Zx3H78QeoUjKRc4GEm9BWIQDzuNJDA5M4NDhH+HxZ46it2+ElMT4tBgFEZtBUXkWdmVLW1jcl/TbgiZXZiDGplGvoVxeQalMVQgkdmkgR261JmK120i155FMU8UDYGWlji++vIQ7D2qY2Pw4Dj3/c2wY3YLg+hTufXAc8Vvn0Uvwi4cuiFi4gM6cYpxo02NgreLC1uu0iZN7VYKESS3eh98OOLC/GotjgZIgHjzAZ9evYIEAJf0f+BzDk0qmsLy8zDVCKVGDSogRWKPMypTnoZjJcswXs4Cq+M7Lz8rHGaiJeRwP5lP5rGwGxYFervRQ8usSv5GkRAXNm9JAZtKGI6aA3Azk8pXtV0IDuNfV9VhrUJJFHbVancFnLpfnYOhDBw/i3bfewdSdKTy2fz/mSyu4/WAKMSrf5SWQi6fQX+xFLpNBX6GAkZ4+7N6+DU8+/SR27tkNL5HGwlwV//ovv8OZUyfRblU5+aJWqaHeqHPmK6cspOK4ev8uGqkYu4mZAUyluB7s/NwCx/X9wz/8A15/8y2u9ZpOEeMJjBQKmOjpxdz0DAO4ZSox1gq4H8VogmVeKB6bxp08bPTm7J6mKygmLpPEuuEhPLZxElv7hpBtBsg0SItLYjMTnmQWWxFxVrP3SNTaRz5TRV9PGevWZbB23QiSGZrrZQ0xIGBMQM4RGnfBl4E3W6ChTVH2iwP1HFcrx3VpVQY5PT1sU3mR0DMdOQ0T3HWzUAXlq4EJxeVknYaZpXp7cRuoC1VZJQsiph/pNE3Mnbl/Q0ZPd1/OsCM2uo2P/3wOX528wTWEDzyxG08+vQe5XAqllTrefftDXLt2j8s0HXv5KWSzxMTXAKpZ3OzFW7/7FOfPX8XmzaP48U+fRb5A9qeKRq2JleU6mo0AqXQCvT0xJLwlxGgc2E5qX4RF4PUQqaXtQve7xj2FLiBzXmhdVNtwxSYo18Njp0wcx9ppopjJVjHTFNl79tooWGOJELP34TUKPsxDQiCOZe40Oc8C8tXtTTFozVgOd6ebePPdS/j49Azmmyl2WXKIBE8lE/nVZALKzG758Pwqtq/twS9+tAd7txcRB+liNtlG0WGEDp4MIOnAzmwc2AaKpp0mXiCJlVoKH355B5+cmULV97BmfARbNkwg4flcbm/6wRLuPihjpeYhiGU09pxWVBwxipMmFlTjSdkqcdg69anFXosnaTUXpICn1YGTHWR5xuraMlenYcKH2Cw35lEPhO68jrTsnLhwjTt32TRmtfRdbJEKYW5wmjz4Ii+2KkPoxN51s1jdoM59rvzNtQvmljdSKdrDH2bkZGZ/HyO5GsizQ0/Eokayana9+9XGkLEY173VmsM6/0PW1ORHZALT4DupsxZTxhOTbiAp9DFPRWeV2uNYOdLFUi0lqU2mJ/yOxAkH9yqTY6coAz28cK1ch1LvdH+Oz1OxQbtW6PKoMwUUugWBdcLL0Y0nvEwYT9yAwsHIfbmkSVRoOTI+FmissLJDyqFLmyh6jN4rSgHnx3P2YBspliyLYev2PXj1H/4r1m3cgyYVu26JsGQIANlzwduryklK3AoHbXJcSgPteg1+vYpSZQUVYljm5tEm1yoVfCdNsqCCfHMKI/kFjAzQZwLE01lMTc/hzx99hVKjgB0HjuHQsb/DRG4I/rkLuP7W6yiUHqCYIK2wJotL8pjwmBEB04wCeCmoNR5nF6bFtdA4cO1p2+TIc9lq8+fIoPmeh5VWC5V4ApfnF/DRjat4QECO1lM6gVqjhlaT4quAWuCDkghMQoOeQQkRpLWWSaUcxlTLdmnJHFNbJ2kP6tpcTxFDY6MMTmYW5llAOYzj8DzksjkGSs2giTTFupGrl5JPmi14Abl5dfOhSRT34BPAJABN76TZtNTgwd5+TG7YiHfffBtBM8DA6DBmlpcQSycxMTGBZNDGaP8gx9pkkikUs1ls2bQR69dNYMfObVizfhN++7s38OYb7/B8zWRSaBEYpf+DQE76jSaDqqnlGZTho5kUBiCTpJi6Xdi7bz8bxWw2j3/7/e8xff+euIzbbfRlM3jhuWdQXynh809PIFPswTxlErd9drFSRirDQifGxMC5zEIZW+qf4Z4ePLJ1C7aMjmKs6SFOoJbi8nhjkQoeUkBcd3gCifE64rFlpBLL2L61iI0bJ5DNE34jqQbKaiUQR6yr7TZaESKM1bIoaKXLrFapUTa0qVpsnZZDCkGTifyaPQgZC2I7iB3Xe5qP0HW9MuAzNsh0M6WMVEiFGgA0loFsDP3dXLx86tR7hKLBlsygIC5sE12XwdxMHb9/7XPcuVvC0GABh488gl2PbucawFe+u4Y/vvUJajUfBw/vweNPbIYXJ7doAKRHcP7kFF773bvIZTz84h+OYWKNSovwhim2QJ5KrCj9bzbRwBUd3iShSAByVINb3DoSVyk4S2LZ5Hci/cRYgH+nIE7ZmZA5Y8bdintIfJ2xbGxD2N6Im17+CcAMh8mJpzbdONd28jYSxLhkX9CmSip0gu7BzekGfvXbU/j64gpWghzqzFcnxaaSd4P2Gzp8KiuXaAVI1KvYsjaP//SLH2D7hhSSWEArqItdVFsn9k/2JA4vCRKc2EAHbREbTiLwcvj6uzm89dEVLNU9jE2MYcuGdahWy1ye8M69OZSqAQIvjXab4nNpbgr5EK4J3rMisGuZpQxIlAEWsP2wzlp3eULqr+5EAivsF4IEQTthfHvIGjHIEv5d5pGbiS7qAPavw81oh2elWgxACvB/OIlAhOsjgsnATacHsTNLNwKDzn5qALXrOQpr1aUsYQD0j6XWwphA1efrAozSF9EZj/GF49K2dvw1pq0beHZfK/gnkph5CADTM48eOhz2dvcN6A9OmF+0gDhdUE6a3PE8mKrYzC9mk0z15VZh4NyXNfAWUvbaWTL5JZaCNxBd0NxZXRUcog40L43Gn7GLTN9C4+pocdizJDC1MxbQDAVPLDbOZrC0q8wwWTsd37XFiLkTKdRL1uup4PHo8BD+5//6v2DrjqdRC3IkNsEJD3oukfaF99ci79RSjoNrwm/W0GyUuPoBiexSFYNyhYpii0wHaRulUUYRCxjIrGCkn4xinYPbb92awUefnkbZL+DJg6/g8A9/jnwzhcqZ87j73jsY9JeRjjfETUb2XYEuK62zJ0pcjLw/c+yipvOHrFxb4tJ0AyeXq2SyStIBuTSpbmu11UItkcL5uTl8cvUSpmItZuaqLGkj4IlAHAEs09cL3TgMcqh0VlqyovyAKy3wrKQqFzFyv7fRoKSPdArZQh6pbJpZuIWlRXgpkl+guqoUkJtAIZ/nOUZ9SexbhlyxXhy15TJijYCBIy0okj6hmUUabOyA8siFEkgyAz291cbObdu5CsPbb7yFPXv34v7cA1QaDVZkH+nvx2BPL+r1BvymzwBy/doJjAwOoFYp44knn8Y//dP/Jn0VqNwKx8xTqaEW/CZpebVRbzawWCex0jIaSdo0iDUAy6Fs2LgJGzZMYv26DThx4nOcOXMau3bvRjKRxPlvz2Ggr4BnDuzHzYtXsbRSQgUBFslVzW5kmodd+omGqTSxSDRRBdQT0/fIjm3Yt3Y9xuNZZKt1jiNi/kBrPlLbCdDQ50iuxiPxYFSRTa9gYiKNLVsG0DtIhb6pFqi6WnVr0F1MwZDZHWXeePdQUV4DT5b5SnFbtCkzpapJDJrY0QG8+JbKyAmMiIK9QuDnWmpl2yILLd8pO83f8z1Jqt/YQbMbDitoiRWWDGHr3UAm29MEkOzFxTMzeOvtr1EqlTG5ZRQ/evlZDI4Pojy3iA/f/xKnT19Cf18Gx370NDZtGYLnESuXwsJcDL/99TuYuXcfL/+UslvHRCOObRoBbNFMDAWbuzILCdgwI8OHRo2T082QAVp44I7cXaFwm80ZZ2PTqGbnwKcxmWGyTrjvhyyHSJSa0oChXPNYaBIBX+IcqsPrae+Ic4gFu1PbWdy6V8f/+S9f4NS1BurIIoiR/lC4NgAAIABJREFU0C+Nn9Za1Xknzw3gUe3koIYtE1n8518+hc3rs/CCBXitivRJKG1kZbYoN4XsF8XBUcYmJT/4aMVSHJN3814Dv//TKdyZ81HsH8LWbZuxuLiAqan7eLC4gmZL6qW26TBDYsihX6krVt3GQbtE9r9I81U2e7HNq/3rZpfMTWvMKWeK6sHFYJrtR5w4EJ20wrHiMprO46QFDwMb99kPt+1h8WK5JgKu3UDO9v7ue7lMmZt8QGFZ5lKN2iKtDZlOZ28XbLM6UJT7dDLIHXt/B3iU67r73r3eJba62+/+bPglHKMXDh5qP0w1RnSfJAdYYJ3RiEbvWQYG55SEcS4RIIsCWO0ZLrXY/VIuemXbyJMimsoRxS4VD+w5nQBQ266bkfjUpaaonRAiCtokRvTEGKJt5/0Z1UlcW3gCcEAWT7EuV4D87DCbIZCV2CFaBgTk/vE//hdsmHwM8ewwvGRGg8ydiWyTV0WVqUxXq9WE3yijViuhWllBtVJDteGj1iAAR4anhTjqyKGMIW8Bg7ll5PM+vAQBmzg+OvEVLl2+jezAJJ488ip+8OhhJOdrWPzqK1TOnsJArYSMV0OdEBziSASUEOBLAXZ+bwGYxr5JRpdS4OSSCyhOTt2u7OagJAhR7+cyNJRVK0n8cmpteyh5Mcz4TRy/egWXluaxmIyjQuxNIs6uRHIt8vxRRtbmDYEWSkSg+Dw6RfX29iKXz3PmmiVecK0+leCghIdcLseVH9hOKyFLLknJWCUhjTYzcnRf2pSCKhWQbyOXyfHpmpgo0qtrx2O4/2BGAJ0nbnlKrqBbJmJxjA0PI6jVsXXzFmbfbty8ieHhIfT1kEsmxpUixtZMoNjbj6XFJXz2yV+wvLiIXTu24/3jH7Dbi+YpgVMmAUmLjt0KcXaXExNYDRpYqK2gTKwp723KqFOptHoDjx94ArkMib5ewYYNm1As9uL+zH1cvnoR6XgMw7398OtN1NHCQq2MKmUAq9SAGU+DTrISRaqEa1GS55AlUGJIZ1PYODGGvRs3YXO+H8VqA4mGZBNThzC85kx0+RzNoTjXhKwi7i1hdCjAjh1DGBovsvtVhFSt7JUyEVZWSxRiw8QMJQMcG26UjVYt4TYokLJNhsGdDj5PKv6F/G9eFnqMATnLonXXvcM2hCfcsLqDulv1sCu+PjsSi21gdy4nTWg7dA3JhqXAk18ujSDoxUfHz+Hzry7ywenA/k049PwBpLwAN65N4c03PsLyYgmTW9bi4A8PYHyiwFnDlWoar/3mHVy+cBmv/M3zeOzAONAiaRE6gqioMvnQLTPYqCSlvdgXwKxalFVq88IO7rQmLFuSNyFzM+uI2EZjMXK2UUVsilSyEbeaA3hDj465O/XJTt6JsHbK/Ku9FWJByxbye9GbplFr5HH+8iJ+/863+O5mDcvIwacC82SaAorpbUn1BWa1KFuV4nIbyKKBPVsG8PevPIKNayjjlDTiyEOgYsJq2znfo+2hybVTBVgyS8jeiSTq7Syu3SnhrQ8u4f5CHeniACbWrsPyyjLuTc+gUiO7mEQ7RnVcVX9Q1xwznA4TFE52WxohWO5MPHA3/u493k0McOCzHmQ0mYLZOlsQFmcqV4f3c8KOZLuOWDkJpe/Ws9OnOUCpE9h0hj+EDKvdOgyjUni5Wr9o+1Zjxux33ZhB30oAKhdPkXYwXlEvWRQdJu5XhyIVk7RKSa7VwJcLOP86qFUPolteUd/NZei4210g91AKr4Ipkx2RrBiJzYo6SdFqSH0agHGoX7fl39OQbhDHG4iD7hlOqfuTsQQHV0ehd4qd/j/C3vxJrus6E/zey3y5V9aOKqAKQGEnsZAACRAgJYKrJEptipLlRe622y33xMTY0/2D55+YiJmY6JhfeiImYhxqq8futiVrtSSSEkFS3ACCxEIQ+44qAIXaMyv3beJs791MFD0gK1CoevmW++499zvfOec7OvVNt0fuQcLFQvm79LTYDTmGWblwwCKLLy9cjHAXvenYnMg7iR7UPbddhcaOgAy1o8qmUvja1/4VDj31MpKZdQjSecTiyTB8zZ9h2ya0MlmHZr2Keq2IUnkZxSLlZ3RQrbdRb5LoaxtBp0bd+pAPChjLVJH3CpzA7KXjmF+u4qc/fQcff3YZOx45gFd//3vY+8hhpObKWDl+ErhxEX30ee4b2eJep5Q35RN7qSETAW+OAQvDmFIVauCO095ZaoaeV4oQzE4T2JH0IQm5tSgXyKcvHw/awIk7t3FidgYPvDYn8mcyaRQLK3K8E3bnKjIO/YvnSI3t05kMSyvQ2FdrVW63xe+UhYs91oYbGhrivZNYOS5w4d/5DNyIsaLcuASJE9PnKL+l2kDaC5DP5VGvEgtaRyIIkB/o55y/mfv3uOk8hSU5r4xzGDugitfRgX7s2fkI0n6cCxYGBgewa9cuDA30I5dOo1Sr4bMLF3F7+i5u3brN7cVazRoyqTTKqxVuEybdG9oIlBEk8JpOprh7BD3HcrmApcYqmlQsSXkxakfpHqjFWj5PsiZ5PPvMs7h27SaDEwrDn79wDnHfQzaV5k2sUC1zhwka11iIZgS0h5EtkhRheC+evxS1tCRvLhnDyOggnti6HY8PjiFXacIjUE/MHIvkksCxvC/WEuOxot9XkQxKGOqvYWpzBpNTQ0hSqJVyvZgxUtaItPLo6rw0bU1GkQEzxFJwoD+3G+c2ZQ4kpYlpSvQM5GQTjjYhBXbhJqb2wA2H8gCYEdDIg87RMJRscUAXyCmLFUmd6DO5Gnayk6gBpFy6PizMA2++cQqXrs0ik+rgKy89jn17N6PRaOLkxxdx/P2zLJ69Y/cWHHn6ADsNc/NF/OzHP8Pywhz+6Ltfw85deaC9BDSpoMF64DqMpsmm8M4gYFmAV3dkhcbS5kiYR62IWpi6h5mHsBrSsR8h38Svxo5QLKHATDbIiIlj8KbMoUA2siVqwyVEoD2nNSRJrHori5OnF/CTNy/hxr0aKi3pm9oioXR6tCa5Gi1to0XC2m3EWjVk/QYO7V2P1766G1PjlI+8pC3EVGS9pfsMpYvw9wLeyPbRPUrvnQSqrTROX1zAOyduYGalhXRfPwYHh1krcn5+Cc0OSRBRmghLwmuHHpuOAiTW/EMgKWzRGIXfehkq+ndXmFTDl2ZDo33PUo/C1aRAzhJmjfWz9xvxLNZSk3FBtJlHBRAhmaEhdNMh7QE/xiR2gyR5/l520Q1JuuDSLu+CpIeijQ44dn/H2FOVC8zpoLnpVuf2nmut633Rz9zPdoNUeUYDg190DRkHedf2zHwsATn7QZi06uQehLpoiqxF3LA7XssX19wAS/5ztVdcGjDyxHSydInZhlNAzG4XkItYM9pgrQg7Op9tDsbcqDcZJoIKkLNwgLFmLqBnIyGDEcbqXSBnAy12TpS+DXBFuQfSAkm2jSgwLWIhomVGorKk85bP9uPVV7+LJ596kfv7JdPESFBLI5KdMJKbwqnUD7WB1cISCsUlrJYKqNUq8DgkRB0DOoi3ysj5ReSDMoZTSxhIVOH7LcQyKVy/N4//5wc/x5lzt7Fp9xN4+cVvYtPAJB4fHEf11Gnk5u4hjyr8OG3MhL7ExJKGWMtrwW9F+WFUiepOMmHWJDgtopsSZjLCgsOqOk7E1lF4jcAbDZKFXMkTpipXYufuNho4u7KED2ZuYhZN1kBbLVOzbpkMNoGNBSTnwjTaqDsEfU+OBlWjZjNZbi5fKpV4LnH3h/5+Bnj3HsyKt0i5ctrlgbSUSGYklQg0pO+hWakjn0gjn8phtVhEs04hZwGoff05DhMvFpZRbTVYl60Tk4bdDLwrZeSCBJ7YsxeP7NyBPfv2YtuO7bjw+ee4fukirt24hSs3byGezrByO4kJe5Q03aTCDsoDTLLkCsm9kCYTyawQe5jv62f2jkBrpVHD/eV51GJNNCiESWCOnCquyOUAKN/vkaeeRqflI5VIIRb3ce32DVy5doXFYimWyi3MNAwjTlLEhBt0YoaGZR+k+McMEQsux6RP61A+hz2bN+Pg1Hb0NYB4tcUSJSSeyqlW0lhOAC8JVoOAcQuB30AqWMHkxji27RpBdjANNKkikPp7UrGEaqoZKyyLUY2IOWhmMNyQJv1OQ6zqbUsxhQIoflca8gxz4uhGtRgh3EE1vGrdGsw9dytuTUfOdRjD4gsNB5MYs9oY7tSg0Y6wLyvfAz2XNh1n8EqgYwBnzsziN789g+WVIjZPpvGNrx3ExIZh1KodnDx+Fu+/fwLlah1jo2PYtGkKN2/dwd2717Fj2zhe+/ZRDA9R6LpAcfiweEkApeXAucBUNpWoHyqvPqdiNYpEdK1N9ocjWRHXZrrfC7kZGXj6lph0ztey25CdSd+AMJccFtOG9fbqbLiNMOVe1Z042h5VoaZx/Mx9/P1PzuHWAmlgZhhcydogFi6OVlNyBoV9bDITl0EdX3pyEt/82l6sGyDJkQLQrrPtEkveZtkVyvmlPZUj+crEkY2kAqsm9W318jh1fg6/+eA6ZosteMk08oODqFbrWFkmdi/GsiJU2eqMRlh4JH6LO07OpshALgqnuvus7em9gIJBno1vOLRCvnCuuxV1OWwaz0hBfRET54jx2lsyAMkpOD3MmXsfvSxU9zyIAM1a924/c0Gcy4RFhZIWLfyXQqLyO4siybpUWxCuewtCdUfYbC+iPaUX07j3vRaA7JJJcYCsOSkWOnaBnnM7Xd+G42yMHHvLTo4Eoz4Nm9lA0WZC35P8gi1KO5GFVukcFM6kzzMT44Qe3YTH3pfUvcg1J8IFcmGOs3jCoR6oG3NW51oGOao64QFhitTawUSAUQZLvB8GqWyoo0nAQqcWztFn4fHgG7YX3125S5VFzDYZnCPgy56TiqJThaFPXzFkMkP40z/7n7Bh0y4kUjmk0v3weGEr48Qbex21SgFLCw+YaaK8MfL62GC12lQ0j5Gggm1jbeSCBXRq99HpNOCnBnD+ygz+89/8CFfvrmL7vmfw7FdeQ6uRwMBqE1Nz97CnU0E/JQK36mzYOI+JNxHRhxIGTo06balcnRUBVDXvPC+4c4K9D1ogKsJL84heJf1N3jMZbM4zI0aHk4XpOUhjqYNSLIb5IIaP5+7j2LWLmGs1UOu0mAWja9Cc4jmnhoIMDwtUEyNIUVSqDtVjKQSaz+f5c9R/leRHxsbHOUQ5PTPDmlxcmRmL8ZxNJpMM4ihvjhcnede1OhKq+ba6XEC5uMpFFjQOxPBt2bYVs7MPUKpX8aCwBD8ZSAiUgmLtNjaPj+HQgQN45ukjnNj86aencOvWDYpIYn5xGecvXcF8oQik0piZn+eq4w6xfohxo3oCculUmuVNGlrkQMaDnAH6IgBGAr+L1VU0kh4/Y4eOU1FtWnNU9ZtKZ/Haq7+PqxevYMP4evT19+GffvYTVJqUBE7yICr7YQZYoVyP1dBs5B5HhqGWbIRe4CGZTWLzujF8effjGG75yDSa8KtVBKa0z/1aJazo+U3OSyHwGI9RBfAi1q/r4NFd69G/od/pWakVqObvG5CK4h1yq2H402XljH3SwgtVAQlZOd2kJKaiPVHZdLm5cRZa0rBXeF2nS0MI4JStcxh/ydKnHZ8qSzVdhYGcrDUBl6QRp0UXnJhK10oCMWJgfbz79iWcPEWVjgH8zhKOPDmJ51/Yj0wq4MbrH33wCd595yRWCyW0WiQG08SmTcN4+aWnsHNbHjF/WeRFqPqHDSgxlRbSdBhLYxvXFEQ2RQCnv6faRbYLPUDO9gdjN0KWQxk33hM0RNimMs9QpEXYregdiK0T7G5MnGbd6XCbw8jObZBFtZ7BW+9dwX//xUXMV2OoeVm02nEFbOpsqlC9GKgW/GYNuVgdzx6YwB9+8wD6s1V4LVLrlW4NkqstN8yOqUbwhY2TKlV+zV4CrXgeZy7N45e/PY/5cgzNeAaDA/2oVGsoFEvwIMUM3DuD87Clwj/84zhWkqMlzy57Fu0p2lfVAU1hDnEXSHYhorxvY+NcBs26N4SyJiYPoq3lJLIVhftYYkRZa/ssgxFHpP+LKmddu/JFwK6LMFBw6ObH9bJb4d7zBain+zrRmLjElM1FG2een1qw4zKdBt56wVYvG7rWrdhn7G+y5/RF84nUGXgNcLFQlOLlnsd9bvqeK3m7GTlZzJGiMcX3ZTExWlcaly7mPoiaPLmWAijOk+L8CXfAHMZNX7aLoO1mpUJVJqxb4MB3p16v5Q3YwwqDpWyaar8xuNaJFuVuKIum3rwBOdsD+O8umk7DClaFqTfJ17dwglbzyeX9UE7KmjKHzWbDilruS865WBMTW/HCi9/E5m17ODciTVpp6Wx4300qaW/VsVpcxML8HBqsXC7FGlyB2m6hP17BnokEtu4ZAWozqMzfxvJSAb/78CL+5gf/jFqnH48//Qr2P/tVVEsdNGptjDVqmLh1BesX7mJyOM/MlLSOIYNlhX+c+IWWHwFga21j4IyBlIJWnmDWKocFQCk/TsrvxavTnBbyVum5FNyJZBW1n26j2O7gfquBs0vzOHb9Ku5RZSh3RBCw5SqEM3ikqjAC1okAfkK6JFCVGrFuuWwOlUpFcvRocWjnheHREW6jRUDO2nvRuTPpNLLZDBcW8LUaTW5FVSuUsGVsgmvb5mZnMTo8jMNHDuPYO29jeGgYxUKRQ4yUs1ZrU6ibmt4nsW39euzetQvPPnME4+vH8fHHxxnEVmsVlhmg9z0zN4/TFy/h9uwDFCgXkMak0YRXI3/e57ZdlHNHkizU6YFy5miOcVEC3aNeb7FWRD3pyzORKDQVo7D3Teych3qrjdGRMezftx+l4ir27N6DX/zynzE4NgIv5uHzzz9jUWbbzoX/iPJNeR2bc6Ehf2b/dA1IdTW1j5QellQssnF8PQ5ObcXmbB65RgvxhrKFFL4N2TRNayAHkHq3+jUEsQKGBxrYvnUQYxN5BNTayyMBYc3rErdZvWcFb12gKbQk6mlZ2yEFL7z/azW6bo4knC2VPJK4L4wYWwPz1vSamr8WMmdaokjPYxWqFlIVgyWMCl2HuyVQDqACKLZNiirJ5tGmwXmahmxonWewWvbw/nun8emZadQa/Wh5GdQrSxgZbOHFF/bhsce2IIi3WXfu5o1ZnD93EaVSGX35LPbt24YJyj30lhCPkbwIIVS6hlSh8h+6TwINtE5444oqcXlNO10y+JEIRKjsgoCtKJwqdtTsfFRpaT9zgZyxbZJCIs4xHxdicK3YNykRriKM2L5QL85EvZkti6Htp7FQ6OCt92/gV8duYakaQ4VAHIUwlX0VMMZZmywhQk5lrN3AUAp46Zkd+PYre5HyF6TLhVYmt9oN3g95eJrCYreYkaPvhQiQoUujWA9w+uIs3nj/GlZqMbSDLPwgwx1WqB+z6NzJu+542o1CswXlpYgTwa9Gc7QMqBjpYg5ttMdaeFpza51wpq1nWa4q6dHDmtkx4flcqRIDkLb/hS279G7Dbj+SY2a2woCNy6DZHHFZu16c4H7OnVNrFTr0ArpuFswAsNkEKxpxyJowpKmEjN4/YxBdiwYJeoGy66iEpJajnWdXtXsyUszeJZ2PCDLqSkR7G+1X3fdv9xthJ/FEJGJnQLoLyEU0tjiJfKjzsi1Xwr2pcHKFAMddyNHgfdF33ejSaPnw8aN4e/gjAVbuxOhliMT+6oRSjzMyLt0DExmYaEKGBkbId8FhBjoswdROr/dlrb+ECtfFEtozC5OSqSIvRrTJBvrz+PPv/RV27jqM1Uqb2RgqVc+kkojHJLxHchjECC4uzqNQWCWpWmafmGGEj0SngfFMAU8fHEdyJIlOq4ybn32Cf/zBT/CzX3+M9LoteOHF38cjOw6i2qTigTbS9TLGikuYmJ9F38oCYn4T6SxdM8agh8WWNUzAC9JXcV8WuBS1czYZxmTqGMi+Jfkh1Kie/rCxo1wplSew6mMCcgzs2In30InFUO00MV1YwcWFOVwuruBioYCZRg1NylnzPWbaaN+o1mqh+LC8apV4IPkM0oYLCND46B8Y4E4LcwtzfA/9A4N8zaVigYEjgVfOr0smeSERE0eAkVgtGgt+RBIALlUwmslzccD8vVnkM1nsP7AfJz79mFmymB9HNpcJgRDp3w0PD2D/vr3YuGkj9uzbjVs3r+P8+fPcRzVIplAsl3Hm/EVcvz+L6bk5rJRKGu6TBON2tY5Ys41kx0M6FiAdJKW9F4E4DYEQ80ebR7laxnxpGbH+DFpxh1nnHEQB0SwR02igv38Qe/c9hqlNU3jn7XfRP9jP9/jmW29yjl0kYRDln3alpjmRHjF7kYGxcCyH2H2PQ79jI4N4fOs27BgaRYaqf5ttBKQHRQCfKTzFOCqyw+yc10TcLyKdKmD7lj5s2jyIVI7uh9qmNTQcKWspvL6BEVv7hlDCBSn5U7yTW/9Q5kIIQBETJoKrEmakvY42WVvMRuEpgLT8NUsvo/XiatwZyLPEf8OCDB6lkTofz6xkVIEp8iZaCEE6jc0EHtyr4MRHF3D5+n3EkjnseOQxeF4CJ45/inq1hM1Tebz26lNYvz6DTrPKH6c+q416G3GPqp6JwaYOGmWCOLrJ6jsLAZcZOL0n+7lpu2kFOoMw9csNwIc5vBYxUdvMI6c9Rm2PYAChTHHkBKuzHhXps+2WVBVx8HjTUuIz0hpjYRtmIqVigSwS2YcMZpeBXx27jGPH72KhSgLAFE6Ny2zhSlARAmdNLrqfJknm1LC+P8ArR3fi+ac3I5cuodNYZeBt6TgSsZI+0lK4RbYujiaznxJ/aSOFlVIM738ygw9PT6PQpNaDCfiUMoM4t1ukanSWa+FwgDz/QyAq3DAjcVr+UZe8BX28uzjAxpqnnDF66oSJXBfNd3mJBjxs/7SuNuzA2dS3/Z+nqa1X/byTgBGBv8giuLIm7vXs0Vz2ymWp7Pcm/utGCl3AtxZj9TC757ax7A7n92KS6B4M5DkCy25EUD/Yy771PkMvIFtrDOweRBFBZL7c5xVz5thYFYV+6N4j+RGLAXdPDDbV5oG7Rrsnt40fiiZHaCMcBOk8uOuZrf3g1k+v91ZlZolH103rr3Uk/aw3IdA9zh0c93sDceL1CLtgz2WsnznYNhzmUYbn19BJNP624XF2lVauesjlcviL75EEyVMoVzsimtuglllNyXEizTCSGwFVoFVQq0olqcSwJJ4Qa65g60ATR760BY3mHD5++xj+6Uc/wwcnr2Nk6nF8/bU/x1R+AunlChrLy8jkUshXqxhYXsJovYqgVUUN1Le0jkySWif5vOGz2HC7Az+mITzK+yD9ONqAWXpE3i8zproBmrfNeSwaoma2ThkxBnmaOShFAdTNEywSXPWBO4sLuHz/Lu5WyphrtXG31cT11RXUiYUiUd5YDLl8P7fDoi/unUo5buQB8QYhrAblgCHuI5ZIYN3YOgyNDGPm7rTkzWWzWKQQaaUiQC5GhQ4k6JtBf76PjR97OnQeorfZ+24h1fZY/62xWkazWhfBYM6lIxazzdIiffk8lhaXkMkksX3HZmzdsg37nzzAOm6nT5/ilATq8BBLp/DLY8dw7tIVVGlfp8pUK/XXsA3tXKRh55HYrucjG6fKWgq7iZNCnSOCRMCMHDGp95fm0MoE6CQk58neBesvheFuSQxPJFPIZHIorBSwYWID94t9/c1fs4yKqO7LOBpZZRuI5aR1G0ub21HujbqAUjiR8JHLZbBz0yY8tnEzRjsx5BodxCm8ruuY4YtWPDKL7ZOzQ3qBFWTSS5jYEHA3iP7BBLeeEyZJm7lbtSndpJkuzcGU9cgUjINKNWeOQ/oK5Liy3QogzAlUIMcbmX6xir1VkzjndAxtGCZlFNKdgiDGUYEcF/toNZmzhoS9I6Y4wO3rCzhx4hJu31pCJjeAA08dwKN7HkEsnsDrv3ofJ05+jlTaw+FDm/DSi3uQJC2+9qoAKMaKVExC1cMEfk2vTSvP6Qea1hCCSl2TvAEZrWKJ8VpkYHPLtfNumottPN3Mmww/2bMuG6yanqH9NckiZ/Nink6Zrsi+qlYbZz+Qk0h2JY6234+780388J8/x8lzc1iqxlH3spwvZ/puwsRKrjJ965NtalSxcSiB117Zg0P7RpFLVeC1K+ho+znOUea9h2SXyNElCBjjfOJ2U3OEKZXIS6FYS+LdE9dx4vRdrNZiaHlJxNJp+PEEKmXSghStPutQwTJJHKK0vFR3hCLmmX9rldYKpi0E+jB4MRerW/uM92hGeNpRwUmcp9+FUhYM/Gzey77Le7U6KHKnCsXX6MZAcyS8lj6OMVH2rruutcYGTscZkLM5tRbYc0HhWvu7FXl0japKtfQeL8dK2o+BLolKyJGMgZVt6wWUvee3e7bz9N5nN4El40tEhTncBubWZOfc1C89cagjJ4OkM6T7rmSTZO04zZXqSXS0RWuJql/Elq2FUO3FdlOr4WOHdyL3J1WT7iCFA645fi7Vufa5IzbvXwJz/DuVMGGm1XTrHAWd3vnXDVIjQKoZfxoWIMU40Yyj/fvr3/g2nnnmG6g1XEkPYcUojEpVaWSsOOeJk8OlpyVtQh1qndVcRr+/ipy/hGNv/Qhnz1/Gci2OPU+8iFe+9idIFjwMLxSQn72HZGkZq60aBhJxDBIzxA2eRZRTvGCqjK0jlUmJXh0ZUNYzo1ZfKpdAwKzRQp3yJDXczNijRxrEQC+zc+pOy/fKEmm4pOkDhXYDV2fv4fL8HJabdZQ8HyX4WPaAi/MPUOBqSvGsRsbGMDKyDisrBdyfvc/VoNSBgYAVzw9liah1VzydYjYzSCWRyYngLwEUkuagXrBKnGragI9sNs05dfSsTOGrY8Iee6ONbJBEPplmbblWo4FH9+7G8vIyg0ECgtlsjjXoqK3Wo3u24cjhpznc+5Of/oTvnYoqsv1cQu0fAAAgAElEQVT9eP293+GdkyfhJ5LosP6cOlG0rrRXOdtbCv00O/DrFGb1kKIWZiT03GxyfhwVcpBEC83N2w/uop2i/rGSpM+dGNpSFMQMn4afeBxVyJNeYCqV4vy9jz78EKurRQ7fUr4cFVZw7qLSrmYZ1rAQYui1ETqH3Cw6RmEoKmqJdRALfDy6ZQsObdmB8VgCyVoTqSa19pLuI7RueXNl1ofulwogOojHKojHFzE03MSjj2zEunVJeLE60CKWiTZFC08q3rINiDc9S4tQlk0GVUO0CgSNuefTKIjtYjlMCoLOod8rmBbmznZVzTVzc/RcIGf7IjOCKvvPO4R+3pgSZgI9NGoePjlxCR9/fAlBLI+jLz2HnY9t5Spfsh+zDzr4r3/3FmYfLCCVKOI7rx7A/v0bgcZiJParYXV5IcoC0rWtuMEMGId15T7Y1vf0MXWZG3J+OGXGwuz6ztxG6vR5C0GJTZTwFv+8h8GlHDHX4eb0DvuMbqJyPhsrcbAlREr3yrX1QHwIdx4Af/uPH+LkpRJq7SSafgaNNuXWSv6bMEqUW0b2lZqJtBFvlDGS8/Dv//gp7N89hDgWWWhdIu+SFsLXDvN7NZzaoawTDlXw81E4d7mewS/fvoBTF2dRbVHLrwSCIImxDesxv1TAcsG054jeitge65ptLKW8lghIWT6bq99G31ul6Bo4KHTm3FBkL4Pkggx+xzqXo3cW5Wmxo6W/54gAC+UKm+heQwrfSPheRGV6/9g9uBhhLWbtYeD1cLHBWudeayx6QaTcg3h9dh9RyFQjPCFj6RZLRM/jYgcX3Nm1XBzSC+bsHt1z0M8IyNEX517qOrD76zrWcdTtOl2CwObSPgTEeKNWBoZDelK15nJuoaHvSbw0kNf7MHYNQ+YPhUfZUHRXPxmYM2bOPacL2gjV0r8tMb4X0HUDLjEMZo+7wJ0BV4sh2ot3JrU7cbqBoeU0C/Bi6RTSiyDjQ0COu2U08OUvvYCvfu2PUKtTtwltE6aCuyGVr6BDgDaLe7ASe7taRBxV9CV9NGsrOHvhJDqxDDbt2I+hoUnWhxubXcD6xVmM1ktIgPqEUuFEGclMEl6ajA3lK4nIW71RQ6lYZOFcYo/m5x6gVm9w8/W+XI6rQLPptLB21IyeWBU10NKzlCGv/B/uTwTcZHPgnDgugFDZiliM20Odn7mFy/fvYcX3UPaAGoWUSV8OHqYbFaA/j6GxMQZvlD/IWnHtDgqFFdybmeZ7JhDH0hhapEPXiiepdyvp4LWQyqWxaWozt+y6cu26FCSoBIUZIgqr5nJZqW7t65NigqaA1hQXH3SwYVD04fqyOXzz1W/i9TdfZwOYzWUxNDiCSrmEyclxPPOlQ5icnMAnn36Cz859hlQmjZbv48TZs3jjd79DPJ/ncF6oRqH6gqY9ZSE+AjlcJEAVffUWiyRT9ScBRro/KgIhVm65UoKXiqMTiKQKf+nGLAZLHSADcip3QQzrtq1bMNjfj9OnTrMBOfrcc5iensa1G9elSMeSqtU1NcPVta50Y5cihsijJbshofYmYukEJsbX4dD2XdiUyWOg0UbQaHG3C9ooKdwuYWNiUGiOU1iQ9qQaPH8Zub46HtkxhI2b+5FMEpirRHuebX6cmK2skxkluh0GL8Ye0vWM0XOqWsmzMvYuzJM1EKhttUKjJ1awa68ygCeISNcCAScrlLBIsLXvUtFg8RT12pKnR6HAhdkSzp+7jk1bdmDTzin4HunrURVvEuXmMP7hv3+Ak59cQKyzjC8f2oBXvvoY+rJiG2gR0rvlDgucJ0GyQm5o1bHeDp6UcK+8j4ho1JC0QWN1zBh8c1hZgLy7QYk9V3AYVqiKoxVdWTb73siJJPw7rLICO/pLcKO8R4kYxlBvpXH1Vg1///Nz+OxqAWWf7EOCO4RQ8QGFRyWsKPaJmUoqJEIdm8cC/OkfHMa+bVl0mkusYUgtEqnwikL8Ejq2YixyfEn6wRcmnO0aBayTmFvx8Ob7l3H60jIJ6rAeHLXh2759GwqrJVy/NY0GhYG544kxXt2hvghMqCaDzUFluGwvpXEnh47HgYfK0gFkd7A56YIml5nqZZNC0KHgRfbm7nvg7d8JyVq6kfgy8p4NkIWFFLpb0e8sF972ZgNRazFmNo962S8X8Jnt6T3GtUlrAcTegstewCWdRGyOiQMStfDqYdidZ3fnvjse7rO483wtwCl1CLKOjJHrBYk8B/4lRk5O3L0Y5eXwkEvFjiY0kxgvLwknpPBFYGkt1Ox6a1JhSKXnUuFqEfa1GEJbwG6OnE0Iu85aL7trkjmtwaLB1yuzhTFjbz/rFrzVxI2HNO7MPDEit44XhvqNJeKcCFr8PotQUthj5849+IPv/AVaJFDJQE43YPUEyViE4UvOT5a2WdSXL5ekytI2CqUya5J5QQrpTD98P4V2o4XBQgGj1y7iUb+GTJvy7ygUS8UOVZQrZe4/Sl+SdyJisiQJMrswx83eK60WEqkUMkGcQ3sZP0B/hoBUhhc1sYXhiFm1kg6qNJqWBS6yI+KLEyNXp2KHuI/FcolDqdcW5lDstFGBB5LqJY6QCtgKjSYSm9Zj/e5HMDaxic9x+dIVLCwusr4aMWHF5RUsLS1gcYEqPmvSiooXo7C3LC+SDNAhkNbfh3Xrx3D/wRwWqbuDgjlbPCS6S7p1xO6Rbht1e6DfkSZcjPLAWx2s6x+A32zj0BMH8a1vvYbjx0/gxPHjGB4Zwvj4Otb2e+rIIex6ZAcuXbqA48c/En3XIIFT5z/H6++9Dy+T5vvx1BjTe9FlFhb3SCWn2GQO43o+GuUaLRTWZ6NupgToBvr7UW+1UKyU4acCrkAloqB/YIhlRVYKBQ1tq7PCquwE9IRdIgaGjOtj+/ah1WhyHt/BJw5yRe6Vq1eQJKmW2ftSic46kiy32lVRFRouxwePfsZWicFx1WsglophJJ/H49t3YefwMPqbPpJlygekAZZn5fXDzhXZHAn3djpVdPxl9Oca2Ep5c1N55PqoOpjYEwI4tDgUbDGI4F5jUUhVKCEFFw7IYqdIcqzCWHKoF+cwbvxRZf/YTlhhhIr/8gs0R8bCqlpOaYDSBIZtA2ZBRcpH1RCv2VPK2SMw6yXQbHqIJym/So+LUXVbBpcuPsDPf3kSd+8uYcNYGi8d3Ya9u4eRIoDLTCXr/ERdHGwPcjThxLir4xXGj3QYlG3kTV03NoZhod6b49g7bQVdx11sc2TWmY8Ln1HAh0iJuH8kaMfHKTC2VEPZCN3q4YA12j67uISfvn4Jn91YRQVJtKlbQ0vYZL5/ZYx5F6N83WYDGb+FvTsG8Y0Xd+Kxnf3wOsusDkDzjtaj6B1KfhwXMjSjwgYOq5Lwr+ej2UlhZq6Btz68ios3VlBpi3xUvi+Lbdu3sE3//MJVlKo0xyi/WfUBLWSvLZ5srKQyVCZMuKmrZia7DixYrKFOnXK257mMm2xlD/cB/SIQZ3acz8HnFSFy99zGdnCWoQMe3f2Vv2eHyJlHCkwoF3l4eJjzkVdWVjiaYYSOfCDyvKKfa0iZ0nx6ighcwqlrBoXneTi/zAVuvUBPfhd1yOialvyPSJXBve+uMVoD3Lnj44Lr3vNz1MuWi5Nm4B7Ha6CnWwef0xUE7u5Tal68TAY+gQoQSqJ9hMLD36mxtEnUC+7cB5L1HCF/Q6sm+mdeQXju0Jl1tIxCR0Q9rR6RP5nLDjuglR4W/bCkTmO6IqYvAnOGgKMRVusUFWRJuMC1RuGGYWMUvh3JEGN1fspXaGBi/Ub86Z/+JRDv1wpPYzoVBGlY1eYRVVg166vIpj1snBjA8PAEzl+5gZn5FeTy66VhM+vONTFSKaL93m/xZMbD+nwWHfIIqaKxTZWTZdQrVa6uJNaKejd61Hw9EeDy7ZuYWV5AO5XkXqcj2SzWZXJIVVuIV5tIBXGks2lm1ngsaYEpYIu8MqHd7b0SgCPSnbYY0jubWVnEuVs3MVspo+ABFbq1NlDptLhDAlWFldFBY6QfQ9u2MEM3ODSELZuncPvWbe6UQLl8BNoIaM3N3cfC3ByLosYpuZiBkOjbdeIevID00nwkMymk8zlUajXOk3PDFgQikiQf4vtcSUQLi0KP/CYabbTrTWQpny5I4snH9+M//Mf/gGq5gr/72x9gfv4++voyeOKJJ3H46WdQa9Tw8YmP8GDuAT/3wsoK58Ut1OvcrF5avxnjbPNDzJ9sPgKAjDUUpkSSs4mdIzBHIID6uhI7cP/BA3hU6KAiCdlcHvFUEivFIkjXytJrmBnlh/b5ndt7o+fduX0HxkbXYWRoFDMz0zh/4QK+dPRZnPnsLG7evBk14eaNJZrwxgJ0h1L0GXSdUGeMRpNC2g34gYdUNo3dW6ewf/0UxloxxCs1rsCmMLlm26rEGc0jaUhO7zTul5FKFzE+5mHH9lEMjWSAzirr0XHaHDslFpnSdRz2SLWdz7YtZapYBFvZKuviQOcJDaaub+7rShNK8tjc8Fd4rInq0vgYoAzBizWjN8znVLwyotEqUroO5UNSPiwDbgJldOkAzWYCFz+bxtvvfIo7d1ewceNGvPDcY9i1I424tyJ9U02/km02fVGlrG7OodYd/ds67zj9KI1N5ccUoB/mw1niQigULAPNnJ/1VF0jf9lAmaQ+dG25jsSIgT4DcerIqGPLKW1abCDpASk0O1l8fPYufv7GVVyZrqHYSaGGOP8XHs/SUXROadXot+oImlUcfHQU3/r6HmydiCEJqjpvSD4sd3nQbqNUxEAFXtwakWwZ/Rtotih1gaSLsrh5v4I33r+CKzMkqB0wAKQCnx1bN3PO6dnzl1BYpQryJLOHFtnicjeWxaIRIcfIGLAQAoXYhmaFgTpLX2LQYWycM6S2Ft1xlsOioglhmQw0RR/uAnkq+s3gyckZMwaOg6u8LMRGRSyWtkgMEYl8Q+cmZ5Dm6+go2ZcZzM7OfmEivwvSxB4KeLQiOztnLxjqml09z9jLvhk+sLF9+Jw2RhbW7R4rwRY2rt2g2Y1a9GKQ6DrqSOn4SDGbaiWGQM5YbRKHlznCwWu32wdtJS8ffT585/Yy5AMRmIlAVhRXjuhXQ+0q8skwXkqx5YYVsGknBhdc6Svuehd0bWqVJL08hQnklxfGPq2IQUESSRbQf47rZ4NhA8YDqRpza9GtZJg5sZ8RvxmbbjDX9TnWlnO8fd08hKUMOUXeHCIq11gMlT3Q/oJ9uTy+972/RLpvA4jgsiAFLXgRnxQPkTdgbcBcrRZZV+7pIweQygzg5vQDLBVr8LykKIujiXijhYFKCUvv/hrZm+fwwr693NC9XauD9Jooz6reqGK1tMoGvX9ogJvAX759B/fqVZy9O407cw9Qr9dY1Hbf1FY8s3sfksUyhrw40ukkWqaOr3+HBpvzpGKcH9WgqlUCVFTp5QENv4NrD+7hzO1bmGvUUY3FUOm00eAcFNqO6fs2mh6FVn1UKKl/ZAjZXI7nCTWy3759O4PRCxcuolZrcF4XFYnMz80LmKtWFGhotw5iOrmiNS7yHMkYhzobrRZXkUmBBOUnxBFQ4jtvgB0OW3I1KwnzegFGhoZRWBI5gqcO7Mf/8h//Zzy4dxf/799+n7Xa9j62F0efex6Dw8P46KOPMDt7l4syyOj/9t3f4fOrV9FMxtFJksEXr18SFdR71hwiNrq8x2sStOMgsaNDWIWlYtqcX0ZOgThAuubU9HKzcAVGBNQoR5BCxdSqjvNdiBVUMMfhz2YTUxs34+iXn8Pc7AO8dewtZuSeff45Nryfnz/PmxwxmVx9LViAn4AAunJpUiBE4V9tP0V/iZCEHMzsrNdhLbuJsVEc3LkLk34SuRIxn1oEoJsNM6ysISV5qnxuv4IgKGBkqIlHdgxibH0f/KABtKgQQgStOXbmc/8l7aVqAE/lNawQlcBTi8CPgihe1wqewpw5J8eOQ1eq/2bskHgDApioMTs7a3QvhD40VGkMjCamMGjjXrAEDq2SVXPVlC21eShGJYlqOcCZT6/ivffPYmGphC3btuGllw5i0+Y04i3KjaNQswJSnguczOCEbclbUi09x8LLBifFR1IFqc4yzUEOMQpTIXIH8v56pCSFRdKNXayYVqgyKahSUoxGxZaLuVbdNHp8rXQWPTZiYWXfoHnS4WIF+pjqtnlp1Jo5vHfiNv7xF5dwf8VDzU+DeGouemDgRSBUwqPGxPot6lxTweF9k/iT1w5g3SBp6q3AU3Ar8iH0Rfl0MmwUYhWsJaCu0aK5noAfz+POTAn/9JtzuD5HwunCmg6P5LDn0Z3cOvH0uUsoVmiuU9cGlRoxOZeQCrF9RpggC0GGjDYPq7o2lubAkXhZS70MT8iWOalPAvpMckS6M1magQA1BY88Xpa7J+QNRSlsnxYSTsG7TAl5R2R/nJaZ1gHKwEYve0X7e5RKFcmDsK9qUlX61FJ81s0Mdp1XZlE0R5UgEpKoW9jfdPAMlxh7HOX4CfFDz2yyOhZWpX9LWDgCpkb8uOQT/ZZ1Pklhod2WwkFj4MlONpuIxygH2+SNonBtb9g3zJ3mCKj0+SbTwDqsilP43dJU+MpzL3ZCulsZLBkoBzs5mm9d4MgJxfIktCmhyXgSQlUgR2XfCsZsAOnfMrgyOixyq95z+LLUATa0Z+ygfFYSb/nYsNKquxgivKbDoNG5oni1TFQanMhr4SNCgOkqP5uxEwPjTDBLXtXN2CaftAWzY2UsbN2Q95dMpPEH3/kTbN5+AHXai6jxOY2BL0UB3J2LvETqH8qtrsiYtlFaLSKfS6F/cBTVOglRSsiMhlsS1IFsaRW1Mx+i8NFvsDHexoFHd2MsPwjU6qoz1kGpVsbC/Dzi2RSzcMj34fj1azhx+aLorlG2TsdDwgOe2bsPT4xvxnoviUw8YOWEsMZHDU4YqiGQQkCu1ZJqyCDObNulu9M4e+sG5psN1IIEahRWJ+aNw6/SjJ6ygCqJALHhYVTjAYrVKifCE1tEXhm9j8nJSWboTp8+Kx0PKEm00cDi/DxmZ++j1aIFpDqGBFzUBLEIcCLGRQiJdJpWHar1mrBwQRKjQ5TwDMzPP+BqVhbjDZLYtmUbi3dO37mDwb4+bJlYj3/3b76L4+//Dr97920cefppPPPlL2H3vsdw/cYNfPLJSVSrVdTrDdyauYfjJz/B/EoBJTRZIoRCLCJkLLkuzHpQa6BEgOHBISwuLITOTCpGCnYixkxjRbpvbPBU30o0FcVAc24Zb6ItrmqlPDw6N+XT0Ti1qGsEh1cl8tYJqNpPKufoOGI3t23aioNPPIE3Xn8dpUoFfhDH888/x9pkHx7/ENRBg3PnjO3uUMtVHwExSK02Gl4TLYr7clst0bGTTd7AhSa+e0AqE2DD2CgO796NySCLbKWJoKbhY+p3S6FxMmC0DuoNbifmURFEnNILVpBNFvHozhFs2JRHIkNWrgxwlablIQno7PpjbIaCBRbpZebG6YnqAONQFsTYPg19ineoQr4eNTnX1mUe9awVZ4bPDQJ15i/Tfcm4CHjU8Gu0Q8jPQmaP1WVRrQb45ONrOP7heSys1LB1x2Z87ZVnMD5GZTDUxL3KXUHCGD1vsJF+nhl8YnHN3tqoyLyRORiGr5QRCMOcoYCv6Ke5DIyxyFGusT6rNdjQTbBFzePD3Dl5P8Lmyc7Btj30n+XDEu3Q9mncEi6N1XoKx96/gR//6hrmikAjyKHpB0KqdqjPsxRVyUZI8I7mTh0Zr46n92/Av/3DZzCQIodsmcdMmtxLHjPfS9sYJoS9U+keSFey6ZEDm8fVGwv46Ruf434JqHopfo7xkTz27N6BSr2Gz85dYueaAF6bhX/VgWB2LQIEEWESJeDTO4jy5RzmjIn0KP3JyIXePVMKUcRTCWedylbwvql7crQmZLN3alGjyEAIFoXcMaBJk8UlvFhEPvzzMEvlrr9uwEr9o13+MIoA8vOx/eguTOhioyxfPzxFBAxdnCEAja4VMVy8G4frUsasl6l0f2/z3Kppo9+59x8BvRCrKNERkUE07+09dtsme+/8Pvh+lIXT2gSyhaYCYXiF/3756AsM5FzGSQ4wtB2FxwzE2bECZCKdlvDnYeRAAj3i5fVSuUZLymDKcdq+x8K43GqF/SunSW3UiUGiTWJUDBDKhvjwwPIVHCDZ/RJ7cwMjNs6OC19KWHYdpdxEl3NCFA47YvuIPHGkD8p4q+PhxRdfwaEjX0WT2rV0PMTY89I+pSx7RZWjUixAVYoE9OgYMizEJBHj4/vUbFlYEvpT84Bkp4Xs9A20LxxH5cY5eMVFPLn9UUwMjyJO3mWzgem5e7h1bxpeLotaOomPr1zE1bv3kUxnEfgBAmJEqH1Wq4axZBLffuJpTKbzSHAPVsoTUWZSNwMDTBLFbbINJqBQ8to4dfUyrsw/wFKrharncYiRWnORp1tvNVH3qIVOHK1sFvGxdWikU6jU6mjWm5zTR++6L5vl3DWy2uPr12NwaAQXL17E0uIig1MKCVK4k/tEWvmkA9z5/ggnUwg1lUAil0UiSYweMZVNDPblsWF0HYb6B3Hu8/MYHRnF/scOcKLyjZs3uRfqpg1jGM5nEes0MH//Phc4PP744/jG7/0rzi27dPkyM1jZXB+Wi6v49eu/QduPYXm1iOVqmfuitgmMkTesc9JCU9zHlWRMVpbFI+54GMr2IR2Ls15cuVlHXVlOXqca3OL0S6tmog4dVBFKfWODgPMxiQHiTbTdRj6d4Y4RpGXX8MF9buk9WIHK+NAonjl8GO8eexuDw0O4dec2r83Dh55CYbWIjz89iUQ6FW769LvBVA5ZL+Cwb7lR4UrkOjN3Egww2yFhJHHeuOyH5mzgIdufweHHHscj+XXor7eRrDdZdoUFn2kCElikDZZcB3ZmYqyL1uksI59bxdSmFDZvHUEuTzsPvf+mkmyBsHMG2pTdjDYWzSMzhoyBg+nLWXjVvFq1Y2xelJUjRi2WQrvpY/HeEubuzPJc6h8ZwNDGSWQzlMdHemQE6CwhTMOyHPY0ORJHwy0Ecba2EngwU8Trv/wI9+4WsX3PPnz52b0YpNZR3ir8Tl1Bm2hLRq0BLRdQbDnbHpUAEZtrifHKyXQ5pgruTIzXgB2zJlZnGY0izS1h6RyGSVk3e/cUHle/VuaO3p4L5IRuFnbQiAw+jKpbkcRyOYPfvHcdv373OuaLHirtNBoeNZunsDWBXhlmai1IjpJPBEK9gnyygxcObsarL+9Gf18R8U6BmTiWatHqS2uzKPZW9hmyTexMU25xO446+nDh+greePs87pV81HgeABvGhrDvkR2s9Xnp2i3MLZWYIYRPBWVqlU35QBdaN2hw2TBndlpOt26fa4UBe8GH2QQDciFBoc6JW6YolbDKQrNmquzBEUgzvi4COb1YwcUFdue99/Twz6Mq1OhYvZbb0UCdLrume17DLYIDv7gVl13bHTtj0+TeBcPYuY0kMiBogM299hfl67mANbR5Fgxw8IcAOaFd7I9dL/pchJtC0K7niACpjhkBOftgRDUq1d7DxLnHRTccgRcDNNGgWD6bMG9RuNV5iRoqChXClTbmLhK2uRhIcPBZL4sYvug1gJz0o9ONI9w4eytQxOOQ8z4MBOl5LdTFhQEskSDVvFLWHsmaPAQkndOxt2UZvmzVPOzZTSDgX8OLpTlPjDZGytciQyQtYMjYUHK/VDxRsQkbO17cqtnDoScRG6bbJ222IIghvTKPuQ9+i/b055gcSSFRKGMklsRYNo/79+7ixtIDBKMDXEX53qef4s7cLPryQ0gFOVYtb7RbiMWTGBnIYV29ia/ufBQj6QyHHxjFqacn46tsoG6a9Nl23Mf9YgGf3riCmyuLWI1RQYMAOMqFI4xBUiD1TgflGJAaXYfcxEZm4qoU/q3V5KteZ5qaCjWoA0N/f55ZpuGRUYyMjOCzs5/h3LnPUC6XebMSp6B7kfA2w++3jU7cR5DLMCNFYVYCPMToUUVqKhbDcP8wpqa24sknDmL79p24dnMan58/h4F8BsXledybvoF03Mfw4AA3sKc/ExOTHEolfUBiCxvNDj48cQL1JgmzJlEol/BgeR51r8M9ZBkE09y0ClPLt3dYaMIw2VgCWT+OBj1bEEM9RpW9LY4gcvm/Uu+yPmUzZTqfvFAKcRLsMNaFlMQ9HwMp6kzvY7G0ysUXZapC1vdH/Wa3btzM7OPUls0YGBjAmU9Po1Wv49mjz+HM559h+v5dFlKWVDIfffEkBhNppLjvZA0rzSaWSBdRGyZExlAsB4eOedmIXAGSpDeXxq6NU9gzMYnxWAq5ahMJWhDshFkYl94r85IAtVvqUGh9FalgGePrYti+Yx2GRhPwYlXt00oXU7bA8uAs3GDyEbwT0HW08MGkOphUVDZIQxgGNNgbiBFITKHVSuDGuRs4efI85h7UuV9yNpvA8HAWew9sxeTUEDOIIFkLCkKziXF06BjgafoI/W2FXxbmRQzVcgfnzlxHpdLGvif3o6+PBnoRMcqJC1tpuS232GI5Nk2Do464byjBoJIxsj4cUk/DaLy2Ld/PHHIFFmbTw01IbR3/taa91lCQjicDKZuvMjNUB0/tMKfExNDxs1haDfCLNy/jrePTmCsRqEqi1SERJTV69BF6hVy4LCF6v9bASLKJV57fjpee2Swtt0B9U6mQgRxncvhExob9HAJxXKWqLRu1lqXZCVBpZnH60iLe+uga5gpNNKiWPfCwfnwI27duRHG5iEtXbmN5tcEOKdlsyotT912dLnlGXQVdUaoQcNlvDU05um8GMlxw0s0aCbOp4klR2DRk88JkDj1GK68t/aErBUDy5AVLUU5fN+BxQYsLcuw5esGRC1jkeGPHLAIo/+4Ca8x2KEhzIg92LmaBdd489NmenPle4BwdH5FMITh06UbdN1yg536Vi9YAACAASURBVD5772fWAn7mJIc4RceT0wh6OC4jtqTZi4RVzWmPQsYR8OTn6AVy0WYnK9FF37IyRc/NRcjyfTcRZhPAzucOgj0o76m8mUWl5l2Dq5VrJkToMl/qT3aVrjNr5mgcsSmzhHFuhSLD3wsC5ZnCaRZKNdBPXOTNL0wNFId1wzJlyeWQJWrVcQ9XzBjoCqUgqJrPj2PD+k34wz/6CwTpAQ6R+j5R8bQDExVMraniXOFoORwSOaUdVPkvfh+S1EutkShESL+m/Kag3cTnv/oZZo7/Bl87+hgynQYu//YdDHbiKJVWkZkcw0oAzBcLOH/xEgsAJ9J51CmxOpFCMp/HC186is2ZDNIz99G3tIRMjIoBAjF4Gqu3yloKfUmVf5tba91afIBT16/ibrmEIgEQSsdmAKcyJBRGpYpVz0P/1Bb0bxQQV67UWYiXhIrLtSoadTK2bS5mIO04kkQZGRkCNbqnjg1DQ0N4++23cevWLd3YIuPQxTgrUKfwILFy1OQegbT/osIPysfyG22MDY3iO3/wx3jy4CHkcv2oN1uYmb6Nn//sR/j0kw9Z46wvncL42BjKlSqKxSKP/9DQMNaNrsPwyDA++/wCFpdXkM3m+d3V6nUslwso1MpoxSm0KqFpKjKhCjjbj80u0YyiZRy0gX6qSO50sLiyhOzQEOo+UG43UOX5TtuFeNahseJ3QHmfNE0I0HnIZFJoVKvo1OqsiTfQN4Abt24jOzCAZiyOSruJpuqvWe9kAs+7du7A1ORGnD9zDvn+ATx24HH8/T/8N5G20CTmZCyO/iCB4WQKKeojnM7i5twclhp1BnNdavKaCsYOjSTGiCMUAxJ9GWwYHcahbTuwLTvAodZYrcGhYlp9QZyC/fRvYoCILaZ7IGaqgsAvYnCgiZ27+rF+IoN4ksAOASgDak7FFztDtlaVhTNAZ220GMgpa+UWTPD5aAMkIJfF7K1lHHv9BGbm2kinh5lVpxwpQgbjE0k8dXgLtu9ajxjl8bWLmki7hrNI17PmnWKoos0OcVA6JyXtx+P08xp8TtC3Y2gMNQctBIVUCawVwFz9ruNtGxOxL4rcuvYS9X/o3XarCUQbr7spd38fJb73AowQvJg+HHvCAhYijk9y0Xg/YZtNoroZPFj28Q8/PouPzy1guZFAHSnJIebPWxhdnoeKE3wqjmnUMBhv449/bz+eOzKOVFBAp10WAeE2sb10DTqaKn2pX61EPrhrgwI6DqlSvm98AB+cmsZvPriJhVIH7ViAhNfG1NQkNm3agAdz87h09RZWSZOZWDgCcQpWZE8QsG6dGCyaZXun7HtuUYKMVpjD5uh0Wk6XjbsLnGz/ZGc/xNKWIyfbLYUyozCqhlVNIoudQmXltHCKQ3whYSBh317QFDJGjmBuLzC1+5XcO9rbIqkNwxoPMW/GyJH119QrF8xaRM7GL1w2erFu8Bbt8fZdRIREGMTFKowptM+rC9jWIpLWArCyvkzMOWK5yfZYIlR0L1GqFoM5jrKEybyhdqN7vL0H76Vnn+/00nT2SxewyUNYGFWAXDfIExgjoEhyM3p/7yJVGxT1GcN7k88oy6QJnaZFJWBLTY7aV8vDCydNqIEUGUo+p8NymPfoLiI5t0hwhN5lz4jZ/VNyOQOXMF9BvEe2J1Q0EXouBm7tXiLAaGFh2mAHB4bxZ3/2l8jk16HRSSAWS8GPB8yEUQjJXqpNKmKchIzTsBCHmKSSmDoXpDMZ0ef3Okgl01i4fhVv/pf/C+nlW1i6fArrM1ns2jCJickJXL9/D/dLBST6spiZuYM6VbUmsnj+976DPU8eQWm1DG92Fom79zBQWkW200KtVEQiluL2V5S3xeKxmojLenJxH+V2C1dm7+HTG5ex2Gig4pGUKVDj3qvU0YG3Y5RJPgUdbN63D0NT27BSrqDC6umSE9huUkubFuoN+lkD1XoV1XKZw1eJII714+O8wDdv2YINGybw/e9/H4vzC1ykwViYcuLCjSsylCRdQgUTdL9BLs3hOyqbT/sBJobH8D9+73/A5qmtGB0bR64vjwcP5vC//e//K95/7xj68klkEtTWXtgayqUjtpQ6L5A0SyIeMGgjDT5qx0UVpKXCKnfGILAy/WAWTVLCjVP7oDazPm1iWznP1OmOoiwaSY1kYnE8tnU77ty6hdnZB9iyaycWKyUUahXUm6TeH+WRSGKzGW0BcjQWVJHbJCFnljBpY8+u3ejU2rh8+QqCXA4VtFCnXqncb1NEXymnsFGvY6R/CM8982VMMutYwo9/+lPse2wvatUq3j72NnK5PvSlk5gYzLPYdCIWYLlcxY2lRZQoPBqLHClJyNYNnJk2AmTCnzZibcRTAcZGBvDEzl3YPbgOfaUG/ArlPFKomfLjNMdMvUfWMGOMUoMfW8FAfwVbNmexddcYEmmK8RelsICl/B1DYDlv5oWy+aJ4Gkma6PGScBQxcyFlJUCu3c7izEdXceL9y8iO7sRXvvYyarVVfPjBx7h66T6oWHpszMeLLz2OyR2j8KgooUUgTyVPrA0Wmx9LKtPvTZaE56/YVi7K8kSShbx5GUf6t1RBi5SJ/HFV6glUMihwnFnK0X14Q1ZRYAWIpsUprIHLXEi6i7uhSeeGKOd5TSCnz8EKCVSEZAy55gpyGNOel0KmsQHMzLfwg388idMXl1BqZ1H1klyzIakp0suWHSFjNkmep1HBcLKNP//OIRx5YhxxfwmdVkkriaksQfrDCttIX9JJx9pvERhnR9XLAMEg3jlxCb95/wb3UG1Tuy2PcknHsH3rVszcfYCL126jSHjQs1BqNN9DU61OfjfAob1OGGNz8O339jeDXCcsx/uAI8pPBUHRO5djHwJySmRwpIvHWqGcAiWTFJIbMeZN1kO4T3JRVVT84JIcbiiWTZE6CWvlndm9UpEaA2/tnOFihvDcVgChW6iNQ3doUxjZaL4xOxRGJ+x67hhahLAX+9h51wKAsuVHbKqBzzBvsBdhGWkk6DkM3zIQ5SIn+oCrwmGgUVhSJqscui5qixdhmxBcEpDj3CpFflxuzn0mxVtyab+oNZZWFnVNLgNuRsdGC7p3IPn21bCoUxZWw7iInL1NVpd3y22d4gi3qk+PiUq6XY5fE2lDsszELmmE6dy0mHrZx17mTsdCGX/5SyaQDLaAWzIE8m/Xx1WgFyahirctDF8HQTyBl178Bg4ceh5eMAA/kUM606dsoFVpyBhQtSJXGPLkVwDHfQblPgh0JBIpZujolcZJRT/m4erx9/Dm9/8zMrNXMRTvYDAVcD7E7dlZpPN9GJ3agCCTQKFYRHZkPZ7+0svwqE/hUhGpuRkMVerIUBAjIQCoWWly0j01p+fqHEqkp9ws30OVKkrvz+Djqxex4ndQ9WNosXBnm6seucGSB5Rpz8xmsGH3bgxs3ITF1TJq5apUJ/qkN0dAjnKdKJ9PnrnaqKJRq6HRqIVdHdavX89M4rZt2znM+l//9gcoFgv8ZSwEL23uACEdKrhyl9ufdVhnLpahit82hnN5HNi9D899+ShGiFlbN8b9W//Tf/o/8NHx9xHEPSToK4hzNSsJjpKOG+nOkfHMUNiZtKp4PYmuWZx2c6p2I8AVA+ZXlphN8wKPx4H3JKrk4uIHCxR0d1UI4GFyZAT7dj2CU8dP8jmrXhsrjRoqjboUH/DGallKFnKV1Sdnk76SnHLWaWNyfAOO7D+ID955j/Pl2ukESsTycFWV5qcxWBBtmGwihcNPHWam9+23j+HpI09j25atmJmewbvvvotqdRXr8ll8/bmjWLx/H/dn5zFdKGKuXOZqZInvqjXQNcPrxJxCNehNyoFLxZDJJvH0I7uxe2gceWrr1WghTu3rWpQjGkeMq2OlztuIKd9vwPdWkUmtYnLCx/adw+jrpzw1ipVRhbKycwYoBOUrKtDvWY5ERHUVLQijqJteqCfnJdBopPDhb87g3Om7OHj0eRx69ikABRRXVvHB25/j1CdXuHp2+9Z+vPjy4xgeiwNtAhS06xv1pcCNgJBR/lbJGg2YsFf0LjnXTFNBKLTKlZnUTs4KXmyQ5Xzs7LqOtZitsFuNRVpkE3cqVh2KmCOhZlLVMbB/d4dXdb5pi0OXd7RcJnPILQ+Or6kdAbgghkVzE2gjg5t3mvjhr8/hkwtLKLfSqLPEiLFwHfgG5HiGU8i9iUS9gU3DAf7glT048vgoghg5UdQJRMKtLItEEiPcXo9y9ajHNBWUSbEDrxbK1W0HXFjxu0/u4NiJG6i2qVNMCokEMLV5HJun1uPWzRlcv3kfqzVaxyRCLDlz8qIsXB6KdYU/slXpMnMuK+XumS5/YWvFWCJJITGnLdpzeNPXFALeUwXvaiuwLkguTqDiM9mThAWSd67FShZtCokUAYJ8bc7VteiQDIEgkYfz1lxWKxLalVtdC/jz+f1I4qY3DBnttVE3EWPZLHpoYy1AUXLiVI8nAsC6uAw4GQ7pvl8D3N0Ai2ypOJdREWUve+eGVmkhEXhn0oezpFxgplEV3tOdCIsSTTaT3AIXvtZLzz+vVatOZYhFz7Utlg2yi3hZk8ehUddqndULUF1GLvQglMY1FoGOYdRrgCkss7Xp+gUvPIyHG2iSWK+sJWMKNZpiSDk0kt0Il+7NFOotAi8T3HrUSd85qYpyKnNtBZsBdDYtzqULF0PU95Cnf7uNifEN+OY3/y2mdh0CUv2IBVQJJbpGyieK/Agriqs4M/drFM++2ZTKy/78gDJEEbikfLt03MPt8+fw0d9/H82bn2O4WeKm7HV0sNoso54AJnduxeOHDyKVzsObXkZuvoLWSgHJVhXD2ZyMZ0CSFXGehBTipPBgKp1Fu1FHrd3A7OoKLkzfxsUH1KkBKMeoJ6Hkn9Qp4V4lSSokBzI0hIlH9yA5OILVegO1SolBIs8l9Trp+xblSZF3TEURVO1aI3Fj6g9bw+pqiUd9y9QWXhxPPfUUpu/O4M0330B5dZVz5kgahFhSyumyxsRUUUoFAZxLo2HobDaDl44+j8kNk5i9N8t9SAeGB3H+4kX88lc/41ZfpMnGAreqAUVCzPFMhkOXpDOX7+tD3IsxYAwSdHybNenoD7EbBEZLtQqK9VW0Awmpil/mMQgWoV7m1EWAm77V0AyFfYfz/bRdoEltxnwPpXYDNc6pcqrCdXFRGbyFQXiPNsBC81ur9KY2TGIgmcW9mRnOvVtp1qw0oXv50mdJ2obalVE4ut3BYH4ATx08hE6zjWq9jls3r2Fx7gG2TU5g28aNeDB9F/cWFjFfq6DQaTBI1boFXj+huxOR7KHcENsXYvaSAXZv3Yp96ycx5gXINFuIk7C1Mu8051kcmsarRQCHukN4CGLUQm4O4+s97Ng6gNFxWlME5ogXVtZKbYyWO8ruxiK9TZEuUWAjTdlpTpqEBOkuUlg1QKOWxPFjp/DZqdt44vARPPXCQXixZT52dTmGN//5PZy/eBcd1HHk4CSef/5RxLM0h8oCLM1b1kIUuaZqX3DRgwALAY8KECj3lBl4mipaMRDeq742p8F9GIEIJS/0GGakqApYgZ3NEU0ZUUuqu4HMHwtlhWyRSnaEHr8Jg7MGXSRdYijQpqCYRtVRI2acc+U0EdJPotHuw4VLS/jRLy/i7K0iSl4WrU6Cz0n8I+XNcT9iBmcaJqd326xg98Y8vvXV3Xhydx5Bp4BWuyYOnQ1fWJlKbBCBN6qaJ/1N2Xc4W9JPY7EYxwef3sH7p6ZRaMTRiSXRl45j5/ZNnNZx4/YMrt26i0qdgF+CczEZw/FpogBltJBUbkV/wPuSy7j09C11F6DpSUpObBQNc4GHy94IeLPj5Ewum8SXVukuAVy65WpelnvPAjDtJ3pOY3Z1rwyjVQr0bH64ICW61whruIBEImIRuxjZLAFfvaykgSW7s95/G0sXgT09d8h2ySy0vd3GgWemU3ARXdcBVnyM3auMT7jO1ng/4ejpQFo1ql1fJNZsVZjUj+TCh/eomn7M6PV0gPBeOHqUQ6uhN28JhepQRCxcN6vkbhASjuwtHogeTCZRNw3vTlJW0ZbRMyvUZXKiDSh6KNm4tEybQ1yGmsw6S4ggqmyWczProYPjlj3bz0IkrQjYVMVDks3UAkK5B+XlrLqo65ryOHxH4Y0o48I/FHBHTEngx7Bv91P4vdf+DdZNbEODDUNKFiBXfYi+kRhSAXJc6chNmClQ0GJWjIBEIpXmkKJsQAI4SR4i7XeweOsaTvzT36F05mOMxyjRso5ip4aZ1RVk1q/DV155BXvHt6B15iqCBwtsKEk4l0xU0uQsKL+MQ75gUFJt1LmX6b3leZy6dgUzq6tYQpPz3upkdFm7tg3qq1rrtFFstTC6czvGH3kEzSCJ1VIFde5/qs29TYBa54SomUtYmqpCSViW2psRw1WpVFghnJ57cmIjixvv3bcPZ86cwckTJ3j8qBjBDAv9m7TjiNXjUCeDYeoFGuPm8d/51rcZxNF8ntq6BZ+cPoX3P3yfJUool64T87gDQqve4OKIYqmMVF+e5U8a9RqyyRQSFCpsd5DO5ngepxhAkoevIeNOC/PFBTQ4L0xKzGkNUfEH1R2zl05gSSVKOPzKlkJ047JBAskgzvzDKj2Hstu9hk4Ka9ShcdhzOhczGQSmPZ/7x9J56f2s1CrS89QxyLZWLW+OXwuATZMb0Z/tw/DAMAM52gIpPH/vzh1sGB1F4Pk81qvtJpZqJQZvEZCTszBBpmy4rRULN9DmRXI02VwGW8fHsW/zFDalcsjUmtzai1YP3SvJ41B1tZQzkTWhal1KZC/CwzIGB2vYumUQm7YMIZGmnZpy1ejLNNWsqkoz/Zm+kLnIfzM7R85bCkv3FnDv5iyGxscwvm0KHaRx/pMrePu3pzG8bhiv/v7XkRuhXZKAYAazd0r45c9P4NbNuxjIe/j2t45g884+ACR/QdySbuauMBu/MxF8llJQ2/DFdki+oAK5EJxHdk8tv9oWhxPjx7NohADzXqbNIQdCUG2my81Hiuy3OhymfOAkn4scid6zk5pjIU2JShhDplpZ8RS33Prgkxn84o0ruDpbR9lLodYh5l8YQ8FbhjwUHDVqiDXK2LdjEN/5xj7s3JxF0l9Gp1kJNdfEaZbiNLoutwq0pvcUniUwRzl5sSSWKgF+8ztqubWEQi3OEYVsKo49j2zBwEAWV67dwI3pRdSbVKxELbmkqIHlc0Mg5+REGXOlTDCNixsyFVZL9kBjXcLNXzaBcC+hUOpapEgvqBPpGEvnEfkNYfIEudP+Z3pmfD/68nvBlLtXyy1G994LHruURHo+GB0rz7JWFan7DA9f10kf0V+613/4eHNeI0Ab5uVxBM2FHNGoGwb4/wOKLqMYhvVpDlDucEhGOUCsi06UdlyMo4yFd4J44XM5y1ci87KmHsrdNyAngxBVpfA5NYdARAGdqkw9TtogRXllbGQ0ZGg91daiS+04mxSs4cklGqT+TJ619nO1alMFL4aSI+Ogceew52FUpSUeierLOQKUUmouIZm1/ljI11hx2kzpXJT07T6fxODXCh/rYKsAMj+/5eLyGdyQq70YCXMEnQBPHjiM7/zxnyMzMIl2rI8Tpw3ti1ClA1StTF/zeah4IYjH0JenXpQiTCoq6KQlRmGIFgOR9ux9vPtf/m+0rp9F0ivj7uoykpMbcfDLz2Jdq42xhQKGyzUEJP5KTFG9hXKJqkFbSGYon8yTClqPwqUt+Kk4Lt28iqv37mC6XKYtChWfemeKDhMZXXozxWYdhXYbG/fuxbrtO1Ckdl2UI0FhWSpooPesCZ7uZJUG0THRDORpSflzDdQpX65RR6m4ymBt3cgoJiYm+P1u27oNx956i2VAiImjYgQTZ6TcNQJh3C1AvU1Kov+rv/pLDA4MYnlpiQsfyvUK/vHHP+L+rDESHY6R3ICAMUrSoTAlncsLqEoyhla7ibQfQ9BsI+CKSAmtJIMEV9qSzAkxmHTfy6UV7ppBuWOUh0Z5dY16A/Wa9LCldcDdNpIJtBIk7GuF6tKnM0nhJ+p5y4yiVXWpkVWnyjYHNlG671mIjXrmBomEtCqjotFYwIxZgwoeqIDiC8r5LWGb2OGh/gE8/dQR3Lx5AwP5QVSqFVy5ehnlcgkxL4Z0KsnVwLV2i3P5WANRtymruBZCytnw2elRB0y7brW48lUU84/s2Y2dfaPoK9WRqFPlYUtCL7ycBfRQojrJ8RCYolBrPFZCJr2MbVsy2L59A5IDSaC+LK29eEbZuyLwHMYdVS6EwJa0V6qVgffePImzn9zCuvEBvPLa8xjeuAmz0wv46Q+PoVRexde/8QoeeWIKiFPWO+X15XH+9Dxe//nvWBZn5yPr8Oq39yOVLYvmnTFuZtC7cllknokwsPKXLDEnDKzcqjJNyiy7xVbkONh7lB4n2iPbmtorS0PMDY+egklzFiUFVGKq5qdHDq+QBWIDne8VyIndU/tofVstj5MZMQVVPLpkj8lepVBvZPDu8Vv42VtXMbPURtnLognJiaN0CJ9yOC3nmfGuB6/VQLy+ioO7hvG97x7FukGSZCmi064qwSAMMody1f4SgKMvtk8MJsm2JIB4DouVGH74q9O4eGsV5VaKJURIauipJ3dzNfLFy9cwfX8RtVYaHrfdIsFiGiyLzsjOEo2NMi0s9K1rVRZiuAW5DFbv93Yu92/7fi3mSPrr6l7TI3Xi7qEGJFywbeBqLYD00M/0Gdx7CFt39QAtspmRjpvenUPcuMDUvU5IrITsVzc4lsu42CQa+whndCtr8PmZiIlSktgOhXuzm28XsXNfCDIVU9jLtL2Lj1cMZb+L8JAD5EwmUQ+S7sgPtySzNdoLtBmcu0DOFqaOTahJJoMZDZBoXkXz0GXj1poALsIV4Oewc7rBSPGA8bWWnxdN9F6KVv6t3kYYgOZtPloc/OSGiJUK5X6illum08B1Q3UBUqiMwAptdjRQ1ETehPjk2i4FHL340MPlVo+RFxUJCIe35xhCuR/SDGvXW3jlldfw0le+jczgJsDPsA4Rg11l8Tj/TZNA2TgxwGvxBlpaLSCfy6E/n0c85nPulSlEdyjnjJg12vhWHuAXf/N/4urZk5jcsQ2PHX2ZN8Pc/WkkL5/HoU0TCBod+A0CUCJoWubQZwd+IoAfBIgl01zl+PHnp3HuxmV42TTmiIEhL5C0yZotYdBIR46KG4IYth98EqPbtmNuqYhCucpCwCwnQfem4TuaH7ToLTRoc4rClZQbRuNfqZVRrVVRazRZqLZaKWNpaZGTj0kuY2hwkMObv/71r7k7AzF3S0tLKJVKnNfG+mUeVXO2OTfm299+Dc8//wIuXrzEFbEDgwP4+x/+A+4tzCKghvfELhEIo4xN7adLvVfJIPATaB4ShT/jzQ7iBLYI7FKlVQdIJZIsS0LdJQqlIrfw4lBzjBpwS+/UhB9DLpnjsG0ykcByoYhCtcJArk1FBxRNos4UfH3VXdRKt14HIZpl3d/RuBJ7SIaLwDCPv0r9sLCwK77pfLR3XZOj06jVkU6l8PILL2L+/hz6B/px9rOzmF+YZ31DMaQCzkk8WvGkJiBIKM0qt8IQC7PmhPnI8RBQxXwzgb2Yh77BLJ7cuQuPjW7ASBVI1yVXlMeEkrEJGNPcs0R6tjdkE1aQSqxg82QSe3aPIT1A0iWkN6e5arZw2awQA2yMtjJybR/l1Q7++Ufv4dMT00gkgVd//wgOHj2ERr2F9986i+PHz2L71l14+dUvo388DnQKXA1ZKffhd2+ewqmPLyFId/Ddf/0MNkySWHBJ7FWY7B3lNUlIhT0hZQbV8eTBlIKhLpvMzLzBlIfTT1wgJ0BNbAhHYlgAN7JhYZWezq2oKMGdS5LqIJ93bJrDLNp+ErbvCgsh5FlCQpRmQTyF1XIK73x4Bz//7WXMrMZQ8XIcRuUQodBc8jmVbuk0m/DbDaQ86tawHt999UlsGKTxnEenVReHT3MoaR8ggoA+S1uCATmR7BMtOaqOXSgF+Ieff4pLd0jvMcuseCbp49D+3UimYvjswmXcvruMJqjfNOnXOblgImLalfNkIUHZ3jRUxkBCnoXZmzXDeA+HGRma9YRfXXDBU9cmhcOuyRrrDlm66zkCd3wFvq8ucLZGuDMEm05CPn/GtRlhWpM4CSakK/u2OG9GUrjg1QVELpDrxQAROIrSvKLjjQmWZ5KIoxA9cp8axneeNRLp7RYldoGuy9KFP5e3/lDol59JB8QF0DzfzIUMu2hFA8efUZBsz8zddJwwa69991587jkOrdriDQ/gkG13Up9COT2EriSJ/W6Y9Ys2EDHq0WsOEbjGfSX8qFfoIcvW+lyYjGAyAnZXXqRc7oZWLXTM7YJCxXNlMDQ0ZQnedCoCcvEgwY3ZKbfJyvAJzMkLFBApE1GqzYz5YD5RQ97koXCuk4ZC7AVaTgJvVQrQ6GPtRhPxTgwvPP91vPCVb2J0fAdaSLGgrLBrrHikTeE1bKZ9ThnMlVZRoerSdBIDA/2ceSrhOkrslfyuBhn9ZgXVpVmcOvEBJjZtQjtII+gAfQv3MXfsl9hPml7jk0hQyyHKb2KtpzZ3K6A+pcn+PpQ6LXxy4QLOXL+KWuABiYB7ptapZJ9AHOnDERNHVXWD/dhz+DAGJzdiqVRGsbCKarXG56K8Ocm+lo2IxpdAHOWWcQ6Uhh2oOpSBBmtLEZirolytMxtHQK5cKqGwsox9e/cim85gcnKC5UiOHz/O56TjFhcXebwJ5MbIu2/WsWfPo/jrv/5r3Jm5h8XFJQ6RLi0v442330KcesrGfayUymgoIOHiGJ7Q0VKwsAQHWKQhI48nZVXF4TNIU66HHZYmMV/0ZlIp7v/aqTWQiyVwYO9+XLl0SRrHq2IaiSWvUnutZICVegXVFhUkRPpPTPE7BiMycD1aQ2Kh+ddmnEfSzAAAIABJREFUTNjAKGVvbFkYxtG8gmjzMMdKGQZiUxstbmv2xP4D2DI1xWD6rbd+iyeePIh1Y+P49NQpTM/MIBb3pbUXb6xip0T1LLIj4ZCGm5GEAm0sOJgaayOZS2Hfju14fGwSk34a8WodHSqE8Hxet6kkSeNQGgIVtFAOFBVs0BpYRTKxhA3jbWzfvg6jGwYQJ705yq3iEKqJ2wUK5ugOCSBJr9JGM4ZPP7yAd9/6nO/+tW8/jZ2Pb2eZoLnpCn78w2OoVTp4+uhB7P/SbsQTZarDRaeZwzVqcv9Pb/P6fPmre3Do8Cb4PkmRWAsp20S1oiF8iVrJyl1d9BjVXhPboY4qk3PS9M3er7tZS+8EyRkOQZuuN2vS7s4b3c0lvKodRKK5E1l5Y/PMGPL96EbF6RByM2IDtZLRrs9v1qP+khksrXos7fHGOzfxYNVHxcuw2C7lclolS5sKOjQaRCiQ5EXSqOC5w1P4vZcfxYZhkh0pcP4s6xRqf2fOu2WNOFV3IVLb+Z5y2xpeGrdna3jzveu4cGMJDSTR7sQwPJTFY3u2Ie7HcPHaddy6t4R6m+Sd0to323JnNI3RCX/JKEUaYLwHdUGd7vCi5HtKuG0twGB7hbWt4rO7DK4D8hj4KtPN88BCugb2usJ8UX6WrEhbobofdx1rGENZrh7QZ+HiLwIxLoboOW0IHtcigwSMRbbLZqDrzKyNPexZzPrq+tAPMiunRYhGvIiZjEikCBtFFbwuJpEYrVz9offWk15g5+Z1YY6Sg4vouiEB9P8x9p5Plt3Xtdi6OfTtPN09GZNnMACHRCAICiARGcUgBlFUoJ5svffKVsnlL/5i1yv/Df7iD7ae69WzqXqWnqhAkSIBZgAECIDIGMxgBpNjT+d7++bkWjuc87unGyo3iZoO9557zi/s39pr7722F4DI9eNZSQJaGeunHn9CnApJog/0YeS+7CacQYtvMn5IR9RbjMA2o+osmnot8SEYlcQH54Qu2vgXISuoiYH+dxEzMHpf21dFp5oYFV86ei3xTBMh0RD16xhYkYSDzKDzReSthhW9IwJgmoenIQ41YipNq6ymtJiShFqTcPH7077Ycuhk+gOUcmU8+jtP4MnPfwuzCwfZPVXZNVkzDBNoP0ArIrcy7p6EP+uNGpqbNZSLeVQmFczJHbDarduSLgnr66vYrDH8wOpTbYPE4odKv4309bPInX0LO9td3HPwGDIUJJawhD50vdXCzbUVnLl5FR8sL2J9CLSYJ5lNC9sluSfDIdr9PmqDPvJzO3D4wQdRmp1j73lpW1Vv1qWzRLfbQ7vNYgSGGHUJ03Pjf/wdRX9Zps68EMXPqrYvxSaplHR+IEBTMNfE6uoyirk8jh4+DBYv7Ny5Ez/5yU9w7do12Zzsx8pLFPJkTHq4+/gx/Ml3/sj64VF0OY/3z7yHl15+GUvVdVJpQLGAO6srkpMWZI8ZU6rsmP5/qPcpMhF9ZBgKYrED++Tx76KZkBJQQyDH/LjixARm5nag12wj3ehgcmwMrWZLnltYMxG7GmJsYlyEe1vpIc5cuYBaqyGhWm2aEraeCcCbOxduNKJiHXeaYkDqW00OBg8VRHsnOLiFhFRoJdNha5zAe35uDuNjZVz84AIWFhbwxJNP4c7yinTEeO+9d+Wky+QUmMvhHuUDeaW3bhk3WX0LsfIRRepF2Lk++jmgUC7grvk53H/XYeyrTKHQ7CLfZafNtLCbZK0lTUIAnFYnS7umTB+FbA1TU00cPjyJvfumkC9ychpa5GDQWwCWyFlYvpxY6Qw2qy1cOn9TQoPH7t6D4iRDuCkMuhN47eVLeOG517GwMItHHnsY+0/uQSrFCtU8NjfS+N5f/wi3rt/CAw/uxxOfOYlsbsNkTmJ7aqeBDYSfDnQMDPBFlL8dHJ4za0yQM7V+HQVWVg8Q5cgZa+RG2Mm+6F/7RkTcpRFqwGroe32enGmyNF5VGPAGFmbno4PHZJvUseU6o15mHsurafzwJ+/jl6/fwlqrgNagrGLXDLoydGrFQCyakrdxnrpNlIYdfOnTJ/DFxw9hdpIKlQqMpfiXG5WFESm1RyLwS/AmtSwSuJJ7oBZdOlvC+ZsdPPv8eZy7XkezTxAHzE4V8ZF7jlKOGGfOXsCttTraQ+Yu55UhVO2XOCDHQfGqcws5awVovKbV5zJHyMCJ/yzC3pG8RQyiRsCB0m52DgS550mmLsy0kzODo2gywRH68VQqBXIxeNEzdctXdJ0YzMm2sBda3WqUwzUqjBmyfMrEJdnF8DkjwDMCckbvyfGKSKpEwCvMgdeRdzmzSOVBbGZcqOC4RAkD/X0YNQyBXByJDPZsdNTbvAaA04WZ/fainu5e5bslVzCO5KnNimXOnNDYDrAKkFN14dF8r3jaQyO+HUO39bKRlxho3ThaNYfNkKsOqEcqnVJUsKXK2hEOlb58MepRFscmSnI89KGlMCDhJbiXqF6KGcAIPaudcs8xZtvMs5RkuQAMBvSmL54QAMvGNrpN9pxaPJ0QCc2bLpyFhjUcosvHe/5JOX5vIMK+n3z40/jq1/4Elam9GGYqGIhauDcDV09Lx5ReHKvZWAE2QLvRRHV1BaVSHhPjY/LZHTJYzQ3UNtalVyvvU7R8JEyroCPVrOPgjjzuns3hzf/4V5iptnHi4Ee0mbxSWVhpbuKlt17H2Tu3UWWeVq6Aeq+DrnXblRSy4QD1TBpHPv4A9t/7EXxw/aa24yJDYrIfBJAdFg4Q8PB/FITNZyWnTasQBxIqozxLjrIh7POeyyFXKEg4kBWsrXYH7XZXGDR2Veh329I2a35uB3bv3ClhVn798z//s4zLyvKKhLAz6QEKeeB/+Mu/wNOf/Qzeee+MgEJe69mf/ARLa6tYXF9DazjA5NwOLC4vCziVuWR4mdPKqtCo7VLsjTlLTeaUazbH0JAkDFqje+tmwl62xfEKCqWSVKEWUxmM5ylK7AUKKgFCZpJrt9XrYHJhBz712Sfxn777XVy7s4jCREWMP1u2SYNzdfMiM6GesQUxBSxrwrMWNJgx1W/kd8xp45LV6mFPiI89YQ0VxXtesbXmgogNsfZSNGAnjh2XzhvKBQ3xm5dfRqfXQSarTbadxQyvJ8bcC5lsr0U+tdgobdHFvCqKUu9a2IHjBw/i8PQOzPRSAuhynhtLFpT3K0DOHTSupwGGmU3Jmzuwv4Cjh3ehPM5xo8ae92n1akg+qzFzxnyqXlofGfZ01eQ8IF1CY6OCZ3/wAi5dvIE9+/fgqS9+CrO7p8TGDbpF/PC//gTvvv0uPvE7x/Hpx48hm1mLCikiNBAZKBajkME0NoU5ugbq3YJJZEGmSFk7MzXR5LhNV7tojdYNzPvYx9cSLzJysOW9Djl0Au1Q1OfV9ncmU8H5stCnSorERVwO2tQpp4QQ54OXS2OQLuHWchff//E5vPDaHdQGzEOtQKLl9jSSOy2fR+dnKEK/qW4TU9kevvrZU3j6U3dhPF9Ful9HyoqlCPg05USFhiW/rk/NRhX7lb50QzqbKQyy47h0axN/9+OzuL3GSvCi2J09O2dw9/GDaLY6OPP+JdxZraKXKmLAXD4vTDBmOaoY8VCiOyjqeeqekCT4UcAe57J5hxYDJEGjeKfx3flRZsoAmOXC+VGi+8idszg0q+vCoLfoXejoxvpzVvRiTFwMJl1exFaJJ9r7qRwUSERnro9JAAscsDkT6+dmqHrh+CBkwpLMXBTFM4MhAMsiNP5x0XuiYzsGcvr+2GmMGTFtbedfSVYt/FnDsyGRZbbRB3WEnZNZj/ejwJ3YluplNEVGp0cdg2gsHTVGklSKJ5KAV9ZjLD8S04kCTOSZY+HfaKAkvy2saos+W28gpPsTlKEYFNOrozGUGxK2yA8Ua1xsQM52sC1OGgAtghDDxQ450svR1cc97u4AL34eWUBWTZpcVHJoyefb5ggWoBw/1nor2iLBM4ULKwxNB9gv8hS0Z6xvCG+rFRyQzuq5IDG9SAE5PTzx5Bfx+9/6cxTH5jHIlFT+QxoYM9wirqsyDtIX0HoepoZo1zexvrKIYg4o5TNoNzexUVuXSkLmMJVKY+h0u9KzVeQ8ui10assY27yNPd0qzv/0pxir93B49104eeQYxscnJf/pl6+9gsVuA0uDHhqpNJr9ISjDQRNCJomJv6vpAYoLc3jo6aew5/AxVDfr+O0rr2GzzrwgZYSIv8nkMGeLITHOUXmsJIUGBHSCI0RrR4sBCEII5LJ5iiVn0Wq3Ua1vot3pobZZV6mRVhOt+qYUQBw+dFDy3ebm5/DGG2/gzJkzWN/YkMM6mxliz64d+JM//mPMze/G5es3UaqM4dVXX8X5SxeEyTx78QJ62QymF+bkfdKNYsiwe1rvOZeVMDWrWMMvrjECME8tyVj+I0OuDAEK+2h5ouxZOj07K3p5ZOX27phHIU1B3QxWyAL2tWcqNevYwJ4FGHO7d+Ibf/Rt/O//13/E+RvXkC8X7ZrUJtqmUworXSkSzVzFVlOBVUKdPaTrveBE1nSQ57LFgNhDu9PnwIHAfO+u3di3d68YB8qwUCB5anoaz//6OTTbTdFdSu6fyMZEfQj1N35dtXfa0kbynIYD5IsZTEyM49hd+3Hfvruw0M0iV2/qeDAEzgnLSj6CchJcU/0u0rkh8vk28plVzEx18JFT+zE5XVYw12cRgjt9BiMHA7SqG8gV8tKWCbD8OhEZ5vVzQHE3Lr91C8/+yytYrzZw18Hd+PyXn8bE/Bw6jSH+8bt/j0sXPsBjT5/CQ48eRma4BmZd2lPqXuZ/0jLGdPcIHil7wjUmrJwyZO4YckQ8irDlMAvTWQxg+ZGeDPFJKHIkv82qLy0fVA/awNk3nTgPeQmQ44YW5p5f2oqQrBpfw0tz/6gLRNmdIm7cAb73g3fw8jvLqPfz6GYmRKqIEj90PsjDsvAl6txARrVbx2R+iG987mN4+rGjyGIR6FelCptvoTMs/ULFDg5EH06kTagVx58HzItlYVIK3dQYTn+wjn985j0sMgqeLYpbvWvHFD5+/0ksr6zi3TMXsF7rop/KC4gT2XUnA7apINSzWcFWSAqEzkpYUKCA2dor0nmNcrjs/IpTuWx6owSID82X224dCGEgYsBxpMvz85R5llL5aK/FRWfGKHrIOD5eY+fBHm67kGh85sd7ecRYuiPouyAQzk2+zn8eAVp0YBMpYJFdETKLjqu+U0WAvSWWnsFhtNHQixVwaog7WR26XU7jltSyALCzgj55Nqijoxpygkdk/mMA5+Morwuwv+dYJgGxhVZVR84Hx9kEonUpcyY9Lcm4NhG22EZRqm1d8X5Hkz3DReWfQykGVdO2MKdAYwek7r/rwwqzGCJgZ8SiqIPmXjhV69mFISso9+D5V8G17NfWMjTM9VOGT/dkUMgQoOGkdxCNh4UyRn0vRbjCCURM3JZXRGPsOT2q20WQNcRTT/0uvvC738DM3AH0UxSmzIsOkDd65ptd1J0GU3WmhqhXV7GxfAuZQRMDya/qI5MvIlfQIopep4Neu4luq4ZqfR3txjKKyzeQv3oBs70+ZssTqN65jdIgjemxCVy5cQN3um2spvtopIbY7Pex3huiYzmF9Ga7gyFWybpUyqhMz+Duk/fi1L2nsLa2jl89/zxqtU1pus5DkaxKuVxGkawT0+zIyOXzUqAgeWCWiygN4POaIycA3hgkyl4w1NtotSQkycrUeq2KjfV10XU7dOigsEyUZnnpNy9hcXER/W5DwO2Tjz+G//6/+wvU6m0sLq/ht6+/hnfee1tablXrdSzXa+hn0qhMT0k+HnPV+LnU5ZPNZoDCN6Gup3hD6oSq80KgJq20TCpDNM8IUrMUvh0T+ZSNOysYL5Swf2EXds7PSz7V2vqahI0nxyfkIGI4moUbU3OzeOrLX8SPfvVz/OatN4UdZA6hhrrcYJshGAy1d68d+q7hpsbNJHzMgLpkiZciJD3E7Yw1rxMBPvMqKQfy4P0PSn4V80vZMWRpeQmra6vodhW8kFX3nWZkgluZLWKi0eemrM+qhMVUboSSM4VyDscO3oX79h7A3kwZuXoLOcbxeXgzsT9rBTR0gkjR9Dti2DPZLlJYwo6ZAY4dW8DsfBH5XJdpbwqy0ln0egXcuHQH595+E0eP34X9x/YgnWJYlKE8suMZeR2yJXTbFZx9awkv/vpdrK5WsbAwhyNHj6FWbeC9N99CqdTHV7/5Kew7XAH6rO/WClQlQ+J0DM85i8SHBQkpy0ShdGff1HELDydbdYHDaZS92XgFWOF57CkgSZvpch069nGBml7amQj7PD8iBEjxtSoHo0COrJgcXZJPOEiXcelaF9/74Wm8dmYdm4Oi5KT1BlrIRO5M1ofw2XzelEQL0N3EwlgWX//8vXjkwT0oZmtIsaBE+tfyuUxEW/qo8oCnQ0Ut64FMk5w5fDVFy/tlnLmwiWeeO4/bGz00hznB47vmZ/DRe49Jd5jzF69L31TKi/SHWW0JplSCcsyJUGN01iWAXBx8JMlqcaXQQXK2zJL/k0yV2xWN9KhjEYOwEZxgR52DNj9XLQRsifUq3WKC4cYK6dxrjp58BW2lBKxbNEKIJ/8+2q1bhX+Td+X7N3bKtrJa2/3NrxM6mnp7cfXvyFqOIm1GloQV1YZNvHuTr2EH3A7kfL5C0id8ng9zaNXahzlXMZnk9xyzeYnoZvAQPjKOhKJnlV+MPm20VpyR85tzsMWKPwI5F6GNbsQAyXYPJkvMJzoxkyHNr9+rMfBipNHB0UdQxfBEwrYBJclLiVgFS/aOZD5iYOrPo4ebsj4haHXUq2Pk5jH+1wrnogHcelCPPqhcO0hwjBZiHJ2wAhH9jPB6egYGoFrAWR99yl+ks3js00/js5//JnYsHJWwxBCk+eM+rwRREmKRUnr2M9Xn3VxfwsbKLQkppTKqPi5K5t22gLtuo4rN2ho2W5vo91uoNGsYXrmA2XYd+2emURikcOPyFdTWq2h0OthMAfWU9khdaXexxCpShuRyWZEmIZCjrAhDkfSICFKOHjmMhx/+BKq1On794m+wUa2hZOzb5OQEJiYqUmXKMZC8uEJeKobzhaLKYdjGDQ0YQSyrLgVksXq12ZRijM3NGuqbdWysrmJhbl6AIuU/Ll26hDfefAOd+gYmKgX84e9/HX/+3/w5JqZn0e718Z/+8/+NZ3/2M2GJqQ9X67SlajRXLqBYKWNpfU27NBhY4VypN6g6cMmWRRx7vj5fLGjVM6vsyFBlmcmlOXPSVSWTwfGjR5HuDVBbWcf02DhmKuMikUI9QFaXkmEU8EpRaLJ3/S72HzuEz3z1K/gv//xP+MVzz6NYqchByXtxv12Le2ItOd1RZqvNIMozuPGOXZjgVb4f4rW+xQ3xwh8HdfKcOZGBmZ2ZEQZzo7qBN998Uz6frCsLYtpdNpl3YOx3p4eV7NdEqCYl+mz8Mk0ptRRgEmK2lMWeXQt46NAxHMiNodweIMV2TWw5KmENk3ThQcgqaQu9ZVIdZFJVVMabmJ1LY9/+aezePcGuwKA83vlzq3j5xbPY3NjAoQPT+J1HjmFmjne4CgxY0U2Awipdsn+T6LQreP/0bbz4wru4fWsdQ1bADofYMVXEo4/eg3sf2I1sflM7PIx0d7BHc4PNdcbwqg8L/2WI3uZT1l+YGG+FVyOMUWTXwm42MRDUtRHbnVG7HttEt98aKtQDK2aTnFGwG2WJsoAehXJii0ScNo/2II/TH1TxTz86h9OXm1LU0EEevb6G2k1mXaAS00hoS7Ms7uk0sUe6NZzCJ07NIZ/eAKzqWM8cfb9GJmjj2YGG/6n2pFxb+qam0UQJvz19B7986RruVKlvqUVt+3buwNGDe7G+sYrT71/GZotCv0UB6iIvYmE8LZYbZUtCNStduTEjZ1tLxyvYOFtCh17F6jsvYLqic8LY6qjKe5uCRAcTEQBIXM/nOAJXkeBv3FNVQYn7GAYEzQaHPXt9p34YcEt+1r92foZgTz4/GWZMsHdy1iYqav19znSFnx+vYf2t4gBL7bJ8RTXtQdpJgiFMAkpxPJJVvVsKXgK7GVKzwbyE+EfTsbz5gNlqd/LM3+NvY53Gkc4O8cDJRZmUnaBMBWR4wrf9beQG5OoxYgwfOly04XskHSha3OHxEDNhSbFhC3bYbMRUsUyU5ayEYE0YRVPEdqPl9xMVLxiaDvGucXJ6oCSQ8MiCscn2a8kRk3ATFDCG1S0azo0WrLETmoSl46zsqAoBD9lbNFvAww8/gd/9yh9ibv4AeqmKFTKoYdVx6iMlTCcNmwK2Tq+Nem2VerbC6FB8t9dpoFlfQ69RRaO2inaPPTtZLAHkmS9XvYP6uXcx3W3i5P4jqNdquHb1qjJfg4GGUzHEEgZYyuSwwfCJU8pc2F3tlSqVioM+ioU8Dh89hCeeeEryo374ox8LACPIY3UtQ6rTU1PS8iuTzkj/VoYuS+UxuQbH1rX8og1vtDoFiynhQTBHJq1arQprVa/WpBco9eWYd8f7eeett7C6vISD+3bixNED+MyTTwgrNjZewd/9wz/h5q0V6RCxuLyCVreHWrshzzW1sAPXF28jlWdBRNyqRaVsdK4YJtYw0mj/vFw+J7mB0hPTQinCztke4vpkle389Az2zu/C7Ng4lq/fRLfZEsmNXC6L69evC6vIFmCVclnmerPdwD33fRSf//rX8T//r/8BtzY2kB9jeJA5c5onxO/ZE5dj5+MXBb+sii7cK+JQBlZZcqnsF6HHrMU88SJPGkkXDyYjtzA/j4ce+jh2zM1J/uHVK1exd+9eHD9+Aq+8+oqE20WrUnKDHFQGic3yMZrHw7UdH1DGYGn2FQZp5r5B+7QeOY6jM/MY7w5R6gAZAjqyIVL9nUKJLG23hXanJUdjRqxnHensBmbm0zh16i5USnmcefcCXnn5Au6ssCgoix2TQzz96SM4cc8s0gzrsUhCDK9qlUFawJXR7ZZw+3oTH5y/g8XFdZSLBdx99z4cOr4DGebGkc1je61oCEf0nEwST5JqYygrVVLaps+dTkmniMbEQK3xnM6SCuCLEjuMRnbMaI5j0r5JwY7rv5k9Y+RDWkL5e4wgkGPPnO7YGdaDRiKuUkCSR6tbwG/fuY3vP/sBLtzooDkso0v9QsqfiI6oOuQMjwrnxeIYphZ06ji0s4hv/94ncOroBApYxXDQULso3R3MZtp9MRdX8uKGaW3tJ+aQYCyL5qCIl966iZ+/dBnr9TSGWTq2QxzYvYBDd+2VYqhzl69hrTHAMD3G8qUot03zCgPDHqC3kepRGSdfv3EoVoZ8hOkK0n9sPgQUhOAsAVYUIH6YhqlXkhqfbgUFSZCltxEwYr63TAEi3MvyOnNco/1v7eoUJ0RZeSMfkwRlSSInCWLD8zQEX1vWZQLcxqSQ4hfXr42v4YBNx0bJn3hOYud7FHv4/TlQcxvp95P8ffjwSbD+/we8jgBX3p+lWPk9+/14ZbPsadv38m+YI+c3Ix9MmxQJCwYgT4zm1qKHaPIjZe/R5RMPYpzzEn2ebNqI0Iz2inTFceo3qvw0Sj9a7A6ydHL04WIUy0RxHuAUW/WQk99LcoC10EkPCgFdHIRERWo4RuFiDQfWK/nCDePtlsLfaS6jiS1b0qNU2XkFsQAVbmyGBjQXizH3Rz/5OP74O/8W+fE9QvkjzVCrSowIEhN5EgbgyahCNNd4YA2GrFrtotOsod1cR219Ee3GBlrtunY5oMUbsCsly/g7yNZWsX7+LPaXyihn01i6cRP1zU1h2hq9PqqDPjYKBayXy7jTbIsxpslm/hqZp43NTWFipD5s2Ee5XMTxE8fx5S99GcViGT/68TOo1qqYmZnG2FgJ4xMTUpyQZQeFIQRYptLa95NfnEcybhpa9QRhDZ2wEpY5c5uNhuSzNVttqYZlmy6uY+rq8V92gWg0mkiji9rqIqaELTyElbUVXLp6Ddn8GDY3myKLwPw3hlN37tsj0iqvv/s2MqW8hIQZ9uWcSlNxV/EWjzquIBVAxbXEYg5JfSJzlJHWU8xL1C4HpqvY07ZfLHY4tv8AHn3gISzdvI2zZ8+CQPDO4iKWlm5L+tR4pYK79u3FZmMTa9V1zO/Zg6e/+AX8b3/1f6JOWQYWi3jhQSolY0pgTA09WfueNmBAbMSjtNCsr/MoZyfp+RtrFIK7cG8wlCuHMw2OiIGmMTs7g83NBpqNpszvAw88iN27d+Fnv/i5iAmTFXF9tFASI3noxGkSgY2xZH7ugX6OVb5lnNy3H584fALTvbRIlGS6FA+mhA81+wi8rCuKYFXq8zF5uolUdhOVKWVNz545i816F3v2HMCgN0B7cxGPfHwvHnhoP7LD26YV5xIi1mFG1kMJwwEFvQsYdMkcAJk80x0I4Jgnyvc4LjBwIFE7iwXpqW95cxQstmaZBCvWqi8Cc65R5qEdTwERr93tmTOZqm3l9srt0YgtNPvvocgolMr8sqg1ENlkSRxQ2615IwG2t4KadB79QRH91BhefO0m/usP38X1lRRaFPpln1MNFCpB4NcRxo/pIT2kW3Xce3ACf/J7H8fxu8aQHqwLePaqfQVXJjAs+Y+aTihBd8mj5AeQLc2h0c3hN2/dxDMvXBShX0YsuBtOnDiMw/t34+rV6zhz4TqqTJNMFYRp1YMz1NnzMGLYtioGRnpchVSDHkae+iPh2ACMhKCJtxq23/K5GV3/VmDyIcxO/FolDbzdpTD/4rj5srJ1oMyGrM/ovcH9u9O0hZSx81rq1xPpJCP3u00XghC0ha/9MNCUfA1/DsPPSlBbsWPEjsUiwI4hPE0n7rUag7wRQmobJjQ8t5OgNAmUHchtN3bhawXsG1aR+zdz4LZ7O9saAkxeK0qNSYZWow8SxmCbcl/P5diuq4F56Zqf5TkUqgOVRNxhcYAGYeMTAAAgAElEQVQ+gHphcqhY9GAk10e6FNjAm5EzBlI2nCfvxr1PvRJEPjlK7paHj5gwO9Js5J2Bc9ClmzJBrdkAhROfROta7BBGus1mR7oxIYSNZlLDczKGds9iyFUAlgnAUplqAODRRx/Dl37vTzEzfwB9ilMyb04AtrbvcS07ziBDjvUGe5J20W810KqvoV5bRqO+hm63KcUPTABnMj7DfwRqrFqU1N5mA9X338VMPoscuzbcXsRmq4k65UUyaawMh1grlNCUUDzzj7pyWBLsLK0sS1iDXQQE4LEvazGHI4cP4/e/9S3MTM+KztjV69dQHisL2KJkSGVcKzH57I0m+yRqjhdDrGSV2DvVv/g6riWycu1OWwofqrVNyXOrU1tusy7PNF4ZszZaXaxTdqXP6tabWL51C/v37UOr08TK+jryhTL27z+ARqMlmnIZ5uyViti5dx+uLd7CUnUNabZ/SjN0rcUlGgLUYhMNE6qMAAEDe4Ky4T0LGPia5rCPbtqMjhkg2bg0Hr0+Uuzq0Olhz8wc7j50BBULCbPogZIxDPkyTLtjZgY7FxawWa+h0W5iYe8e7L/7OP7xJ8+A3US9vD40BgLijGET4zsACixOsSpWdo/gieNVVObKmIG3QzpY1mJ4g9CDXJtzFaqwe+qXaJypgDLHp9vtY2ZqGl/+8pdx89YNPPf8c8KqugyCXMoEZxUoB0x/IOWjpIhLC+vh1R50MMwOMT5WwqE9e/HIsXsww7Zd9TZYEim5cdxrlIixIifZdoJwNMF5kO1IUcZadQVHju/Dk499Em+98irefuVFPHBqLz75qaPI5VaBnoVXXZjGdTjYYm/AfqzqqOn9E7xx7Wq1qeTWWZWvS1mooQztg4UsxEvlJdRSSpcTex3/9VZLCqbMkoX/UspFGHNjryz32Q8b/cS44tEzWBRX6j04PIkZOa5/S48x0V6BVaabKTsjPYZ2t4xfv3wR33v2PG6spdDAGLosHGBVupwOVhjBPcPaEblIR9pr3XNgFv/maw/g2G7upXUMhtT8c/uoe85zgum8drueUqIi3bIyMmOot1J48c2reO7Vm9hoFdBDHplMH3cfO4AjB+/CB5cu4sKlG6i2mO9LxziLnK1nCXM51hZGzYoSAnYu7mjgDJaNqICCOIdbbbTmGwpA5HRbKk5SeiTai7G1M+kfPSOiPFb5SF1nbos8tKuARws/tgIgJ2T04VSvWO/Pqy1DkBayQvJ7NxABOvkwpipklqICgqD6NwRKcumgmbxKCNk92niG4c/442PjpJ/hotW+qRxUMy9Y80pDYDS6Fyy8GVb3J8BzjAFGB+LDgFzI/kV7KWXMmrVTdCDv+zgEsZFVCMYicgqefuxxFafeDq8EXrhvXqGGddTjN9lz+CX8QZzZ20aRRu5JY7x6e4pI3dvRz5CG5pYUKhVTLiFgJiVayImFpLnDMVXqAeFkdUv0ufLwYTWSGYptBsUIwsizCT0VN8JC9QsF7s+mlVtSrR9syuhbyw0RHaFgsbgdEf9UQIPKV3RbbTlsHnvkSXzhy3+ImYWjGGbGhb3Sg1B6JejGHgKbzR7WVpdQSjfQrK2gvrmOZmMdfTZIH/aEzSJI0nw8AkYtcCF4ZHUhqhvYuHoRuHMbhXpdQOE6hgLirldrGFYqyE9MIZvNSxsdyaFgA/ZqFe1WR4oX2KdVtOrSQ+QzKZw4ehhf+9rXsGNuAZeuXsf5y1fw3ttvSDPqxx9/DIWiAtN6oymdF/RgScl9sqODbiLNfyErRnBDRo6Hx9paVULAzVZDWnOx4wWZ2fFySVZFbXNT1u7KnSVcuXJZ2Ej2uhXDnwLK5THJqxNWyCacc3PgyBFstOq4vb6C5kCbwOtLLGzOWebJxxvjs5q4YwEZFCTeM0CqlEdt2JWuDrKXrCpQCA1GF/n2HqF5BjvHJnBg5y6Zx7XqhoQVq9WaFI1wnRw8eEDunZ9F8Do9N4db1TUs1TfRYQcTXjszqtqvFlt/V0hlMJMvIzOAiAyv91voscJTM3zkPy9IcjEKdZ4Cx0w3m7ZcYn5jKo0Kqyz7Q5GjaUsbHD6X5+npPPLeJirjeOzTn8Zrr7+G27dvKcsqOZ/++do1QA4gciomScS1Ld0opLjKRcN0z4ldEU6Z+aApFAp57N09h1N7D+LA2DTK3QHyfWm5LuwXizII6ugotPtdWf+S4ZSl2zNEL9XG4WPz+OipA7h+4RKee+ZfcGTvJJ76/P0olJjntq6ttvraa1apDeu5I+CLzx0Xi8UVgna4SKTHDEO04R34hREBL4Qw5qtHxsocRMd6cklnImI9Tbfd4byFlXYhi+Pshtoy75xja9qL0xTvSgWxBiy0O4Q6DZoVx44MFDLfqOXwixeu4Ac/u4Dlbg6dYU7yzij9oQbRddgMFHIOhz2kBk0UUh38j3/2JB4+OY5cZwnDQQd9Fru4UJ0MD50TlVxSrbi07K3hgDqMXJs5rDczeP61a3jx7Zuodui4FFAuFXHk0C7sXJjGhUuX8cGVJXTJEKby0ldVQqoGGPVsCGQkLC/ZI6syftYtwAM5no7DdIstZ4QZ/tFDWsPocqwGhUdO2+prHRSGnRFGSZLoYA+KKUKQ5GeOzpUXDYTnUjLsGt2smY44fOvFOXL8J87KkI1KgiXlKhxUBf/6ehMm0fQK7boC+D8kX02hiHeKiMdGGbgY2Iyu80C70j/D2LyIcYshRPTsfj3JJvQ0AxlgHaewMFNeK8vGHSh/j0calXkOMVBYJSvvDHCZ4JeEhI3Pbeqpxx43c2DgLL6nyPOJvDif02Dek8yU7H+josMbUc/dB5yyE8wb6knuULzQwknwpEM5BgxouoCH3kDoJdlFDBCqVyE+i0ywjkaonRRO8LbPsC2y1c+Vyly96Xgyo9er7IH+qNpBRP8+LuGWib0MnbA4ryJ+lb9G8q5s+cu4UVE/ncOnHn0an//db2F21yGpBuszFGmdD+T1wwEarR6uX72AAuroNqtoNmpS1MDWW7wWRXkl8dvy0BTEaY4bjUq300aqtob6hXPA2gr6wz6uN6q4vLGB5WYHuXIFO3fvNf1U9dTYs5PASuZXGL6eHJZj5RKymRQywyFOHj+GJ558EoePncD/+7d/ix/98PuYn5/DZz/3WTz00EOSz9dosbk9GQjN8uF/zHsjcJOjxO611SYj10G3N8RGrY6mALmmhG4pS8JQzHi5LAUVBHbME2RP1Zs3bghYpWSG5NwYCGMeHEPEBHiUPmGLLYZEx6enkCkVcHnxJpoMzZFmFBusxlz1qAk0dFNzs4/lipjI5NFcr0q3C4wV0IS2D/L15J605loNkO0PMZ0rYDpfwvT4hHSuYA7h1OSUiBvz+fnf+HhFikLYpkxy4IoFbPQ7qPW7aIiu1qg1itgaZi0NU5grVjBodiSs1c+lUO22RWZLu0WEKRTG8gSOV2REPC+QIDidw3SuiHRXq0Vrgy7a1gdUw0rKOPF5WZn85BNP4Dcv/UaqifmRIoAsrAcb32sVLt9QzuUxzl617S4anRYI2Qf01IVFdHHi+FDj76QqNp1CrpiR4pFTR47iyNxOTJGJrHdE24/5kTm7qSjf0W1vmu3XmGDXwK7d45ienMJLzz2LndMpfPUrj2Kswhy3Ne3b2mcvWTPYcrDbRUzjzSyWOcAqn6QPF+SsqfdqvVXt7/4asyfyGX2VJuJcqiBT+BU7kG531FZuw9LZR+gSiQ8ZBX7GDMq/Cq7dxOnfXXNOAZmUKVguHnuP9odk5Ad49rnL+MmLN7HazKGfLghYGrA/qdhIXfXe85J93JS3ZdpBE8VUB3/5pw/j4ZMVFLqrKuRrgrp0OiXzhQUNEr4ns2GdG5hzR0YmXcBqDfj5i5fw5vvLWG9n0E9lUSrmcOLYfsxMjuHKlVu4eOUOWgP2Lqbgetb6W1ulZgCedLP6Ael0qP7MvNroHFOEJD8z3zdir4JODEYdRBOnuop2vrgt8c1i6T5WsqPg1843d8oiAGdnkkG+LWFP/8Dw9X7fIrdhoDR6lsBx83UUA1d1OMJzazsGbwSwyo3F5/zIGR4ll2nRi5LHZiNdWDmwZzFADOXQzMBEazveHyGgDPdEciy8WCQ5Vv6zsI4jRFGsD6cHfQiifNFwrEJnwO5LDgyzDkH70giY2vWiNZQQfo7Gh6HVEQ00G6joYAlsRPQmK4bwwQgnj79jcC8aHKPyY2Je13gup7lrkmP0YYdNVD0SA7kYvY7G5iOvkwxSZLjcGo16DD5ISU/1w55n5PnsYFH7FtO94TWlMXLQT86mSZTskwvIvQnRvBoJV9tro1kOE+hVWJcAK5/O4bFPPYXf+/p3MDazD+1U2dg/1edLD/tSkXn5wlmkO2sY9pvotBvo9lpatTpQFk4YP4I3C1/63HBtNHsd3Lr0Aa68/ToqbHyeTeHG+grWOj300vSwU9i1sBOTYxPCkIl8arcrxQwcF/VKB5KjJRWk5bKwS7k0cPexY3jgwQfx81/8AmfPnMbx40cFsH7lK1/B3n37JYzbbLaFLSNQ4+IhgGHOlxjzwVBCqGTpGJpjcnO92cZmfVN15qpVuRf2Bc2xqKFUQqfVwsrKiiQ2k10sWFVpVAVdyEk/WVoS6rkxLDo7OS0zwfDtzPwcxudncfrieazXa/JaYYjY59PyOnWZqEGnZz9TquDA/C5cv3Ydm80GBsUs2mkyPrrr5VwnQ23Cy1Kt1xtgR3EMC+OTGLQ6wlYeOHAAp0+fFhDkHS34MQQ9ktPEPMBuC1X0BCxqAUFsW9zj47Mye3E6V8Kw0cLK0gp2zO0ACjms9Zrok+pXV9tyFPVZtKgmXvda4GFq+cMBishgrjiG+tKaiEinJ8pYbTfQY5qXHYIcD2lYlkrh/vvvF6P40osvSUHK5MSUrJW1jQ10GGbOKTAZy2QwVSyh1GfuZBvVTgsNPi9FmQmmma3l3quDFmu/00/1JRw+NTWOw3v34BOHj2Gi2UOm0ZExyPN9dJTIAjAcbsUsBPdE5kPCxlQLmVwGd5YuY2aihT/4+uOYLLPqlCCuJi3vopPYw6l2aI2gIlkTnG0z4AaYI7ErD7XG1j3w6M3nFp05reoX8DkC5kIWIp6n0LZttXsROlFn2zo5CJD3UKl0L3P75ZWz/FlDd7ommHGWQSo7jutLffzjv7yLl95axkq7iE66Ig6wpOGy1VakQ2f3L1Wl/hl9pIdt5NDEH3zhCL706f0o9Va13ZqMi7JwZAEpMNyntAnzVcUZ5d9ZQV/E8ibwg2fP4PSFGhrDPHqDFMbKBZw8eQCzU2Wc/+Airt7YQLOTl30jOcUR++ZtFzUVwA9SBTGjdl8ddstd83hjcOCGREGywpF36+919lk+a0SLzNgjy9lzBjxs1SWjMtKiK/75Q88pP+v9fcG+TjqA4dkkqQdmBwj8IrDqkbVtKjn9/mQdGkBTWxQzgFFRofxu1M44uxaycknckPzZt1ASwIXPknwuSVzYphI4vH+5nms5CqE+2notLaDemUY9BiTly+VfIvwURBltLuLCJd3HToD5WaJmM0l4WdWqP3As5zGqCxOCFHkg89IiajFgr3ig+UP7AtIKNt2AblDCG46TQmL0LA8h5ERShiTujeb3Hd2/bQA1Ek5ZunWPgRf/5tUt4kWa8J8/T5QgHMgyeIJ4SHX6syQHVlTuAyo4BnLxGDiA82tY4Xf0SD7mjtdVINPpcB2x3pA5b9SH6+Opx7+Ab/7Bv0NpYhf6qRz6maJ4mOQUyIxcuXge7fWbyGXaaLVY3NAWloxMlbNvDuQIktrtpiTk899zZ8/g9TdeRa/Xkuo+blzxDim2aHlXpUJBGtVn8hTOTKPf7gjAIrNVqYyh02lrSBMZjFXGUWDvTfEAh+h12li8s4jZmWnMze3A3I4dmJiaxDe++Q2pHKVWXLvTFSDHbg68L94jK1MZaib7RvaOr6P4J19bq9clb05Fglsi2cHYCztEsCfrrZu35P1MsPd+ujLE3JTZNJPHtKtEKoNyroAdk9PS/omVsFwLc3t2Yc+Rg3j17TexWq9hyAINWb4qeRqvOp3S7DCFHWPjuPfoCXxw7hyqjbq022plNMnb5UK0WEJlf9DtYiyVw+7JGeTl8O7h4MGDct8XL17Ujg+pFG7dWsTcjjn5mQC/kxpisbmJZoZVnJp/Z9lCwop6MQ1BJ7tJzFUmsbm6gcWbN7F3/3408sBmr4O+CYiKE0aGK3DQdH+qNpsYZHaRolzKYIipbAEzhTJuXryM4vQEMFaSHrHU76J9YJiV+4jrjmzoI488grfffBt7du3FFz73BWGIF5cW8Z+/+/8gV1QZpDyAyXwBh6ZncffRw3j3zGlcWFxEM51B1/rOeqqFyCZF4rZk91hE3Zd2TcViFnftXMAnTt6NXbkKxlsDZLtdkX7R8tW0SL6QZeh1uiK6zUNlkLEuAcNNVMqb+OJn7sHMeBXorygb16UMSVcnO2LkAgYnorhsi6t1V3kRfkkrLNvtMfUVm7hYTdxPQrk49wLBnBwmThIFEkbhYRbat1Hb5aGfURvtHoDV0I8WyQSMWp+9mAXsMEe2jLVGEX/1N7/By++uoT0ooJspY2g5cRIKjTpImE2zc0HEmuWoYO5cD+jU8NmH9+LffO0ejA1XAYa+pZBLixoU82Y0XxCqX9mnDAnKWKoBP/jZWbx3cQP9dEX6JE+O5XDfR05iemYar/72dVy9sYROqoR+uqwdgaJNq66PYjYHq5YTZnucI6VSSFxrcVjP+wJ7tCYJJvx9SfJDjy4Fg763ZI7oOFsWE8+UUHYkPP8UYBooiiJf8Vkcnskh4HHwJ+dNAAaTREVyHbkEibckFBuXzao8UkJYeos8hxT2KfgR6SaeF4FWrY59WMS4VTUiBK3+bH6PIXAO2TYfc//X3xeCueicTzB/CuRVzouv9/qB8FoKvl2Gys1AjGl8q6uKhu25gJEL73+7dWMkZTQ27pTL85KR8zcl0WCIZEPQJrIJgdEIb0DERl1t2f6gyf8e49Zf6mA7uIrpxXCROZJVAxUejbEHGRokXpCJr7Hg36jn5HIM0aK25tO+8MJNEi0Gm8BognWqoph8OJH+HiFQo/Aqn1HDRZ5HEZjLqEgjYhMi79pAr1VnjmjTySZgDgo1xdrod9oY9lJ44lOfx1e+/G3M7DyIXnYcgzQPevYbBG5ev4aNWxeRzzbRJkPS7ygb12dSMTcfNdkI3Fryt1argVs3b+L06Xdx8ex7kvSfYpK/3BZDo2llQPizMSJj5QoqExMSMqEGGlkyHo6ab0YZlC7arS6KxZKEKwkvuPbX11YEXLEQYmpiAvv27BZ25pHHPo39Bw/KQbXZYDi1JUwbCzF63T42WcjQV9mRVqct//aGfbRanSi0SpFg9mDtd/icBK4D3Lm9KOwgDY96tcpGCuDh8+SySIuCf1pCsfSKiukcitm8NLcn08Q2YbMLc1jYuxcXb1zDlTs3JM9Mw4LWLFxyPeL8JwLBidIYihLebaA57KFFz9OKlyQ3i4YtKp4YINUdYCpXxEJlEtl+H8ViHg888ADu3LmD8+fP49rV66JVR7uwsLBTQu4MS1YHXSy3NtFjqhDz5SQXQ/ucKuOi4QGuq7nJadx/zylcOnsOVy5eQnluChv9rgBCDQ9LkkJ0kId2gfPEqtj1tQ0Nxfd7yA+Aw7v2YCJbwJnT7yFfGUMvn0WNOZkElpaSzaHWVmAUfU3j+NHjePC+j+OFX7+A3bYGfvXic3Kv5P0KAE4szOMbn/scOo0GfvCLX+DCyioa3PcRFtEiLWGdxNJY2rbIWvTRT/dRKOexe+ccPnbgMA6OTWOiD2RaHXUsCF7T7OyqKRG8Nxkz2dLs7NFBLlfH8cNFnDhWwkSlg3R/E+i3gAGlSKyClXtCpCRG00Giw9eBnDBy0vYgfq3vK81oV9sRXsbxnuSFkYXSQ0bTL0bzp1SLU3g1OwDclvoBI0lZEaOm9tRylhM2XsZAmAjNcRJAxd6m0t2ijMGggitX2/jbH76B375fQytdRm/IWdM91pNJsmIIc+w1D1UZSsFSBM0C9Fl81cTv3LsD//5b92Eqs47UsIMuc1Oldyo3DTUWGUXgvufezWKQKuH6cg8//fUFvPNBFb1hXvbX1HQZJ48eAB3OM+eu4NrNNQyGefQzDPlqOoyOtRMFcatFdWS2CZdZKD2SHrGKb50yD68HjJPrsBkYGAEgJiLs6yMGP35O6rkTAURnne0NYRXnFmIhER4NP3cE1Pl5bV1nQrCZxAJu57zIIwmSRs/xrVprIbB0gifaGwlVjIAn0h2d7CubKMqMrxNFuMNfRWf36Os8NSCIJjoDbXjF51mAdsCCR2Nj60HC3v5eKfLyc0DTo2SsIiCnYeQRiBNjv5H7DnyIaByi8fgwIOdXSHoOthOVQHYR0GBReXl1lI9mjkxa8iJGgwBeOs7whd5k+ARxknYi8hq4uYncj0hwcXvjqWkpbp3se0u8FA/DnikCgsaCSRqL2dMIOAZGLl60ev+S2G1iph5Wce/DhTI9f08/a3Qpx5A16JkZVMJaBoEUvw1SBGNdKTIoZgp46IGH8cUv/yHm9t8jnqbceyaD1ZVl3Lp4FqUsux8okOP7et0O+vyvr6FLGubq5gbOnj2Nt996UyolKbWRZRm+w2kDJ/4bHs6800Imh8nJaWQyDPOpKDGZMv7LfDOOU7fTk4ORBwxZtfHxMdQkj21TDlLqzY2Viti7bw9mdsziS1/9qnj7rCJlvhtDoTz8eb/1WkNy6BjCldQispQCRtsC5BrNhmnmddBqNFBbXxdQ12w0FMRZcrbPqfS6JctUyCHDRqyM/fJZWeU4TAkjl+kPUUhn5Fmp73bfAw/i2L0n8fOXXsDpi+eE/eRAhfprcn0eFvTg+6ofR+aNxQBd05ZTKRIzUt63VD0dDbEWxjDBg4tacuUSHn/8cemQ8aMf/khmpdntYG5hJwrpHIa9IXrZNFY7DVSHLfDM6/Na8iia+2aWQCRnmPC/e8cCDuzcjUvnzqPV7aI67KBlkjicW5FOCUIxciAbs12pVFCrbpoDR1DSx0S+iAdOnMRws4Xz5z/AsJDHBnPbODaiF8vD2owYQ27S1msfPv3oY3jmmWexvr4m+XM3Fm/g9Nn3hElkLtuesRK+8dSTku/2zrnz+Jtnf4Jl5kbawek2KWlOlFnhODC3jv1rM5ifmcLdd92F+/YfQqnRQbrRRqZPGRgPp/GZteWTuW+anJympuM69uzO4MjhccztGCKX2gR67PbQUUAmDo7nxChw1qQfMySKhqw8T3rsRe23IutNb92NgQGfKK+O9zRggZK6mLRrDDFGDH4UqgmOx0RCuLIH2qM3dkg9amJgTq2i/t8AnoJD/VmLdHLoDidw+swavv/zc3jngw20oJIjFPpVRo/3Fx+sWrxG22dhKetEE8lQDXrIDFs4daCMf//tj2FnmQUlLdlf0qWsz/CqRmykyp7i6NlJXL/dwL88dw5nrmyiM2RRRQ/zsxXcc+KIFLWcPX8R1xfXhbVLkecV265OjgNOfWKdL9MR8Dqa4AA1h8SK/wRcxEfLiA5YyApF50cCjOjasG4E0d/0gnHRdhwpE9sV3mWCQRoBUuY6+UrQv41G3fRvMfERTXAESkfZPV3RGvrzwsJQrSIJJsP7Ce8jxhe6V/TnMDf3Q1BNBE5Hn2WUbYvXW0hEbQGlAS5w/BK9xm5WMb67hjYW8daydUE22Bl5i7FYZFCANpPO/BqRxEucMhVdLujHugVoB2xrOMYjjJx+hi0m2buekWC0rXl73qfRToNY6DRUI7ZDyM8MDb9ErqYtGzdwNkhurIJFydCfPkwMbzQngf3ytEJSF7UtAkMbThOLZ+4GzJnAeM3a+yyRVyrsQqYwXkThAaEjYyKwGbbwUcFh2e12OOkdW2l+kPAcLxBfFGbP/ZwMnG9H4Ar04rCqHKKG6nkVgiYBolKNl8KDDzyMr33jzzC35260kZdDvNls4MLZ9zCRZRVoHb0BCxH6wnL12fC+o50HqGr+y1/+DJevXhKwRxAn9xzID0j40VqnSS6DbGblWUrFMsbHJyJ6XdoBEbR125J/x3XAzgYEW7wGxYDZiYEgTTMLBigXCigWi9h/cB8+8cmHse/AAdQ2G9INotPpSWiRQI5AjflwvC7z46Tylrl0UsGqXR64fihBsrG6Jp0epHdrXgtCCGJknciBxANhAOSzyObzwkAORUBWmRWOQZ7gjXIwLTa4TyE7GODej3wE3/z2t6U3619/72/x7IvPC5snLFMm6ANoa1rySzwHg3nrXt5uu1jYOOkvqzSdTDOBUS6PKUomcC0MqMlXxu6du1DdqErBxr79+7BZb2jVMFkagj4MsNJtYB0dYcLk2pbi45EkPzh53bFCEeViScLQjV4H9U7bPIw4b8SNR2x03QpYJYOQPyoBO54vYd80+4y20Op1BcjVuQ7YrMDvwzxC3ndlrILPffbzeOmll3D9xnUp7rjv/vvwxltvSasyMqH5QQ8n9+3DZx95RNb7Pz37U9wkwLfiBz0MLY9EzJmuS0nYF5kOy6/iIZRNY2yihGP79+Fj+w9iLpVDttlGpjdAnsrCXNMiVZIxcKe6gczPSqfZxquJiUpdmLl9+wvIpWpIsU8rQ61k5tQVt3wnLy2N5YUiUOZZ7u6Wy78Gybz41OypgyoZdWfjjNmU6KwDRctd01CdzVHiTFTZD70vtZPxyeQ/eyGCmjAXVFX2rCeSOnkMhhW89s4y/v6ZMzh3qyc2pzugbBJDbe4BG+sXgB3VCnQ20GGJPbvkUbZxZCGDf/ft+3DXdEuqg8mFSLoNpZLoEVARkrly2TGcv97EP/z4DG6td1W/bzDE7I4xfPQjx2VPvff+Zdxc2pA8PmaIRsnnlqeqa1vXjo+jniM6lZGshPO87jwYtRAm/QRj2S4AACAASURBVI+83gsQzI76Ya6sm5+J2mrSmTgp0JP58kkzUOlnY+QTxJPq54UwyCZl5QVyPrUjwMAja3YJB2Th2Rl9b0sjZp98TYVnpAL+SEIjJE4CVjCU59DzMiwajK8bhkgTmMmAU1gFqvcRp4dZRbTZgtBuJUFd+LPFl7dsGHlu2QMWRneAZ5HFGBzqgokEfc0d0FQuVpqrR6QKHQqGI4LLwsmMKGwnxG5IV9eEr0mfl6efeELNh4EovagqbPNQ9Yf0nDKPZYeo1rXbBExFIMyAjVzb89U0fhyGcDV8EecIiQExqpQVl0JjmhaOegCalyNaVIOugJGRe/FFGeI+B3BBMYEemP58WhigDrNbTt9gsSeii0TBpyd7stuChJR83MyDcqvoLZLc03AmTjw4p19Ns8/hqrAfzs5YxCU2MjEKlUYxctBbUjIBHZNHOn184qFH8Uf/7V+iNLUP3UEBrXYX58+9h4l0Ff2BFTtQKJkh0FYTjXoVly5dwE9/+gw2NtZQKhW0S4ZJP4ixj+5ZgY37sKObjAK0k8jnC1FFMueP7Bs/p9vvSiiQrFSxUBRmjIBrbW0NmYyGZKUooVzE2sYaPveFz+P+jz8gcgbrGzVsVlVHTcPAbTQ6XQH02rmAAq88bPvC8HWkdVcXrXoDy3eWJOwnm8R0WyUPzb444mTiCN6kApVFM8wBlAiO5tGViiUBT9c+uIhSOoOxbFYEbf/o23+IhZ278D/9h/8FV6orKExOxA5G6ET4h3no1dZlGNJXv1THVzGOBjXJ8pYGGVRyBRSHKclt49+nd+zAvr17MDU1jXfeflskXzQpXPdJKzXA9XYVXcm1YfhJc/jIMkUi1e509QdSNEG5GAlRi5zLVvFvtRfb/17um8tGPQyUMjnMTE4L60Gmb2Ozhj7vwQCtYa2IJbzvYx/D1WvXsLy8LHN694m7JafplVdf1fy+YR+Zbgf7ZmZkLMjI1voDbHTbIjvhq1I3kB6GYU6vT4GOq4a1s6UM9u1ewCfuPok92RIqzT4KFPE1E5C1Pq35LIWcu9JWTOx6v43UcBXl0gaOH5/CkUMlFHMMsVa1+EHY2YymHoQoSWggq05NaORFxtqkPjQz3MPzPEnMaXRGz0AY94MUiEfALZRHkOyqCJSrLYoLsrSCdLStoYAZsXXqiA3Yu1SAIhlJA3WiXTmON965hb/+h9O4tAw0UyUgTXDHz8+gS23EqOJ1tOuJ9si2ll+W3C6nhjCRHJ829s1k8Bd/dD8OL/SR6pKNNxWA4UBCtZ1BBv1MGRdv1vF3/3IWtzf6GKTKGA662LUwhfs+dhKNVhOvv3EaK9WOyIuArLUA9diWur2VUy8iNLgP1bbquWSMuaRAqFMUykVEIMlDrJ6zFoAYn0s/10Lb6WeCzI97mC4ybugn/ps5TuE+NCZfckQToD1+vjjUG/5O7seBXXBTI3lY4ZmVkPyw4zPWxAvONr9cCAIjNikQClObEmvGbbk/C/lGZ2NI+AT7KzxXk88t6zrQhgvvTW2CVqDGTKGzb7pOw8+O2b9RGbXwbE9+vu8zxxuhLY0AvoF3X29ua5P37WMokZ4wtMqNFyFOARBbQ5T+YVsNueXQRBMYLlHNE9MBDj1E126zwbJm0GGE1T+H/8aJ1VqgIJVLUWl2vNmiwyFx4MQDr2X+kSSKKIub4Y9u20uaw3w4B3LxQUZmSPXf4pCVezGSsxLQpNpxIUaY4YLzZHcznQEzqofAKHDWn6U62BgcZRxUFoDN4tmU/f6HPomvfuPPsHPPvWj3svjgwvsoUi5h2JJuDmTj2MB8Y2Mdv/71r/DGG7+V9+VymagSRxa2MBnGEOlSjoCG082+YN1ATU3NCEiTNj0Wgu9221IAIefYYICpyUkFHf0+VldXZQ6YdEwWje2UMtkUZnbM4KnPfgapTE4YNwr+sjMD2zrxUGl3+8LQcTwIqPnF65GBZIEFw65k8pr1OkrZnMiJEAC63Io0XicoZTuwSllAm7QqE00zWmoVAOU8sl/r7oVduHn9Ov157Nu1C4N2Cx8/9VHRnvvu3/0tapkBMuNj+l6e49aHVZJ7ycBJYrY5Va4b5UdKRN2npRE83yMN5qOOJSmUB2nMZIsYS2clv41gTPT5rIghk2FHCtUYI/DpDoe42VpHk9WX4qn7GRGHZqIVaUUIIozrHHhwGIU7+l8Dcvpmj8WxmUXGCjGY26htqeQTIrFcU+OQ/srslEGQqszk3j17BMw999xzAsrBKtlBF4XhENNjFRRyebT6faw3G2iTvY+CYdYLU4CcfmB00LrHZFqWg3QfqVIGC/OzeOjICRyd2IHxdh95igdT5iNFmRJq42lxjqwJto2TvqctpFObKOSa2Le3h+PHpjBeaSIzoO4fw6wa0nZQGdOswUnrY+UD7DYiYtcC4McHscpWAW0WFpUkc5OdU2da83SiKIuFZCyHxfT5LJdwi9NrrJT2R5AKBAVxZuOlyKmAVrOM3755E3/zg/dwq8YepuPoDf0MMeZspBAjBoyyTyW3L7ab2sLQpWRYTd/GzokB/u03P4aP3JUHupvSctBt3SCdlV6t71+p4ce/OI+bSz10UmVxenbtrODeew6JDuWb736A1WpL7jmVViZOowi0rerMB1na8WHtERZjTsICBs1j9X0cO/uyrJ1FcyovmleJJUXbaKQIwM7NeI0qYaC0TczG+d+3Tcq3TSuvMTAS5s6FoCL5ffL4i0ClE6rBGglByAhQiYxGvNe2Pe+ETXJKyZ0KHRYHckkgFZ4vPgbRWIVAOcEChjbLnylU6QjxhQAjJ4ICkBh9TgIO6XtHnzV5T8nnd/CVHEM1mTrIYcGM7pOwLeEoEPfnSz352GNDf0BvIOse7HY3IWE8C/0kQZ0svUD7Jby5sJzYjpLYsIajHYEvXRXeqof3GC585idxEJm0PlKkkGDkosEZqWQzIGZ+qRo+faMj5jhOH1bMbJN7FxUzudGMV7weVqEzHlfIjoBKB2rGABjZrKPiMfHkGEVGRCscVenaE/cH2nA9k8F99z2ML33525jfeRQ3b6+gU18SdfROl0CujnPnzuDFl17ApYvnZTwJIMIwtrOl0urFAj56voxwHyNAk69jEny5XAGBBb8IspgLx3AWP4MsHMOnPH0IONbWmbdiOZTC0rKiMS2SD3ffew+OnTihbbekiKKDdotVt6xY7UQ9RJ0tJljoME+u2cBGvSb5XdKiTVqIpUSDS3Nr2J+T4q8ZYeDoiUmv10xGpC+ohadgQ2lW6rXNz82hur4hYWj2z2xvbmK6VBJ9t6s3biI1VkSdSfUW7pcuAsYii1AqQ0ISYnZhTR4iOnex7VAJDK5rslIyt5bLyRy9ciqD2cIYikPN2XNBVLKclfFxkVDgGHmf3tV+CzVQKibSzNUzgmFGzrZVEXokJ1zBkWOXMGzxPnEDPBpiEYNla1au4QUOIuJrWozmYeulR5N+aYuYN7dzbh733Xcfnn/+ecl7JJsiVTaDnuT2jRVLos3XlPxOK0ywvBRnJeLdnbxXdywJcodI58gmT+DE0SO4d34nZroplBusaFWml44fmVnZemwnRhwnBRLkP9vIZlYwN9fD0SNF7Jxj8K6G1IB9NkwoOGLfLC4mBjOBotQIxf+FLIn1ifS/a9K/gW6TIyHQUUDk2m7GIjmQiz7S2Q+3efqROhcOuDQ5m0ada4xrZUCQnS5hvZrF8y/ewI9+dRk3N1NoMcQ6KGinB+Ww4lCSjpjZJ7fr2kLLYU80CnQ4uF5E7biL+fEu/vSrH8XHDpWA7oZUpetqyqGXLuO1c8t49rmLuLNG9TnqwA2wf888jh3dj1q1ivfOXsVafYAeSQqJ9CjMUjYwsvraZSP48nC83KGnQwSKDPJESfDleN3Pk2jh2d423bzk+RfulZjN4Tzawc57Sy6TACRG4CF0WJRN2HqPUVqHOkr6XuvmYGvR7bvMlLOQweeHYCUMN484S8nzKkFGyHN66zOPPgmbH57Dmrvoa1K3xtZIQGijksDMgVN4z34dv8Xk8yRf6z+H7cg+jJBJrouRcz54Tgfi4TONMHJe5JhgHbcDr/LMIZAT5iekcG0DqqCub07hTUamKQR06gWGq06/t5RcvaJ7jA6kZIL0FXGhgSsv+wERV1bRoDLcUijkRBzVdZ/kcEkAuXCykodPPOnqCfigJr0BR94eFk08vJkoAzphtwrbCNEzh+1z7CKRVxdbMpkDf2of+dHFF3jzMuHxsuC9ikAm74PdBAZ9nDhxEt/85p9icmI37iyxzX0b6xuLePHF5/Dab3+DanVFDqY4mV0NrzajVizjCyhKRjZxS8m12mZz8fUMr5ZKZQFz/HllZRklCgLnNUdOAFOrhUK+gGqtJuFSpfdpzFmNR3Ywh4npSTzw8Qel7ym1omjMu52+gLNmm4LBrEbVw4/fU+S4UWdXB2qRdSUnzjc0+9UyH8vXCpk4YVcsXE4WjLpyY+PjohnH6lLVCVLgMzc/L2FiariJp8RCjiHbcLEgJIvCWBkbLeqmWZ4KmzxYj0POkxcBcZ1TmoV6iiJuHEypznXcUkfSB4IX8KUlZDCbK6E4YJdQnwPIWPKgYwss1RgDNvttrLG0osicJR0rzQW1ll2J+RMWOWCF/LWhkfK9FHq5tmqi7SGHAMfNye1gzct6inVTg7/4iifbNMDs9DQeffRR/OIXv5SK5TSldbRJVQSutBBJBVylU4aZp8THhkhF09dM9IVgnnmIDFumSznkJ8o4sDCHhw4exd5MCQUWQTBEKNfmoaqK7XEYSPIbkEqrQPDkeA1HDhZwaG8OhVyNsDpmV7z/YBR28O4PEeyNzUs0B/Y39ZLjQ92lmayIrEdtSYrmCrPAPBtnzjVVxteVfpd0Xv3vcYhVGDMDjwQV/RQFdcewUU3h2V9ewE9euI6VVgmNVFFmI8MoCbsiMI/UJEH8YaIWsrbOdR9ouMr3ZiySrHuZ/Zlni20Bch89VEAWNbSpIpQqoNsv4o33buPZX1/Cco17LY9sboC77prHoQN7sbKygbPvX8NGnTVhBWmpp86CAzl1ztyJ8DBvdF4EOy7J1IQALgIRoR6anW+hQ6TvkbKhSEA3yixOAC59rcrd8CvtofVAgD4CfO59hZWPYkKVdGDV/XbOmO9lsQHbVdHaQIRadV7MMQJ8fCUZ4HC7EJIu0dnhQDHQmfPzj+8LCyfCs1qvNRrujNZMgo0bOZv9GQIwlPx78uxyO7/ddcJK1e3+7md0+LzhfYZj7s8dvsdxh+fIed190u5uB+ZSzJGLJlqUJJRuD7VgwpvWDxsFch4ujXPhzCiI0VIAqGKSo4yWKnvbAo8E2tSTU4fCPQpju6JKD03CURYq3i6et6ZGfetQ+wCEOnE+kMmTNCrjl/vYerEtSDsylHFlrpiOMJfAE2m5ySKhVn1j/BEKoNTehQUO4T3omIm+lfX7jM959YglrNtTsd9uu43jx0/ia1//AxRKE7hx8wq+//3v4b333kE+m2EfdwF/+szxHFHY0OUnonF2oG4GxCuBtyxYy+MtFEoiN8K/SxcGhk3zWWFSOYYMv3IDsyCBVbMCyi0vTD+TjFkaR08cFW056Qsr4VPKSg3Qpt4ZwVuXnSjIXg2FratWN6QiV0AuQRMBWy6rla09slVAhnpxfB7rLqLyMBo6I/s2OTkp2ncEWjy0qS9G0VwCidW1tSj8LNG2vvZUJXjqUViW+XYWQmBxh4dyRSbCOAUlTjy8pfPrs0y/IhKDNIeHRpmv7/Y6UkVb6APlTBaVTA5Za2vFikvKsLDvrRQEDQdoDXq4w/yiUk4brkvrLv1cBYmRxdN78NCH2YFQ8DJppNzIyH6QBR+kAZiRH9mJ0cETv9YPE1vy0TW4D4qFAo6fOIFz589JSJ0yEVpdbHm1vEcbRwFn4llYdlfSwbCffYyFnxHdMdv9BCuc3UwK+WIGexfm8cl77sVdxXEUq01kPW+OoC3jYTJLfWAWp8wz9eRqKOQ2cHBfCncfL2O83EKKEiVSAGFsm4+64gszmPZD6AjL987QOUK18KIlX6ulUJFwgrkeAZ44D55rqQ3Xwr2dxIg+R3KA2oDomtXwp9jvzDhW1nP4px++gRfevIOlZg7t1Jjox0WpHSKWxb1O/b145kWSyB40sp3yGBpOld/Z67WqnXmhfcyVOvjOV07hIwfzSA030U+V0eyU8PyrF/H8b69irUWlzBwVg3D3sf04cewgLl+7jtNnL6PWpCxNQXL15DHE/jpfKJ6Z7v+A6XGJCX2tgQdjj3R9Bk52AEi2ylFYuo4Nged5u1KGAzuvVI23oJ95mhvLz8tKtwk7J0Jm3O7H3+v5rHLfomUaP0N8luqr/eckaRHu1Wivm8fl52r4Hv8+LtKIJ30LSAqqpqM9rzepdsdSO8K16Peq4xeTBqHNkByxhEiuX4//hnmMfr3w7+HZ9WGhVRkLL0oK1ksSpG5379GzJaIayXvQMHrsYDuQC4F4iGFGwPJTjz855OJW0V47TMxbckkOebOgfK+w0KIFDz+qliUrvOTWLGwTV5DoJg3KSaPVon6xsve+mTXEIovGdrbm/WquQPzlmixWsGB/0oVlCdcjvxtdBL4AQ0AW/W6E/VAA6oYv1qhT0BOHI8JbC3yxRFKotPeysv2QhRG4azA91oyzBa7LPGDpXLJEjbxQ8JJHpbkHmq/HSs4e+j1tXUOQs2vXHI6f+Aheeul53Lp1U0EUQaPp/qnXTGbBuAoDB76QnCWScRLWJoa/4UZSssXGbJhCpTIunQhonCkPQnFWvpeVqhPj47LR2BOV4VA/5xVP2npMDTA1M4W9B/YLUJIcMK7FvhY2kIVjCJJMG7/frNZE7Fh0sy2pXViXfAapPLWm4rwDUfSX5t0WZkxBQr5z83NYvHMHs7M7BMgRGPJramZa2MvV9XWRKlGrCGHlsqzkY7cSDn8hixRzcaztjYMh4QSkv6dmQlDbzMoPggWkPVI9rC7eKrXN0mkUrINDl10ueG0AY8M0Jgsl6XM6NzOLNjtb1KjLV9RxyaZxo7mBRkZbtmmxkOUUynYxA+L6j4FhjQ4JKZawROTwkAstv7l4fujI7FkIWb+1fNNtnCyv5NV9boKgVlVMFlZCms7iydhBQuUW+dPG6ZLyQRZCC6rcidrCDkQacwoGs4IEVWtPCkt4CxRqzqewY8c0Hj5yHPdO70Sx0UOq3RFhWt4PW+Tx8ylrQRvRk7CgOq6pVBPZzDLmdtRx6uQE5ia7yAypM0fRYAe9tnii8TC5kREg510UNMQZMWkS17U8MwPRmjdM8WPtdSqhRNMnc8sZMx2h7FHcsUPxFJlaMkIcDzJ7aSBTxu3lIb77N6/izfcbqKXK6KS0W0JayNE0uuyoIEBJGXXfG14V6xqUcXsvt3mWZO6hSmOkCeR2Vrr4zlc/irv3k/PuoNWfwIuvXMPPXz2PtRZzQPOSNnn86B6cOHIEVy5dxelzl9DqsWqb4VfL8R0yqUKd3+gAtfBzCICc8fTKy+igtmh4pJsWiNZKyN0L9KK9Y8UIDpoktYf6K1roo2yckiKqSECh9bDXtvfpNEZuG1ZJbWV8JspsCTi1LjFJtsodNAM3W8CMnVUudmurU6MXJp/kHQ2SgCKZi/dhQIlnDh1bcXiZsiBRgaiKIMpdjwGRPiLtnzvD/OztikzUTsaRte2cTr0vW5rWu9nThuQMCyBGcnzD0GrC7MVryv7w4Z9tts128nYgzcduBFRKyoKe937t8B5STz/2pGY1BKDHm4W7BKhCI3t487qVEVKjJeNihzu/D6lafUKvkHK2J/aKPPlTjL8ZRLmihUq8v5w8MO/CbyTi6nXBR9ycJdvyvjSlwTduXAn6YYtMjDnzlwJGTzeZcUMixaFyH/KcMhZh9anqTrl3FnsQsfGIPDELVTuQ1Tu18SGwCMJD/FARrDRPQDxkESV0d97nIDYevGlf+BqO1ERz9hjVY4e/Cxr22sEQLl736D5s0YYLKvRq9FlsvuzNBHNU8ZfcHcsVYaVqvpCXEGyj1UCjxnxHqyaMyq4IVLXV1OGjRyUMyko4raTTHqzC9PV6AmA60ptV277JlayZO6s15cEzaXRzTFYnE2PFJy7waMY6n8vj3nvuwdLSshRKULet2WoIO8eQPsWAF1eWtAuEWTuuE64bad7NXC0DS+Lvm6QMD1ZynIzyZNMpTEyMSeh3o96Q3K9IccArn/VItBHUPUo9PxpDKvqrAaSo7wC5AVBJ5zBRKGGsUJIcI45Jpz+QVl1su9UgJ0LQaUBI2DivoLVN7g6TfK6tZWE1hUkyCZME0yXesS72kURdvYZx7kHKRcw3b11Z/rShy+br3teYHqZxJimfY3p6BuOVcdy+fVsKRGRHEPwxR9FFOH3POasSGfTw0/Q5BtSbk0rmLMYnxnDq6GGc2rUXUx2g1BmIHiDZT5FasW4QfD0dCNdZA9h/dQXTky2cOJjHvp09FLI1BRMyXqLNYbS98Mx2yvC6vCerqt4iTxIZa7mEOCuyf9VWCSsnNkvz5NRW64GodRLxKGtRCT/OfsdrcA0bKO2zN8ywjCtXuvj+M2fxyvvrqDG0OSypBlzUl1Xzz6I9ZZZX5RV8ns2WOmFg62NkFdi8KjvTxe6JAb7ztftxdHcenXYPv3rlBn7120vY6JOlyqKcy+Lksf1Y2DWDy9du4v0PrqHZyyOdzluEISFH458pptYJCbNXQSeTUcd0axWjHWvRrRP8SC6d2FQNBcbOW/yEEm2xVJXI1loFubDwfq7KUWc2y1pzOQsVMmJJwOD3/a8l7YsTJLlno2lQ6s94jEwnMHIA7BsHnfI6l8tgakoQnk2yfGG1Jd/jChjJKszwzAh9GTKqVDTgdcP3bMcmhuORZOJ0FpLsHa+phZhJgBT+HBI+4bMrSRXgkoAFlRUWb6uRZR45rvaakXkMWn7xrKT8kQin24T4uRw6Z6nPPv6UqmgF1K17lb65Rx7CsJHrtyUfNnS2RzYDQxgi9+DtN+IcOAdKmlgZsFmR9EgMYgR1O81pi864OfNOLB/EmBj9vBjQhSDOR5bXZHI+B5fsi3pYLuhmn20hJ9nynpOmNxx5VJrUrB6tzm+4UZI0RPxMfnh6iEG7PCiok3wXmWzdYGI4DaTo6xTM6eeNVqHJwpecOZ1fSWo3T4gyIFoc4ErTJrfgsCE4rJOAbcsGdAYlyAEMN4aESdJpYeUKhaI1mB4KC8ferJQjIaCoSrjSvGY5JBQ0I6Xs4jz7uc5MC5ATRk6SvVV6hB0cmDMXscY29g60tMJZXZM+NdXyOQxYAOmOiDsrtg8mJyYxPzcvCfbLS0sCqQgaxyoVTM/twI3FW+jIvcWb2L2raLXRi3Vnx9ZJmgyG+CwDLMxOS+XuB1euoU1jLiL/KhisayLWb1PD7JpLfijHLdMJ9LMEF8MUZienUMwXsFmtStFGmx0kKKKc1apVD9kqSHTDbWyZed66ZpT1iZXHY3mAkbVtsiZiJoP8zmgcEjgpcgp9jkJgGISuwr265cAKthOLIk4cO45HH/4dXLlyBW+/8w5u3VmU/qoptoIz8WF3SKP1vA1q9DiAgFfuHY5XIYNSMYvje/fg/oNHsCs/hokOu0F0hWHmmEpfWR5oAs4Y5uRhTmepCmADE2N1nDiYw4HdA5RLXaTS7ADBhC9j4aw7QxTXlHUY9jQNQrISPXb2Lq4EdblKhp67UmXqhQc65zqeMZDzw1edYAN8bDhv4WqWBg2GJZy9UMPfP3MOb1+soT5gtwa24WN1ahylicpZArZTruuSDnaIbknZMecpvrnAbg46OLSQxR/83icwWRri5798B6+dXkSdDe5TWZQLWdxz/AB27ZzFxcvXce7iLTS7rDBnR5u4iX10fpnddGc6hixKSIjtDkB+0u6F+1vuN9j7EQCTX1tObdCjVdaeRTj83InPx6i1izLN9j4nV9yuJ+9nBBkk2bdAQkNvVec/BHEOPKPxCYVoE9cLc3TD64Xfj2II3VxJcBSeuSNFinbWK1iN3+ugmJX5mje9TcGhXTR6xgRAHb0HTwtzEmQr8RReJxzjcP5D++fEU1hd6mPh2p1J3BGanhi8q6XVMfD+urGzIa6lsDB6noZfAuT0Q8MBcjHSmMXSDanb1XXORhZIYgLCfIyI0jIj4kjZ495Cr1ooRAfRDwwDMxYu9c3uuExem04LWpVcB2MFRh5Qfu/PES8sH+iRfDluoGiQ9MCNOlQYi2Xna3SPcsxFACakTWOgFt+PA67Ym3Gg6dW5vJYkO4oMuvOJgZfE+3DsECmsh6BYQ6lOsUoOnVQlek4hKW2K57KPJDeGqU1vk58QLlb/PunlxM8+ClwdyPmiFAAuYG5MpCjcELrnyAKCpcU7kq/nwFY9MHoiKvRbqlQwvzCPtvRN1YIOhlNZASuhRjeiajWjvB3F/fH65vqVc7aQwyCn2mrxlybNUxj31KlTEvp98403sLayIkwWgeiR48dw7vJF1NiCzNqTxQy1z5nOU5jAyxWRRxrFbA55NoMf9LFz1y7cuLOMVYr52rXsSI2VxCVUaA6MVzOxyMLSISR/ydYE+6eqXEwKXYYB6XkzVJ5hLhETA11GxkK3HF82p6cu3lhFKn0FULKtFzs32GeMesvujMUG17ovKStnIdAwdSAaX2fWgxF3r1b0+6LgYWzM3IBu8Yotp5O/L6bzeOThR7C5XpVcyvcvnMelq1eAbEpyIf1Q5EfYsR3pxI3YC79p11bjMBHwpwco5TM4sHs37j98BMcm5pGpNSTUyvWStfCPdKmR1lys1iZ73EIqyzD/JsZyG9g118Q9x8cwOU4tuibQ0xC5bnZpCWJVrprrJz/HCFTZO3ZzcMrC8J0fcARvLGRlyJNMfFT1P9JUyKWKdP4UyGk1sSZIUmsxiz4qeOfMEv7m+2dw7pRSRAAAIABJREFUYbGL6qCE3pApEpZwZqFdvRd1IhXE6AgLU5j0Xx3cBX9Qf3g07C4/9zs4eWgKX/jMx/Hyy6/j7Xeuoo0SehhiopTFAx89jpnpCs6dv4RLV1fR7LIYQwxI5J6oTTDw6k6xLIZRBmaEdDCiwG1Y8gCP1ksAfGgbHIDFOnS2ni1kJzbQPje8dmS3jKl1tuzDgFAITPzetoDO0HlKAKo4YjQ6OXREND/ZmPQgbBuGFZPgbDuAsx2AS95r+L4QBMU8IO0Yc32DSFgkszUaRk2OVfhZ4edE2oWRHJpArNA8RQB0e0ZP1+oIM2hGKwn0PYKYBJ+yzaxAScC9s6MuDhyNe5xOJp8pBXAfUrXrjJwv5JAajlClUcby4SJZoOEsvidsPk/WSHMs7JxOOxUa646R1ZCejx7L5rbXssiRxrkjiNeKGrSKUhk2tTlGk1o4V3MPLActDBuGArvB4nQQ4oZdlMs9zm4LJppMK8DQJ9NSTrVFMeumE6m2V8GIGszQ8wgPDb9WTEtbrkTYRsmXWeC5eqWoGg4Hu07p86pp0VzzBeMLTEGRhSKtC4J7OVq1N6pXJ0/6IRWp/hxbFmnAzrmx8uvoWBAwjEm1JmU/OPe8BpnQxZu3FchZ/p0eGFq9KpH3bBazO3boGmTokFWs7Z4USYx+KVOq42oHt98Xf8c8IgoH02kvZAXMqWSDrVs53YYYr1Swc2EBdxYX0ajWUGJF6HCI+V27sFRdk+rUlISLfXPrWnazIM8bsGtkqwpIYao8hkqlhKXVZaSKeXSQRr3F/EA1oGxnxoOBuXtkG2V/OMChp00ZlVQKBSZxd7rs24B+Nh0J7QqY4+tkTw3EMZCwb59yKpbvKmFS7WE6zRxG5gXOzeHm7UUsra+hIzlSdvB4SD8IG2x3uMl+clkVF5j1I9UZAhdLDSIAfDaCa18vfmi4/Qltgc/zyGE2GKJSKKNSGMPDD30CFz64gJ27d+Hqzes4+8FZYeai3JIEOx/556OxnFi7y9IE2OqJ5cHUWFyYncL9d5/EibndGGt2UOr0kRMZGAMMIqStxQaSsk7jm+6j364hM1zCnp1NnDpRxNx0H2n2Z2UI1cMSVDqRGLu1etEWA2oFPL3CRXbtb+6o8XX8lTaOT6keooRKncmN84di28O/mSC6RBqYD1dELz2G199ewv/x3Vex3MmhM6ig3ycTZ7mEQeK5ytz4qlfHQbeQ2n+fqxCIu03w+VQwHx+pYncHPezfNYWpiTwuXriAXo8gMo1iCXjovuNYmJ/BO6fP4sKlJfRQFmkU0QRUTyTKo4ojMgrguAc8SrAVUMVO9ghh4GdaKIprm3Kk7Z05k5YwHgAEBUhkljwfw88WP1ejNIQAZG53f6Gt87Hddo8Y0HRHIHqtGbotjpGzdg4aQtYnkioZZdm2gJeI+f1wmRAZtuB1/rM7AvG5wznU3GD+jedAuP/9s0PQ5nshWXwRv9YBfOzYj5BOibFPnoE+ZuFnOrDz0LREPIwxH8m5C4pn/GzwZ+c1JC1HUjU0h1nBnjLLes7SSQzWp71G9thnHtPODtoSJOS57fDwm4rysxieiWPVMUhgkrBkAAUI1z32MC8jTurX00kFM7mPRSxVDj9XIZdhjKtYg3ClAjndmApYHDxpuDD55WAtXDTRa8wgSsjSvEtNRlUgoMm5mhDvINXDEQ7YJOZtF6QRdS9Q7jAK88WhsfDcCBekLFq2/IoWu4c64o2hIVWzIiPehKdD6nhrDl/YR5HG1UKMkl/WlypGDUfy53ijbAfgtgzqNgf8iGHeZsPKXXuYtVQWeRGOarvTxa0bN8R4K41ubIHcLxk5ZdVmZ2cF6PDeOx3v5rDVuAhDK4efjsGI4bBwDwsg2MZKiyDozY/W05AV5X/cWOV8AeVsHhOVcazXqtjstDDIZ6VfqpwNrjpuwr/yecaiyfd8DfMden1MFsrot9voZ4ZoUQwmnfn/GHvvZ0nP60zs6Rxu3zj3Ts4JYTAITABJgACJQDGJqxVXsqTVZrlc9la5yn/AVvkX7w+2qlZylXfL8rpc5apdra2VSFEkJeYkkqBIEANgIgaT870zN3Xu/rpdJ73v+b7bg/VIKM7c2/2F9z3vOc95TuLCCYOAVslbKpbQH/Q5/BwCoCzIY9QKRcyXayiNxmgOelij0VclOQ9UBMBgmJ+JEoOVIdFhl1JwM+JxX3u2L+LjH/4IZhpTaG42ueLv9to6bq0so00jujLAy5yfLQUEzKjLe5LcMZZR+eCzQTkuyohIaDlSBswWupCJJ0j92TBI4w2BKbm9O3fj8aOPYuXuCpYWFhkkV+oVnH33HDaamywL/MycExiVOHvETo5DyIOdKcX23NRWIhHcb66cR7VewZNHjuLDB49gcVRAsd1DfkgJ62R45B6c+F+UBrkE5qi3YzJooZBbwc5tTTxxfAp7F0co5DsAiJljD0MZOWPpUmZbFaVWrYb8M1lLBlQcTs1zjhz1lDPjIHo5Q9PQe3OEVt+Vohu5Mjb7dfzdW7fxZ391BtcfJOjmpoBxVRpQU1EH383GCAlQDHbAWS6TlQC6LZ/IvVLWMKYTvCk6MeLGylJHR3mlNTz5+GE0GhWcu3AR126u8tzUUa4sk2jo6UbaoD3Fuon0sC421ekshRXiCPujRlSdcSmSiGtn4Co05XV2Qc662iWNJMmPLHVBbk62Mv7RHk+hy118QLlvtGepZzMrkHm2lMS4d8l+14ORrGNmrFywNM6k+rWYZBMeBtz9uc1ew8BQWkYj4RNTpNJ3jN+Lazyp4MHubVNMsileWWDm5TKrbyaBZhXPUAHPs7O1HZr/PP9M7aLXgSaXPneO31QZcj3h0SH1y0D6/rWXBMhJ6IlAlOUWCONkQCQ4hDpkmO+h0xaKRRqSPuIGnhRPEvpP7uTj2tEDkFmp9G/udUVtNAR1yGHj/6Pu2zEcyD2iAtDURHZl5eROwsYJao+Gmw2g5W0Y4+Jyc0QD0ucp78Ic49BtKLY5YUYupmkHhW+HjK+pejZG9kIFLt9GgxiSQ+cUQwj2KLPDo6asMkfXMaI36WfFz2qAR55G1lcrb7QyM665CpYBJEX/BBoF7WsYky8VwZ//vhdoL+heCWQ/v/Wgq7EPTYOnUCqWmTlafbCCJjUNtkpHXlMBU1Z9Oj8/z+8peXJRleoqCUtqBkOX2Lzv8GwMsgSYcz4RyV85z4Bu5Hpv6mry5w7s2Yuk08O+XbvZ23rzzDsYlgoY0D3YRppMxnCKGQCTK9q3Sg5YasyhUapibfUB+rkxOjnw0PcxUWkK/qjVCCXvd/s6DYMxqbKGoxHquTwWK1OYLpR4JupmLsHaoMuMWEExAAkJGXCuxVTmlk8JFUcUcpibquPZZ57Gzvk5HN6/H2fOnsGDtU3cWmvi4o1rWGu3hTX1bXCUZTGDF1ITzAfkxEYKdRb5v36SoEuj9GhZqFjIwQlrTxm4HGoCbNMZPHOuRSu0x5Q/GP/EKjNiL/fv2ofHjz2KYW+AZDjAnXt3cOn6ZV63UrmEZruJAvWpcOkl/nksg4Oex2egcKiaZIWBPn1jhFwxh1q9hEcPHMAHDhzGzlINlVYPuYQaQGtyNoEQbSBMeolYPXYzh12U8vexOL2Jxw8McHBvFcUcNTyjvDntUxfLt+LrmmzT/1LLHAMl1m5I23lIeJVCq2MufJDzHbWXUV8hOst7V0CuUMFGt4Tv/fQ6vvG9q7i+Ro2tp5Dw8Hkq4qGgJsmPte1QR0m0j0YnZH8MxAXdkI2xZiIjGdJR2VlSv+JwUOHD3HwVjz92GFOVMs5deA83765hOKJRgtQIWN9P7Y9artTIJwFUwpKqYQtra1LlGS7Wd0YQZMKTbHg1HzoyXaaFRMjfj/UrFWkWrOwNO1q8B2Z3+M5OztNALquHswAt+w6iNraCeLvBRGDmmh/zHuoWvx+I87/zduBhzxeuqyynRQNFZqyC18gVwRRZkOj/nX1vewYD3lEEDajLCog5iHlnnin11xC5DllLYX+CLbTQveoP/rmxovppbp2kkRqKutgfQz9GPkTnJ4AWwRLZqlVzol4hIKesE4uSlavzQwlFYU4Be5jqcBiyJEBm4dXhgICcsFcSHdRWJAHkaFsR3Thj4MSLV2FRsCYJntJA1ZRtthJSXkuFPngurvRdDyLTnMz8macUN4++bRWhoVDSqla1cojf1Rr92noEeloTEENyqfa7sXi3KQAuKoth4Yj/NBzN0Zgcl2bzYG43B9TUpIVxrReSP+wG4hiEqXSYMpV8FdUNNgZNqyvpF+K1a3gnKOH0OLGtAh3BowdypsRN2WxR6BKHDJ4xMRjUNJiqV1vNTdxfWXGKTd6GjDQf8nweMzMzzMZJ7mI8VeFdI8KOeURqxsRQKwPMfapERslAc9C5lOdQK7FjNA/UqrZJaqYrVRw5dAjt9U2u/r2/toYOtXghvyfMTo0OBisPDbMEj4xzZIDpWh0fffoDuPneZdy9fQfdYg49yuMqF3gMFfeks7SBHDErEibnaRFKVheTEZaqDWxvzODmtesozzTQHidoJgNm4kJLIR0/RACJwf8wwVSlgqefeBxL8/P8dwyHOH74IM6fP4ev/MXXsP/QUWyMR7i1vsb5cingpA6NZ8e4dUuwhNIWplGsYHu1gWG/z8+1NuwKexnSH7TpClXhFgrsBDLgCEYnGh6v3HjMGg1Kpwps0g9aASihjDFmG7M4cuAQjh0+wnv9jb/5Bp+nZ597FhcuXsS1G9ccmDPmXPtW6jxhMdBWcUsMp5y0oSA6kRumKseoVEvYv2s7Hj98GCe27UG9N0KpzyMfUCgXuXKYnVxtO0LrxkYj1wWSFczmz+GTH9uLbTMDIGkDIxr+Zkhcq1bNEzBFQMygFUcoq8aOtjmSyszRBDGaekENtLnimGVSc9dYz0p/Oe45V6ijO6jiy994Ez/4u3u4vV5Clxv9Ut5eQYAc6zS1CaZl+NKWRiLny9ItJjl4vKtO//NXDRBZKypWypLsWSBgn9CEjxk8/cxxBvpnz17GneVNDMnryhcVBBn8plw/tQpsQ7zhtQbAKtEKJoVF83KuIwl1vZlh1er3yM5ZdCUYxMwFBCxQxKFYKrPOoHGEdm6I/Ii6UqMHrJomAy4Pkiaxcumbp9v+GJnhAWAAEJkCj3CdzGMECkPXLAvUHsbCGYjyOWXK1YfOAp4ilctb+NAxmannic6yPK/td7oK194lAjlJu7LcfHkHCXdHWxnvqaKqhtOwQxoD2V6I7rLCBPFqmS3UxuXBBmiFv1BVBlbjFA/Jg9OfuwruGB6X6wqpFR2p3Kde/KS2w5KX4lCMAi9rr8GHgRW6gCTuM6Nok8GUThLgkCgDORpBZMmv7uXUjtqIIm/kbYFDeFfBJefUOePPCxLy32IDDkbVzDqkq1r4pZWRk+2OlinkUPEvpNUDo2WHlGlunwGoNNtkwkSKyE9W0KRlbtarBoLegPLvyEN3ByH8XXNYCKFXaewThd00zOxpdWLg5Os6xkYpfC+w6TVVsCU7Kx689uaSPbMiCG0srHlzIsAxIdpXN/lDYfe1Z816ayzIeo/43rLWplQ4oT6fR71e59YNBOR4xbWnGR9TNdKFUol7o9k72jVjjpA8UXaNoxLRA6vjL8N+apNeNlalPFe0UmUr9wXjHE5JMJ+q1XD00GGuYqWGwMTkcZ8qF0ph+fQNRJ1Hb4UABJpnKlXsaMxhc30TzaSPca1MQ0l5PmxuMESuTx2PRa6KlbLIJoUg6ehRheRohGouj489/QFsq8/gz//iz7G0dy9W+x10dfYBKQRyDFhiKKd1NEI5n8djx4/h8WNHOM+u1+ujTVMqkiFOnngc//O//l9QGBexdOAAVnoddDhEGDvFCxZOh564gas5TSQ3uRxq4wIWizVsLC+j2qjz/Nn73RYPtpc8PVVEWqVnKQBB4U0MAyaYr06hnqPqgzE6wz42hwNeE5FXOm95aqTGVawf/djH8Ms3foXTb72NL37xizzn98K773Jz4WKlFOYHU7CQDGiB8lH4yIjjMKLxcqw/6HcEGiXPSbh/+TPKJSiU81hcmseT+47gQ8cfQ2MwQqkzwFSpLGPkeh2OFBBLSLIu7YB6aG3eQa1/Bl947Sj27hgByboUPFC7HQZQqstSQI70H6UbxH2QqSZypiS8KlHaZET3kkkvTODxHgmTxP9xiI9y2up40KzgT7/8S3z/9Xvo5MocTk1yNFye9ESOR4HJd/SM6V/kDMXcO3PwTTfY/2adPT7XLswkDrumAbApEiBXHA+wMFvFsx9+AsOkhzffPo/llR5G+WrorGlFMnwF3S+vB94PBIXfKZjL6n///Km8KxetMv3oz4UVcFABQblcDUDO6+r491iMk123LGjLvkv287yuCtZNV/Me6wdT+yCeJv+G7bUW0dg9Ujl8PjdQo2OTbJntq63/wwCf/5xKlOruqE/tMwG4qMxEfavfnNDpwmyCkUx+3WS/0t/16yKfjfmdXr/buZNnM1ClLckYJJIOEXKGU0asb6SzS8aPS7qD7Jj1KWGCwhyMACEtquh+Fz6jdQOvfoqqVn3in1Wk8VaIx6aVVNbwl3pZEcAyOlAGo+sswrDY8n17YR+KkcMiv+NGnsxAEiizBrtSaSqLq3S4S64VmtfCp9opX7lfM9pewFkQIm7nRRYQp9fQnkI+MdHeR17S1JcuezDOCna0AZjE3zkoyhuTAnIKFC2iYPsloMRYwbgu5i3YQZBHsAOvRsvahIewatqbCKDOikO0MtWUg8xojYDNwJ3Y2Mml3vEztrfpHLxJB9gOib1r1v2NwEwOBLFSFkrlrVawV6bZrJPCNu79Jyo2V4Bh3qD/HN9f14jAHAMDmsxAoVZt6UWyQswOySm1mqA/VGVKeXZkJWVNNcBErJOraJMiHBf6JmdoNMZsfYplpdnvICkUuM8ezU4dbLaBbh+VAnWsJ4ZW+r1xo+FSASNmDcfMDJULeXz86Q9h5fZdrLdaWG5uYJP6qBVF5iUDkVqWDTHTqOP5555DvVxGXveXcvCoVx4BU0rk37m0AxffuoiV+6sozU7jVnMNQ76WsPWB7bUFdEw634eWg5iIETj0m+90sXrvHmZm55CbnsLqsIs+pwm4PFLxwlSRe9fb/13a48wUK6gTrGr3UK5VuScgAURiBPmscC4iMOz1eRIHHe1qoYLPffZzuHbtOhd10Azdn//i56LXqCVLjninHKbLU6hToUkyQrPTxiZNRikT6yMsD7uNqjNEh9HvgN6wh1x+jNnZaTx6/DieOngYB4pTqLZ6MqqKXoMKc2hfckB/2Meg10bSXUOhcx6ff+0IjuzPA8kDBXL92PzXUJlRV6r7ol6QKnVaG55Dao7niKqUpXKVc+U8m8btYixUX8XKah7/8Stn8JM3l9EaVzHIV5CwQSLjbsVj2tMwIoLg4GaBXBSNdG5q1tELz0pRDmJFqK6azoZCQ2qyvXOpjg88/Rg63U383RtvY6NJBTVT2ow7RnjE2VYQkEnMnwQ4PDgQ58sBYwdUJjmnrM+0b6S9a/Z61mRYzIecwdhWZHLOXVZ3WdFX1pb5f3vSgXJr6Q83JScGnitpNVXJpRNNApwCgOUMTdqnSXlnWaDndb/X+Wy5fBjR2dOs42b23q+rf6b08wVh3KL27R3i9aODLz8zRBDtl+lwTjGzBs7BcZVb2D5b9Wsgg1j/RAfX0lG4B6pTY4aZKP1CPqP5pZY65XtyBrAQAWNwpEIxhBJbL79EI7rSrUf8C4XO05bfpSNOLDeGq7O0RJ51jea6GX1pPlykNOPhY69XvUe+pxYXsJFUoBU3TqhNM+z8N4vzKqT06D8LKOJcxGhQLReM8m5sgcOqhxEnEccFY62UrD1zaMyiypbuJUBE+3wpShA2g58shP0MrIqp1xCia7bofOAAYoJi0utZ+FnNo5AdqtTpZ8xUhkIOWX/OnaL1p2a6LowrgiU5cx7kPUw5e4MySQlsBV7mvadBp+yXiKmEotRRUKDAbK8NWVZFIIcxzcCmQaNX9PIG/nktr8fC0Qa2BkgwIDBXrWBMYIArQGnUl+WaiNPC4cQw4cLCxVK5mppUoE6EXx8BBlKhSuCRpIUazFJIddTsojIEFqamQQUP3KB1NEJ32OfChh6tU61I3YGZuq/miti/cw/3jrv34D7ub24woc/POBygUi5h766deO5DH0S9Usag00Gn08Fmq4lWt4v1dhs3bt9Gq9XGvt278eSRE3j9hz9Bks/jbr+JFhLpbadCoFhBFJu6SNbZXgCCDD2vooBDS9txeHEHzvzqFDaTIfpTZWzyqKp0F3XZHO+gydX9HwL59UIZs8UKkrUmRv0+anMz6BWAzWGfQ588llJD2LTezPiOCnjlky9z65jLly5xeH6zSQPVz/A4Li7EGFM4uIq5Ygnb61PMyp6/fh1NghcE5rgptyZz6GMV8iU+42Q0aUJHrgzUGnUc3rcPzx17FPvKU8zMFSnvkVnlhOf39vpdDPttjHobQOc8PvvqYTx6uAwM7wuQGzsgZ0bPvEw2tlapLsSVybU41BZiJTaAwJ2EVpmp072SimaqQJ3G1Zsd/OU3L+DnZ1awNqijj7oqKdLNOSQ0u1XzM60aX4pFlO1XBzPkITsjndXHWeNsOloESZ6Xm1CPhsiPeti7cxueeeoY2p0m3jnzLh6sJRiOq5xGGAld19RXvWMutPGssWNDvIG354mFSuZcaK9F/YAY7/D08riKAzxACbKaCdVy5aHqfSMgIliSPTOywSp++Vqq73zxj490+ef3OV7mmIY2QKlTFP9hzcDDmtgZzLDuXqd6kJcFyCn9FuzN1giJyau/lme3vH2Uz5jj5yIBXhe50GoWuBEjxw3UNcUhvr0Vc5ocB4gUCCSbZBT1kDwHT7Hi8KdGJidE1+05ZMyacxLC28j0pCBVxPbzI+jzGBvnUhUmyZrlcOYoR443PiRtUemrjeKRmKoAA5uUx+695v9YvkQ6Nu3pRx8a9BsYQBE/ekxoFDAX/22AQg6PVF6JRxRpYbUAouD4YdOSa56f/4r/mVV1iCBqV+7AEMQEx6BT9S8BeIRcLQFHXH+YonvleSREbLmDVhInWMRaiYiCMq8o8h++OMLeTicLsWBxWTsLmYy/ciks2n/GWM44jJ3bVIViB7lvDFPKRbwyfr+/Z3/3MM9Oli6yeX6nwvgcV1co+URCHxvtbMZKlGv2IMoVt94/HhRrcBsAiS6z6V8CkT3Ov8oD5RJyJaoqlTx06ZcmQI5XSAfMW14D/YwS6g0cmxqK2t+9sRoIJZKkETWJcHeAxriA6VIF9WqdgRwpI2qcTJWkG90WNgYdrlKlZyOFXyuWOd+NZI8KDKanGzztgEJ6i9sWcPzoYUxVK2htbKDdamL5/n10+n20+n3cuf8At+7elb0ejbFvcRcDJmqG/KDfxlq3HXSZnU3z9im3jQuRlKUMoqfXmi2X8emPPo+djXn85de/js1Cgs1xwvltpnNSDIA7FluZW8kfmS1XcHDbdiQbTVy6dBkzi9vQzo/RJja1IA4UNybWszQajLFtfhtOnjiJ9mYT9Zq0Wnnj1Ju4dP0K95ljcm4MLJUrePLgQTz91JP41Zkz+Pnp0/y8xJjyc/JmCSPDukiVCt01GQ2YWSrVSti1YxEfOv4ojjW2YZZSIoiNIxDe6SJJaD5wF73WAwybp/Hrv3YcJx+ZAgb3RcBICCSercJio0H09noufZ82cbqs4ErCofSUxI4SIzce0rQGujbJC83gbeDClQ7+n6++g9NXmmiNqQ1OjSA7357EmkZ9UWjWesPJ+YvKRXA3MaVawap9Rk0XeKOaPufu/LNKlGDTmA4YgV70cOTgEp564hhWHizj7LlLWFunKbhTnM+HPJf2crGX6VTZhpi/NwmwBaPpHGV2al0akP9MuGbqyEZbx2fAjYTy3021nWAgJ1qHzmcc8yjA1XQVm/YwHcLy9izXNt43C6ZIN7Dzqy3B1NiEsWGTAHUAYa6AwPeKs3f3etRfx5iptKVVO6eo1wPASWtpVtGuK1G6NFiTa6TJlOz7i+xvZfRtf+jznqwQuYyMnJdT/3MPIL1NEXyTbsg7aR34mfy4nqArNM3BgFxkeFQW4ruYTbaIZvo5rA03kHuF2o9wdEgBFIfvsg8ZDy8zZTotgY+jZjmnDaejuTNTI+RBIrXMvYZ0s+Lk+Ahg0kmStIBS7er/CHIWA0v5OfyM7iNx4z1ADMdO8+Ks75gkyHKLBD7gVjzhm/hGJoiuLVWBvEuao6Ecj7Z0kaLQrWEGew/6X87PybBL8oTam84qz8hzpTFidOBDc0ADoNLChXGlVa86FopBGo9donQsCWAkg6HkoOnneP4d/4k/84fEh679QfWHya5lK+xlw7wZ/zt7T++NSFqQKjlZBk0Dip2/DWh6xSjP6pVBVJSWW2hl32wISZFNAP709sRqUZ0esTO5ShFJgapLLc9Rcw6dp84KgckFOT+8RzwGy5rweqm1Nj2098JI0LOQ3BV6Q0wleR63RSwbXZeKQmiUGb0eNfbd7LZxv7XGxRbjapkdLZomWS2XsW//PuzbsxelAlXzCYs06HXQmKrz36nx8rhQxI17d3BvdQ3dwZAnQLBeoTDxCHxfGlU2HCdoU86mCJWEiLjhLYV1i5w3uLa+Lg6KGkTJYdVQ3DDBTKmCRw8cwvr9VTR7HWyMBmgOaYyWqvJIdwRWLpxO1UXGQkk0dIxd8wv4rc9+AWd/dQo//dnPUZmfxfqwx1XEdC54B3RvOOw4THBo30EcO3wUK3fv4fChQ3jQ3MTfvv5TdKkJ8pimM+SxrVzG0e1LeOljH0G91sDf/OCHePvKVbTo/QpS2W6FJGIKFJTw/aQwh8LeSTmHpW1zeGrfYTy9ex9q3R7G7RaKbHCHGCZddNur6G+cvU2lAAAgAElEQVSew+dfPYwPnZiV0Cp7Z3SGFcixwVFLFlg5l9/KC6V5yqFBL/naxE5KLhBVrtK5GKCCBDUMhmX84tQN/PnfXMTVlQE6oypGxSqoOCJGV2RQO3cV4I2Xas/s5B1RHOkcubh3Wx02D7A8i8TOAOVWY4ijh3bjyRNHcW/5Nt545wI2mglyhSme5iD6UFksG7cUGDc5U6EEbgIrlwUBKSfCMXemszzrZMY0+zsDAgEQbMmRFUeBlpFCaqbv+DoaUmNH0OVv0+9SOXn2rUxYclLIMs10ReXmwZcHcrZfBuT897NM3yQQldJqrn1LFgT6tZS/R/l4+D7EvHKPS2yt7fmy34/gMLay4pMSdI3ISmTddFc0PGp2174j7xJzGbPESpQJYcwDu+anZVjYVCdHpeINeobkOMeemg8DqcEmK0HEfeTiiCvpOyWAxFCwo3d0IejZjPmRzU8zIBGoicKxfLi44bEQQrxKRU6BSRHLbS+RDtPq6+tzWuc0y+uyEGI6KGPvkkXhAU5EBkf7r5F3JM0bRQkGsKlrIIDG5d4xDS4KlUXE2CJjF138PAIdPWQ6izZmIPmwYxQ2Yzol1CEgJP6x3EaeuBaYgngvFTBGRNTYtMQsT7fdldFdXlEoMObQq/4XKk25gtezpvEJDORlgbYdOgNZYdU1PzD83kLRtn7qSdlSShKvvHT0omKrG/+utD0R4Nln1NNRFUJALVRLs6LVHj/GGtJgeQ7zanitKs2DJR9LeovFkLWCeHdYGfSwUrdQu1xfGEZtxaHgjVvtUNsVAkjUe7bbx+LUDMrUxqNWQ5LEYdsE1rkwowisrD9AvwDUp6eZ2di2tA1Li4sMxKiBMW12f0C5WjKsXbDaCA82N3Hm3fcw5Ca+BCIpR2vExSQ09WOgzgKN/OIqYfXtSOKLxDgOhijmC5idauD+8gqHNfOFosyRlFgCrxOH9ZME9XwR02UCpmWs9bpY67e1Y3uaQecVClMsoofuwxwU5k76PRzduQcffvwp/OL1v0M/D2wMegIQaQQb6yXLaJYcVGpLcmj/AXzi4y/gxz/6Ea7duonBeIQ9u3bz+t64eR3TxRz2zU3jD37vt4HBGO++dwU/fONXuL65jh5N2KCWLtbo2XXfYPaLWr/QnGQAPQxRnCphvtHAE7t24+TcIhr0O2pePSbg3EO3u45R+ypefmEPPvaBbciPVnS8KjW4loH3AY3yodekZzUUopdEV3ODbC06449SnJLkjll6af3Swwzur1fxvR+ew7d/eBHL3RzauQZGNIqLHXJpDExngjsXUqhWew9KGkvUl/QsNus3lZnjVVLqnArg9OESNsxcvEZCOUA538OJR/bhsUeP4ubNm3jzrTPYHJa5GIOZ7xz1iKOVKYujGl0BaYCt55ZGsgVwYs2JVWdNYpI8uPSP738+CbyZHvKMDjtvbMdE9mS2qqwrp09QlS2vi+ZQ25oywNDpGu4hqKKbWudQz0zJuXYkiLbMoPtbwUVK95oj43KxDIyGdbCKXCvicczWJDDr39Ue82FrmiUAPJCTNbDehj4nTULlkSSQML7dIx3tSwubfSZN/sj5SINtL4siK3HdYgGCMfrxPX0vxpjPnyYOdN+NlXROKt9Dc1PZ1ocQn7Rji6fLqvcjrpLIlOuvqyIexOfTL7065oIDm+OloQ1jRMRTcOyItebQh7LMmZAzp08T535Gox/RcLi9LmAEEvKiyqKYUPlKU2rMq7PswnbYAvGcbAlvCtCJuQ0MCi0gYkDFvZddi981hHZlWD09N3n5WfSuEiAHk6VB1JTWOmqpM4VklJHjzusWLtFiDv6eghOXO5cVes1EFVbEnHWmB5xutH+GULnz5vlzMbeGwAXtHRtpAmvxLZQ9FMBG5f5ud+Q9Lf8uwzJOKjSxQxIPpi6Ue3CTZ25wEBKV7YDFw8rP4SrdsoDRLaUmCqUPejgoOkXA7ptVTtGTlGfgSSYE5miEVrUoUxRsrjkzelG5ssKWCA+/oTCfVPWnrSTMuJlTpE4TVbfxf/R9Cld2B9hWqnHeVq1alx5syrhQg2Dat7mFWWxsbuBBZ4PoMRw5fgzlOg0zH4EKksrFkjz3cBAYa6oMvru8jJX1DaxtUpGAAAA2jKMRGlNT3ICYmFmWe85jlcpdCwGTcWF0kIxRQxGttXXkykXkKNmaw3fa/JeMFekeWrdERs8Ry0fsHxUcWE8kr/B57YlZrFS4h54oP2XSlaWlEDPlEg7aXczXpzBTrvM7bA56WO21xOgrv8EJ3BY+4rUYYsfiEnbv3o1Tp05x0dY//N3fR6Nax/lz53D+zGlsPFjBsf278NqLL2H59l386u23cbfTxnK/hxGFWAPro1DC9p8NEz2/VM9T7lyhWsKR3Tvw/J792EU/7veYHez2aaxcG93mu3jtpYP4xIeXkE9W6EQGwBb1SywGYYnUtkziQMu7UlWpFI6ZA0zkHrH2RSTjMnrdMk6dfYC//tFlvP3eOprDEoa5KkZ5Gpen1eWOIeEwqk66MRASdZII+cTzl2GMUt9hRkPOwZhHmNFK0nSLBOX8EMcOLuGJxw/h0tXrOPvuTbT61G5H5qbajpp8WNJa0Ct0Net9FqoJ00UFAh5cQrozsllGxz4ralEOc6oFhzL5W/W0RI3se5IzLs/mQRg/RyicEZ2on0gpLa661G4Rlq/OaxHOhLwjAbSQzqFsOAMbU7dqo/izxNS7fpDxhj56Ya+QYgtSIczIGposeGNkUaIIqr2+9XthQE30t+RvB4yjefMxQzet073u9kBO9kX+m7y38V1tLSZ9LmtBsqB/EliNADgCPx99iLnzKhtaKGdZYTaCk7WJ2kPBV9asWqraI0OZUGj1FeF3Qu6DesiB9lW1ZWGujHCY/bciB94gXUBj1cwLmxRXDhSk4hEDkHId5aPDTYQ10ShPWGNTNKy8lRFgABKrdUV5aIgiDLFQzy1FX3JaoN1Zc1M0ZEaUZxRGO0zhyoFOtXAL14BwOxdNjlVvlxSxR/u8QY74jEDC+a/KAtmBlxeyQxb4NPH8gjLVXoAhYY4eSOYv+tFqVnQiz229jqR3nvRSi+wor71T1n7tREE7ZjD1LP65nOoIVTuSz2Oln+Y82NanSxqiY5E9aPxv6+mnAhDVi1EoXq7kClvAhGcfVBkSezOkpFQa61UpclhTwKUbSi4aKrR7iedBQ+t8a2smqmAvX+D2KzSAncE19ZIbJJjJlbF9eo7D7pVqTcK0/H559LpdNVxjVBs1ruCsTte5RclgnKDVaaFEM20pnMPTBkSvrW9s4Mq1axxOZRaOKm+5qFImooS5f7rHaSMe81OJrcknI+ya2YbeehOLi9v42VudDhdhUA7c6uYGNmk6RJEa8koj3tAixM6iVdOpcSK5pKrgnTt24s69u1yUIWPPVMaTEWbn5lCr13Dv7j0ORTcqNZRLJXQGfWx2O8Ho2hZaoQw7AQR2dMQVKWVi6Z554mk8cuQYzp45i/n5Wdy9exuX3juP3UtLmK7X0W530MsB97sd9A3NRg47Ggyx9gpQtT9jATi8Zwee3b4DewjV0gQOmkgyStBpb2DQu4pXXtiPlz++G8XRCnKUZ2degGot8bJ07XX+s+XHyfkTRk7YNEo9EbCUoIT+uIZrN1v47s9u4Se/vIm760A3V0afih0oH45Akhac2T2CEQ0BAw/aJBfP/mTP+yTDl3KMmPCglAPtazfqY6o2xiNH9+PAvl24evUqLrx3A+0+sZ8VPisBfKVm67g7pVgtMSRWKW4AzDRkCFfqOfUwJWgFBW38b9cYdyIgiDRlYCwtpzA+t9hEBho2AcY5pIFxyuSHySNKESDrXTXkBtAiRJK1CM/nSG6pjJTvcyQg9DqTt01lNWQqVj3oDc/i8tEsp030Z+YZ1HbL3pt+VcJCbxpBcGzGKypbgZxG6vh9My+bZQsn2oGAQ+Jv4x5Gi0I/8/mF3kHJAreHybfZEC8jkXFM23EL/weQ79bDiCAD6wp3dH+l8ZGEbrluWhd9hNwrn3x57Nk0WTAxqEzZa2xYlIQhSNk4v9GMznVHPf0pikZyuvxLxlEZ/kBqXk3wOCR8SX/I45T7qdOvilQScFWIjapyYeH0pkgrlTQtz1eXhdL/hBpXj4JbLsh7W6iO38OUHC+srpm+inwu5nLZYWHkz89rvfEsP8uAXBoEhSdLUcMRdEgjY9tYKniQ/EEKu5lH4oEnrwXlzljIT8OA3CIh4EJfrWrvFUey8RSMDEBLyU+md1zWa/eftd+xjPACx0Hp3I9QvdnYcFf2mZgH+YKLbenah2uqhs4CNN5npxSiTMWcCfmOtb6xcHlBqxNHAuAqBaBKrAaNX4pKzPA4JzZn8kXo38RmUc6S2nxeS6pM3bdvHx6srWJzfYPNVXEEFAcj7Jlf5AbBC3Pz3FCU5EdCrQlW799HrVbFtoV5LG5fwr21B9jotrltyv3mBqculUrFkKRfq9Vw8/YtPFhdQ64gOVClSpnXnXoX2rqkHAlv6TgMprJLjFxviPlSDbtmFrBtdg4PVlYwHFIj3BIzhLPbFtHNFfDmudNo9jZQma6ioGFPyhXi3C3dw3jG8syqz87Motvtok3AUKScZZu6/FMYgkZfDYbSpoaYPpNJPx+Wzw/lFyowkm1XPaVActgf4sTRR/DSxz+B73/v+7i/+gAnTp7g6tZ7y3dQrpS4WTVBo2a3yyFndjaVqAlrxWpIowBazEwh7HyliN00m3VhAftphCHPB+6jNxyg3+9gNLiFT3x0Fz79wl4UsYL8qK8MryojPZgikiLvpp/43Fj6A78jZ7/KuLN8Fe1hDa+/eRvf+dFlnLrcQmtYRG9UwTBX4veRtRBmXmQ+psmYNmSW3RxZPfehytOdOS8zD2M2zAnh6llqj5EMUK/k8PTJg9i9awfOX7yKy1fvoNunCEhZwsa04aqdWXVai5EMcEkhEuuL5tqImB4gp8ZjL9YHFgZzDioDJ50wkzbOk8GImD4LAWpOnD25glF+dtXRonB9/pcDrFty+8w6+Rwvf7/IMgZ9a9NxUsVDUU/po4X/sT01/Zzdw7TtNhygtGSISGxl7xgXhNYjASpvqSrWEyVqnQ+zXFtsrcXS0k+dfUa7V7QxEqa1+1shn7yrH4MZJztQxGwLQDa7bkWgbq/tiVI608mBCZscYwunxiIF+76XQU6xUZk3oMGYlhGWdZSgT8TK29ynXvpUSOcKtetuAfkB2SOWoa6yKLGayvIz1A5r89YY5+ZxNhOSTo0qVN0k8f8J1UN2QKKAFbSCNhYP2CLIZ+I22H35HfjAynvYNaNYaA6Vfi7N/gi8Swu4sFXk6Vu/oPQ1o1I0VpLAnTGENutRwK+ORHN9tOy5LeQpScYTwgRmPJgmT1Aul1kIKTQmrynPngVTWXDDBoHAhYYR4+flu1bwQc9gdK+/Zvb6Xrj9usi14r75z5knEj5jtLJo2kA+ypqIcuBrufzMLaDRHUlbU3nJ9FG1JFYhBC0EGp9TiiIcWBiPubEt9ZrLVYsYELDTcKrME41VVNmScV5DK4bQ8nWe50phSW7KKcUq9VIZpXEOC7UGysMx5hqzDCgI/DDTxu+R4JWXX+YqTAoTNuZmcPnmDZy/fhn9ch69hNidMYNH+kNg78bN21hbW+dmlTR+KxY5aQNMLa/3hsn2THSB7tpozEBzLl/FbKnKypZBFu9vgQFUqVbDF37rd3DwkUfwr/6nf4Urty+j3qizTFIOX38sIVx/L6WU2SmhfL12t5OuOLNQiQF1zaezGlheX025JSAbgJwx/mo8Dfh1W1289uIn8ewzH8a9u3fx47/9W1y7cQMnHj+B28t3cX/jPk/coOsPaXSeGeWsTtPTE2GHAC9qX7M4U8cHFxdxqFhGrt9hZ6rLfeV66Pdu4oXnduIzL+5HabwMmt7LCpvfj8rKI9vBP9GpDbJomsNqTiMbGqpKncLmsIqvfeccvvrty7i/mUc7V+YGvzQNgY666B5lnNj5MofU7qd6Utct6kr5mz9Pdu6yYM5/hvUXt1WW9xonbdSKCT5w8jHs2bWI0+fO4+KVuxjl6xihpLmrUg0t140FeKR7ebyRy9vzRj1bAEC/s6T47Hm0d0nJoAOC9ntvw/x7eZAQdHSYKBEZbGvPI9S4RDUi8EuDQ9nnaIV89WVWdwfo5JjLcF0bD5VFJlaIpXmDdD/KmaYz1+/3Uzp6km63nwUdHGzTpIrTrfYnC4z9PXivhH6M85it0bfK3aQUHrtmGtylc8/MhgvgS6+x7d1EIGeMme9l69qrTAJxekqkSEjZJ8rtNYzF8uBsYcQwpGNjQWfI/QwYhnacbJT0eWRZyo/Bkx3oH2ymNLfKYvcsJOxFCJNlDguBhjAPMxWWUiMZYLWGUnSjPRiSdyPPxfKzRDnETYrSV+e8H6DVagWEvQWM6HOUirJwqfYPxiIwIFBgxi8jLAwlxwqZJ2yDbaZsrovXa5Izkwg29ksQouhV03bGXHIeibAv0k/GkuOVUXJlzFy1pd/3DB8ZoknghyGVTo6Q34uSZ+BosWPXcT0+Wrp6NjCrnMMluZKythaW5QFMDBQNOAVBmKDQJ4FEf+/soQ1GwHILPdgz9s/GCumFAkB37Q5SRkMPjjHI3gjJ/XyiamSXRZnLe3olxd9QFpa3W1lPzvMqFzGqlqQ5cIES3r0cmGiYfIiEWKd1q54VXlW89UqRxjpR3zaC+DmMe300xiXsX9qOxvQMA1rqFE/njwoHnnnqKWaNNjbWcf7ceRRrVVy4cRXL3U1uoULrQkZv+47t6HQ72Gi2sLq+we9JwJ9+3+31QosaEeS08k3Ln066INntDbGtUEMjV2L5o15zlVJZmENqa0Mz4HMF/NqvfwFT8zP4o3/3x0ApjwI1W84BPZrdqWttRTXGYrIeUAfeK+fg02vuiDE0XDmuB4iZaq7QpkrTvDByAcjJnGJzAGitZxvT+NTzL+Lc6bM4dvQYJ9rTHq23N/HejcsYUdNgdqYkV0v2LZxWFS/r0ib/5B5+lGOKMZbmpvHkwjyOlivIE5AbjdFPRuj3uuj3b+FjH1rCr796GKXRMgoE5Jh1VKnQvRAHRwAYl1PomC6WzTH1YCMntYRBUsWVm118+Ztn8MM3VtChOan5BvrJkPeDaqRDs3XNszEOQtaZHHZXLW5tdhxb5c+HASA7Y96gel3Aun2svexHXTRqY5w8cRTbt83j9Nn3cOnaHaBQxThfUc5UmAcJ/0k0J8v8TzLeWZDgn887UQbQvG6wn6WcPsfYBaCWYt/SLJQ34MF+TsjFU6Ip3N5y6OwH4V2ZaJWITRqk8NNq2o48Q4yYTbYZ/CFrjj/BofZgNbufIn9RL/q18vpd9ivqj9DKLDsj1C28BzFMeCiQYzAnGxhD0xMAFAFQY9v8fprtztoceT5jttKEkFrQuC96P9ZLdv5c4UxWftL/lkIXIQLkyqwbTHtkopq8h0yWFcWfVWKS11qmA+pzk14nIKf59yQjL7/00pj6AJlx5kWkrvEUvqAcEvKYHVUoykQqUbNoPai3UJCh4M/3XVK0EzbPWkBkNkgWRF5HOlZTZ30CG16Jxk+J15JDmYZiU9WYjrmS9dOQpS6MBVcslMAJxu7K7N3zc0ZFEgRbu3SzcdN5spGF0cOmNGOsabWpndnQqbwL58RwfVn050XQBHhac1lZEvPepNu8Z8vCfgQwoWtlxQ/BCqpHrpUyZHilEILNIRstbtTM2JMuFidACJAx6OHZghh+nQQ85TxGpirrxUg23tY/fmyMMZOh0jkDJE3g7cDEELmumYgCJ1gH5WOOSJiha/uueTba7iX+NKYcMPtJvcuKhK5KGFcKPLaLd848SpczqKqDQRo1/+VVNNDJp5sGrtO+ao86+u5giGpviEf3HcZMYwbFsoyWojNRLZewuLCA6ZkGKpUyzr59GoUSjVca4drqMu5trGKoo2L2H9iPPXv24N1Ll3DuwgXtOzhGtVLlxHue52rPSkSQ89bt5wRuKDRK4UX2SfoJSp0ETx48hubqKjtPlKvHDTj7A65spZ9R0+FitYzazAwWdm/HezeuYKPXRNecId0MycnMKFYXHuNZlVY8aQw2rSFX+6oxC8oy9njLmloaxM56gc/WiJm2k489gZlaA9cvX+M5rTt278A7507j9LvnODwqkR5x/FjOQuKxAg41NpY+ZlVpdJpmGzU8ubiA45UaxjSFgopVqIp20EevdxMfeXoev/mZR1DOraDAoVVinAQ0itxRkUY8HXxS+cySOiBnmAoaimj3SvjVmXV87bsX8NbFJtq5CvqgsDBFMSQiIAysOpY6mCzoHdbBysLLgQ1aOHsys2An/l50gwEV0/Ohu8AowcJMFU8+cQTTjSrOn3sXl2+sYoAi8oWyFpppOM21ezD9IWsfE/yDXnYOb7YZdwBgDox6UOavsRUsRQCVcihMLoPlkKtYWo2BYssFCjLIoE4jQJo7Zp/Nth+xZxSZ1ysYSUAhQwUkdD4ZzITfmY2IDqSkE8mf7HkI516BWhqIpT89CUxa1Il1Ardcsi4BeiZdBwHBtGmGlQEp4w2STymuk+MpciBxtHRqlj2jd/y8ztLdSOU+x2ePoMrLtejiSMxskXldwIfZNy9HttIMQTnVPjblTzeaiex2vK5E+vh2BiQ10iAFl/Qb0g9SSMchaO4jJ3AihoTU/pvwhFylkBsWHyoloIFVslLwqAiiKY3LI96lVST4lhbyAMR6MXXNuWWW8Bk7eVs5NoWaePC2Dn9PkoGCBuGV9P/5nUXYtSRc95N8ANdIJDyg5d9tEX12g+nZNMish9Mi+cZoyU5Y1Z3O0ZHEQ3ekoroWram5WSY04ZkNxFl+Hnljur4Zb1kYQPqd5r/odUXQVVDZwBfYYFCuEYXpjI2S7+taGfA2weKtt5CrvYeBtBhyN8UbPc/4rFkHgAFeWCdZswgqlD1zp8rKMVghBNNqPbC0lD1U7qoXGh5VxhUJAW2LbLmYKgX2zrw1MTzizZqpAmZduGFsHqiXMSrneZQWs0NMxlorHwIhgkJIAc9Up1AZAZ1Wm/PshtSUlooSDPDKlDcUkzHK3QEWarPYvfMA6o1pBkr1WhnTtRKOHzmAar2ChYUFfOeb38HG+iZylTK64wTXlu9gMxmgN+ij2+ti9/69LP/Xrl/nleMZt9Ua2r0OBon1D9SqbYm/BdFnUcvnUMxTYrDmpVIUeLOL5048hd7qBpobm1zUsGPXTtxbXsag32fGQMl+zp374pd+A10M8e/+r3+PTQqiaW88c7ZGFNpWkGV5hma8Zeh4zJcJFfMuD0jyULQzv4LkEGFSVcPMgoXA6YqUj5gr4MnHT6JerOLKxUs48cSj3NrlF2+9iQJV5CpbpcoyhPoC62TscLCUxmyPMTdVxRPbFnAwX0Kh3xXWm8ZnDShP7hY+dHIWX/rsI6hgBYVxn9t+SC6XjA9jPWm+lo5AoygNCRkBuaRQR7tXx/f/9hL+8ruXcX15iNaohi7lywXWmlgLUz2abGYvo2eIU0Wsb5yqrogfPDhL6/AUC8YtTEjwqTCHpFlCoLyvwz6W5qt45uRxzDQaeOPUadxZWUM/KWNEbTk0YkIiIxGiCahDb03AJcsgeQPLjpTlo6n+E6MXU1TS/eZCYCWVxmIRC7MP/K4ueZ9/bjnawbGMSskKDKKRV1bFWDr/XWZaI4CR9izK0nArrHCVmBJo4E3tpOQziqCL+pJUDnoOctay+WZZUGJ7OQm0ZhlW+W4cOC8BJ63ctiiVazFl5zgLngqFYsgnHo6IOY4Ov4E5Tu23QpFgK6SyWgCtgWPHBgZMkwXjW/O87dnckcjiuFQaT3BQhNkKvUPNMTfDpCrIoClfk3YohNonkBGKWiKYVZ8qJhfY++ja0xmnEV3hxFjSeSiFVq1k9k6QBrM3lhuQNcp+KL0Y5MmH3tgZM27yb+s5p9qfQ51GB7vNUu/C8mhoUclo8IxOZQsMDKSExgM5O0iZBFr7vIAL6wQQX8IEK4Q1HYI3ACcCFxkoo3LFCMkfYV1UKajxVjwoiFuNk4V5+ZocavSDPZS1y6xxPPGktAi1ywcsPKpoLrBGfA8ebi9GI/sn/TMy5DFJNxhZTbq2Zp36lh5mifS4Q2r/Tq155vepZ3HAyr4btlHXOxxIZXq9t2lKjFvJhAuL3MnDpXua2bVSMmQshftfuhYVmFARBLUnoUIIGvElB1J9YRVp3sdkhPmpGeyencety1fRB830LPH0gND2h1jx0RjTxFJsdnBk32F87rO/iaUdu7G6toa7d2+i31rF4nwdlSoBuwbefPMUrly5jlq9jtr0NG4s38Ht5hpGBaoiTdAd9KVQhB+N+sYBMzPTqFQrnOTPjaaZEZTcK+rqzySUeoMyQpg7EnM7FPakO0PMFSpYKNV5fiuBpkKJcpxGoOIKavfB6RNJgsGgj+pUDf/yf/jvcXvtPv7Hf/OH0pctX2JXiipf261NtNttCaW5wdX0yARurI1LDNlo9VZgmQR7epnNRg8YyGkpuTiI0maITtbjR45j7+69qJaKeNBcx3d+/EOUKBcyOFZi/ifmWplMaIW5pDvQXlfx6OwMDhbKKFBPP+3dNRj2kPSX8aGT0/itzz+G8ngZhXGPGzIHxignsI8rRV3Im+tlOEe3jGa/ga9+6wL+8tuXsdymxr9T6I4qGHGVPa1sHokyclvOt3lCLvxnkYqHMQ/y8616IrBQdF/mpakiVqpoc+MBts1W8MxTj6BSyuOtt87h9r0mxsUqxVzCuDuWTsrr1Ep+M6y03p5xsbwx0yfesBpLswXosSjHfl2iui2MTMDQOS6WDqRghWERtbciuSfWnQGvNIilfbBCM35GegUL/eu6eoDEaQPMXmWrRiWhXZ4rdosIbXoyitk+Z6xN0H2ORGNAqww+RanE9sF+dCwAACAASURBVFiz+3S+cjoPXNXEhJB2+jHSoVR7BnnfCMjsO7In8dpBzjWsGBhtBwT9Z1L63JjxEKXSeJKFjZ0jYN8L+6CAmfUM2z5di0yOc4qB9A6jYz9Fn1hrECUJVAeZtbbPeHndym6K3gpOowu9ptc1RnIscsihVW9Io4EUELDl4KvR52TTiX/SP7cHJ+rUwI0dMEErMs4qNFB0FacWHzdaIGxiAFhpYWNlr5SzzS1NPX8qdq+0s46gsff2AheYJz6Y6cCfhQqk1QV/O7iP9D0PdlLvqwfJqG4b5RVCSibJivSF+RHDw8KQchmUI9KfxXeVn5tAmMBISxbN1bNyeC1P5+9ybowxCdFDTa9N+iBaTqPcW/6jXD0PZu3ndiADiM+EWu0+WZnL4itvYHwCq30vrHdwTCKLuFVkie2lUKFRR+lQgl3T39MOfzg36qETSBrkEoxoNifNNOVZqLQR4vjw/hGAovmf4xwWaZB8b4DW+iYbsqRcZGaOu4Ik1IM/h6lCGU8eexT//Pf/CZ55+iNo94dotru4desavv/dv8G2+SlOVL58+QqmalO4cvU6Vh6scuFEsVrF5TvX0Ur6KDRqaFLvsuGQz4iF58ibJQZtY3OTGbXFmVkOmdLQ+C41rqU5pKDxVdpYU5UZBUCQK6AwGKPQH2JvfZ7btBJjx9XHIgmhAyTNe6V+dp1eB/lqGX/4R/8G3/75T/GH/+sfo1ivc2iaWojQs7U5F1YYYSrwYFBJfe2EnhDmhjuuCUw2jWN7ZSx+3KdYLBTOtOWcqSHnjvvUVLfXx+6du/Dqyy/j1vI9fPt73+URXiFioZvuHVlvHFiGWYQ0rZ+AXK2KxxbmuGo11+9y42Buw5cMkAxX8PSjNfzuF0+gmltGPonVw9b/02rc7GzmR3kM8vRfGWurRXzl62fxF9+9ic18CYN8HUlCM2BpTFwfOQZzeZnaMKn3G2+XrKCXcVU/To/4k2NnPf4sGG5rV8Shnzw7I8XcELPTJTz7kRMsFa///BTur/aQK9R5XBiHxgURBS2aPoXxPlmQFvWcA9faW88cWCuU4BClZ+TM+aPzyQCPPiD7Fj8n1cAGzoQJJFGhSSiSm2VgSfQ+MZEhEBry2kxeoi2w/oZiO0x9sjwHtk7Dia6S0utQr5cnORZ+bTh6xSydtJ6iv1uvyHgd1w9TAUWKBZvAHmVbivkz6PW4vbd/f1s3n99me5QCRrr9Xr8HO60agEgKXjY3j3sSAAzfY1Ae1yE8a6p1i0avJuKciD2MdAmFL36/MqA1a+Meti5iIzWO6cbI2Z56N4rPbRbIGRXIQaFwwA2oaH5c/Kc76Oynhlf2yFkW6WHNGa1zmabchgfw7UzSnoMwZWnlExA3/9Je07Et4ucEsOGFXG4ZPT4JB3qQFJWcYDbpwm/gLQqYAYa486kE3QmIXoKKlKhNFZjWXiW9VpEx0upbxziIsYoUtylUFTPdH1kSagZrB8X2VwRGQ8t+1ipvme2bX1MLq8od0p5GBIG6TNHjdZ4pfSebnGrgziunsAeh3YM2Z86Aav+dIOihElc63GfBYfyOVPxG4Bn3zpMUJsN2/VCUoxW1FA7jIggkkidXLmJAuVWFPI9sClSshv2suOXAjl04cfAofv6z19FKBlxtSsxWdTTGfLWKV57/BP7R7/wedm3fxXlOw3Eenf6AGbSf/fRHWL53C6urq2g2Wzhx4iRu37qD02fPctPdQrGAzrCLe801dHIJs4TSCLrAo8f4nZi51LDFMMHC1DTqwxyzd5ujPtoUOiZgGZL85VwIQJXZsNTzbiFXwVylhoKWZhdKBWysr/Nc136vx8zf9qVFXudOv8vtQz7997+I7//0pzh14TwW9+zGrbt3mI+Q8bUSHqIpEsTsUT85rhpVx0byH6MyZZXnzj6fg/ABt6fGgutklnBAjD8lfyYZYn5mHjt27cKF9y7K26qfxk3G9XJB52R6a7o2AGzY5+tVHJ+ZxqFiBflhHx1KZSAQME4wHCzj5NEifu/vnUSj+AC5UTcUnlEfZdDgNRZEac7Ny0LVn4Uabq4AX/76OXzv9bu436+ghRLGxG5SYiSHUanKlu4jRWWe0csa1LhC/m9ppy3+5v2AnFXd5TBOhijlBti1NI2nTz7Cz3PqnQu4s9JGkqPRc9QCJ0ZhTGsL4BBdGiavOHAlQD2G7A1IW4hTCsHi0wbQzUS06laWfdPrMSTIYs3R4AgutQGiY9lE9oMtEOsWe85pLkF4rgyD6+VG0o01EUZTlyIjx0+zpRG9v67/+6Q9nPR7Ok9UEb6+vp7Si9Hex8WLwDHTy8HlJPpzOFmO0nvhnWP7TXhO17cvey3vaNjv+DyYk6mdA973GZR0sZY7fn0mFdN4u2Eci9mA1H2YlaMCBE0DU/2YJa79/f5LQNdjsGDXVLADTFI9l/vUi5GRU7Wo8feYi2XK03qY8MKJBkyBmUlC4wGdnT4BH+nwHBsHNSzRgHrcGZdNvP2IVv0GC4sXQ3hxDqtmwgVXTzQBf1e9oJBDZuZCezaFfAO3c1uezIckHQJIbZYaGqmcFS9MzjENtJa/+8MU0boZXQlteSWcFtrJLKk9Do1eknvHxFGzd/5wyf6o0eBcypAtqaHR2BjZs6XyLJGmzgpqPHyxV51/fj/Y2P98EiPH2+zWfMu9FCyKmCr76vco3ECMkv++gUzzRtNybdfS8ATLLc0n1dyt3IgLICjvrU/TGKhCs5Rj4EQIRbzteL9GuYrjew+g3+7g1p3bPPQ9lyTYNTuHV59/nltjnHjscdRqU+j1h1hbb+G9K1fx09dfx917t7mFBbUT4apPqhLtD9Bstfm4l3iKQg/LzVUeidUjtoHyZaiHnDa9lnMni0HPVh7nMZXksLnRRKVRx7BUQIcqHq3qynoa6vqxNI3GqA2AbfVpVCgWS0UPJRor1Mf1q1c4d7VSq2Dvnt2YqlYZkFCl7PS2Bew5cginLl7AnbUH6AzJ0YhATkabjVCp0Kgx8HdIFpiVDhXNmtOn2ijCrChBWdlIgZi0Ng5ajYAQT7ygsVuWEyoHNAA5+6rJB8mA5HnJOaA/JNOztQqOzczgUKmG/KCHVr/H+VuUWzkePsCJw3n8w984ieniKnJJl9+E8l8lqi1AbjymAgmSeQJrFays5vFnXz2N77x+B/f7VQzyVa6EtagHCQC5Z1RUIVWuoQJNHe50Pqu8S7Y1kDm/aS0j8htZ5pRxUv1CI7cKuQH27pzj6tRet40z5y7j7v0WklwNYx5VZQVe1gNP7uOZFH9nY6oEyFlIT8CZ5VUxy6KV4ZRLOhjQaDp1sFX3B6CoOxkd8WhTuKWDsvSKGW0wToplSzmIym5OMtaBMeMWFMKOptKTjC10bB5pFLn+5PZTVgRhOnwSi5kF7OZ429pkddskGy4/22qLvXNra5z936xdiTYt6mT6Ga0F6QXT1f5zD7d38ljaFEuLCraSPt7kT1ojj1FiP0tJSYr7a1VWaRn1EaHw7s5vz56cLAj3speVQ3mumKYl6SCi6AKRYOfl5RdfZtdEgWqoGlOfyJk7qZbgi1uajQMsMb4eQQKFF+naYhCtAZ8jzFJ0vq+CjcZ1IjhURm6SguYmSfonHgIRQ824c2srYDXMPwiHJqg1UeaZeH1QDD4p0x1AyWmJjRDDc6rnxYIpejPk3oQhWfY7/r3lokTQJwg/HvC0oJiYZv9XEkHZo2eiQqRBEki1yEV7S5EklLUyknIqZL/TDGdKuFUZRsFKe+tZ4WQT5xi1lCJUeUgJt+2lsjSTBF+WKg3G+N/ZqkgrxvFUWwgHp+XGDndalgRo2wHzv5NtIQMs16F+bwNi6ChnvVZCUqJiBgWVOoOUTQ4Pgc+hXiwhnyQojBI0qhX849/+r/DyC89TLR927djNLUc2W12cPX8Rv/zVW3j79Bncu3cH9XqFi1U6nS6fMwqd9mlqg4YOCAi1Bx2s95oYFEZcUMFsnA1z5jFO3NqMgVxxRL3r6pjKlXDnxi1UZxroFnJoU6sQq7IzQKpuIQHGpNXBVK6Ixdo0islI2qfk87h76xYDMJQKPDWhOB5j+/btaDabEv6tVTGzYwlvXjiLDhWNcPug6CKSzNJ7UfiY3o2KMioooF4oMYCkWbjEgFIOIIfAJhTiTFKmwVCYQ+WSzvnzof6FKmIFBHEBSwbIpRSzHpNsaHWqUsax2Vnsp3FTvTaIV5QxgwmSZA1H9w7xT//BU5gtrwHDbiiQ4dtRi4E83ZvSIgj8NHB/vYT/8Oe/wHd/vozVQRnDAo0oK8i4PWs6zgScNKaVyQCWYyxslTm41iNUjrFjYvifEcildW36szH8JmPBcpQ6gB4O7l1kELe+ts5zU9c79B5VIFfSZq+aQcrzSB1Adikwtnds7KmqW8NhUhmpZ9GNzuH94N6JRXYAqKl0IA2Cbo3Ou5cN20vJxyN5Ulyh9yZG3AOVrFzRv0MI1fSWMdksN7QTSmAwEHURLDYGkqcpzr32b9UCney9srlkYhUiiRGci5SuS1/F75uam1hEoQDB3snvv+nGaBdFnmxtDACbXjZgntWpfm+FPJCq9P/S99I2wBrlit2xHqMmoQbCo8WbTADYWlhfWNI3XMjmqvkngrAMQ8/vqIxsdn297GTXwmOMrIxZxE3MRSTAzOZxGPrlTxCQUyHQaIQtvA1FjodckmdpILMf5eMTPSWfwErY5XMME8cyu9Fvkv09JNeq0DNDFcaSpL8j7LNBr62Ogh8f5QXFKsViKw8NG5DB43YbZsgpX0Kev1guy9B0BYcpZeYEnTfFqo1Y/1nVZTakp5VfPEtOgUdIbBY4bc8Rqn8cw8Xgiw0MFT5YgfLDvOi070GAjXJyDMySyhA7LOXLlJwrAiO5A/lCjhkVlg1fuKEgVQo3ZBi8P6i+P09WSdr6Mch1BjelaBVMy7Moe8WvrDlm3GYmz/kdtoZZMGhyZYfFA2l7pmiyFORyH73oeVrYxJSShdsFoEu+Z2qsixp5zguzVhQJ9VEbcVhzXC8JO0f7wEUBNHFAbCXZh0o+h/oIKHf7eOUTL+Bf/rf/DarFIvqdHqamplGtNTAc5fHzX7yJ8xcv4513TqPdbjErR3aMZLXX7waGuVZrsBEjEEXpP61+C62ky+FVAj7caJVlNYeE/lNgT6ByulrFqx/5OLr31/HNb34b1R0LaFLIWFlFcsooGZ11QD6HnXt2Y+3+KvqrG1isTDGgGw0GPOuVCjvuLN/DZruFHTuWMDM1hYP79+HWrVv88t3hEFNzM+jkRri6chvDErXS0D6QLJuieEkmK9UqWq02ashjW3kKZabncmgjwXJrg5vv+j8PA+OBHWGAJikdwTgZyCKgoB6wSYXWGwTnK+tk8pB5U6auorxSLOBgQ0KrxSGVttDwdAp5DjFMNnB4dxf/7EtPY66ypoycNY0VdwsF+sYI+dIMOp06/u8//SX+6ke3sTquop+n1SiCOjMNqYpVdYiQz1K4Qu2DSGdw5WsQfK2O10pR+XFal0i7lbSTFAGCmcp0WJLbufTbOH5oNz789CNYXrmHU2+dx3orwbBYQy4ns10JKbMvMaICH1rrdPd+0yueFee5xdbLTGL7wpi4cBzpEm7hkwGDfB1vf5RgCGFaFZyU8VUWmtaGzms+J62tsnrFy4HZQhmlJBdlMbZ7B7AcQbI49tpyQ50Y0csG9tJs2CQQZ3o6W7Dg1+9hQCoFzLKUlbNrQXfqi5nen3TmBJipVKWmO6TzlT0oC4tli+ZDzq5VS9oOW5asFGhx1EPz941SMLicDXNO3EfLzdUem2ZnvIOYBV2+EjpUBavOolfJRpoMtNr6BacyA7rFfxSWnW2OnO5QWGGECF+HGgLbUpjgcR6I9SjjC+ghp4Nu1ZQuNBqFVIaLc48lnYZgXk0sXAjwSg4i/Z+ls1DDSDbYFCbidGzXr8lVtYoFksOhNbdRmGJjTmmbol4UdwJX8GSHKjRaVgaNK/EkQZvyZPwGWciCeSyrvJkYk1fx4QZ+SvlrXk4IB+hQbXs2jsjoGseNk4McfycMXUy2MkWabv4owqnWxBiC0N+I9ofeT3uVGS2ojeRllqcAXGkLY8rdAU+n2L1wZxNorQ+eASBTgKyIdbMCmBUSO/Rfs58HZWzK22mMAArtgMtg2yBTZgi2XMsAuDEX/pr6HFnFlAXqHAYg9kPPABsiXRemvy33hieikIEdok+uCTUOrpVAcJrCdVLYSt3uRyiPx9gzM4MXnngCz37wA/joR5/jCk0CQnSIi4UKypU5nLt4Gd/78U9w4eJF3Lt3F91Ok08R5T8SuCoUiygWStKIMkm4CTA9EIV7Vzsb6BVHGBRojJvVUOclh1ANh+ScJNg5u4Bnjj+G986cx1q7hQ5GaI2HZHe1elq6wdOLk6NTplBhr4/ScIzDi7tQTsbo9/qYmZ3D3bt3ce3qZW4sfejQAXS7HXS6XezevQ/DQcLV5rOLi7i98QAP+h0MqQFvDhgOBwx8SROUCyXUSlVstDZQyRewUK6h2B0CgwSNpQXcXL2PXn4srV9cGJHkmBsrB2ZdUxNkw2x4gnWqQi1XRJ2GiidDzhMk9pJYQgpFM9BhEYvOZQCFehxFJWneqYZASvk89jUaOFyuoUJ5qloMNKBih9Emju5p4l/8g48wI5cbtbRju7YpyhdQKJAeLGOzO4OvfvMC/uNfv4uNfhmDfANDypfjNAhq5Cstm4wd5jOieEGnwkk+VvixgoeMgx3DOfIuQhzp2WK9Zo1IlbUippDPXx+F8RAH9y3iaQJxy/dx+uwlrDYHGOVp6owkl4ud1uKtkGss1w+pJWH8kIVagzmO+k0PavaaBOTsD+klZlUUpHrH0zugBNR83pRPXLdYuuRiRaQTihIcnxCBoDInvgEvs47KIvIaiH5g2eTfudYZEyb5eL3kEOKWHwvVoRGfzHpnnY8AznifH1LAGHrmxXMUgXK6QCL7MP5+9nc/mSeYGXmh6FCF3G+NGgWiJd4hnml1+B2pYBKrljD1WB64PowEoC8EdlXX0CJtWSchlbpj+z0asSNrdm/Sfeyh/PUMW0QnwLPAFnUyYB+Jh9zLL36Kj7UPLxJDQHkogpdsXAz9Q3IaJClfLpZ6KW58JyHFcrnCTXmZog7djO3G0RuxQyKYwg3H1uHtdg9ZEIl38P+l8p3senRcZW6ofF4Oi4X4+Vk5l8j46lhxKj8SDceOovbVovBQ6jp6Xbk9zQT0FbfBd+fF00JyuR8beF03A5TBAzbloOFApdlFGNMH3IxJZNPkXekefD9NbZT9UZpe72MAmSq0uMd6aLGiIEgTwBUnh/yMNHjU+7nwKAEamhJA/1HriKzQyr+tqMIWMOOZuYbA/vDzd5Xh4jyYDGsQwn3cwdhcDiug2arj6Hr0vEFRExizMKMaOQsxsefEIdrYNiYoPh/KZTYhthwId1VxEDCX8CivhMY9lQsYUyUknxcBKtSE4dC2Bbz8wQ/ic6+9hu07lqR1RyKNsIkdmZ5ewBBFvHv5Bu6vrePs+Xfwta99Bd2OhOOqpTJq1SrKNF3BOqoQcKeih34Pq51NdPNUiWpTECSHiuWMFJA6bbzGoxGmixXsWlxCq9PGZq+L5pAmQGQ8J2UTbJhIfjDCocWdqI9yDOzo5ahZ8c5dO/HLN36BbqeN+bk5zuubmZnl/2i6AocBK0WsdJpoUaVlUfqsmX7gRGK65ohax+bQKJZ4okR3o4lOv4+ZxQV+vg4xh1aZLVYyAx5iCEhkS51JMqQjYKpQwkyxjD0zs+gMe7iyfBcdSj8oFrlFCW+p2jvPcER9aLrH2IgRSoUc9tSncKRcR2U04H5epJcoR26UbOLwrg38wW8/h23VTYyTTe7YbpIsE3RK6A1n8M0f38B/+qtzuL2ZoI8ahqhqk18O1mI8suhHqKl3o+2CVtQHDApSltiUpAX31Lm2nCFzDs15Fl2pOoYc8NEQ5eIIjx3djePHDuL6zRs4e+Eqmr0cN/tl99FV4dF6RRAcuRM5+1opamhEQU8qFJkx2mYnAkukuo0ZMgW30extzcPzTZ28EQ/tn1QQ6ZkNHEatHfVMGigpqRHamogNkDWM7S5Ezyvmfp9Q6FZGzVg71aVyktXeph18sYfRZnvNGIgYjcaY8xs+b5EKZecov47WgPIPjXWTa6iToAuTrWgNujNiYQUZGSb4fdZgq0bf+pO4B/ZMsc2Ld+geth62Vt5BEFtgHR/SZ9wwEGkWHl6gaT16PALhpBFXo5YiyaTrESauhBYtsfG12VA7vIY/LHUt9/KLrxgk0e1yQXnuI+UrUakjeqR5IhOnQSlXusvd3cmjViRNhziLMr1RTBtveUcbHeMpUGP7uO2g9rsShaDd8LWBpqF7puPV32amRC0cT2MwYxwW0ufDkeoREGXHjGPRWmIuOEnvGcZaaejU97HR5wprlcnlMiEIQsMhRRl8L1DRsibUO055JukqYVNmoaLPEsdDHhj19JLcpTAxRFlFm4AhqiBMgxXVoAfYAzSf52b7KLklvn1JzOULgJ7Z3nSeAn+Hmdlsta4qJfWWiU0MTJwKUwgzKJAz71bWIBt2TufnCeMZcw6kW342VGwGMB1SCc+hhDcxbLZWIUTFHkEsTiEXg5g5ajGSVIsM5ojpob2vJEMslkv4nc99Dp957RU0Gg2u0qTiBQJzxDLUqg2Ua1MYF8p47/p1/G//+7/FqXfeQilXwsb6Bhr1GuqVGoM5+g79qdZqrHTXW5vY7HfQwRCDouTI0TtQrzg7O9SYk0KuEsgjh22ESrGESrnMuWndviSOh3OjjhzNbWWFzt0bxsh3h1go1bBtahr5IVVmDvHaZ17l0U9/8id/wqPFKCw7TIbYtWs3yqWK9H8sl9AvAHe7LVAmmXXhY6jFThjdPOFO78UxMF2u4tmnP4TlO3dx9fp1JAVgI+mjn1emybwaFdBobCRUyyEP39cKQIVCy/kivvT8C5hZmMaP33wDv7p4CT2q2y1Q01rNNZhgUR7mdRfyOeyZmsKhUhWVIRm/RHri5YDBYA0Hd6ziv/6tj2JpqhWAnDBHY5mJW1jAT954gP/zz97CxXtDDFDBkKY5CNcozC3rV3G62Vlx7L1VxqeeT50j1j/O8AYHUffZhxrF3bfICOc7sGrMjRLUSiOcOL4fRw/vwc1bt3Dq9EW0BgXkilOcEzimXMexL7J6GJOjOpd1reBLOcf0762trQy4TWJ+PLibBFzsZ3yNjE4yXW+SZMbLgxj/fTsTbIucHjPH01MYNmdTTEhENWlwu1XA0nZQ1i+9JlFX2btn3zvrfEQbrjl6qsP99w14GkNCFa9TU1PY3Nzk9Btvw6KM2fNN7jMncuTsrRge89v4sU32/v8Crq3v7AijFJDVm+niZK9v/6a93gJqLc/ShXpNJ5J6smIbBnNkT1S/e/vPz8nTtCStiX5neZmhQ0WQDcvJ9ug3bdtYDl558eUxP3gs91RjpuHRVJK5BzppIRTQYQDbt6FQw0i0/wQvyhYtbBoR8HmZ0uAFNyYZywsJDU0KTMKv8odyfeL4JTOodB0eeUMVXIqWDThkla9H4RyaDV3ifZWteB50bDhU6TtOq1ciP1OWLwhMun2G31xTJsKSaQ8q3nAtOyEAyWsyAhmGiMiDlQqHQILLxv7RM0jRCf1HQE5sUWhVy/JEQIT+j8MQLKzyHVkfdz0HkAzMTUrq9IPpxdPQiiQLOzo2lw+LGmuveMIBUzjtgb39Tnrk6zoZuDPDb/9OsccGTM1REOXHYFKZNzMOdohNUflnM8DKij4kQ2dmEXJKj4bjdN1oVQmk90t5jMt5bk9C16+NR/jksx/C7//G30O5VGAw1qjXMRgkGPYT1AmQ5UsUY8S7197Df/jPf4FWb4ROb4Rtcwv4wfe+x8CrWiqhVq5wDpYoQ8nrGWLEfeSIjaOmxTxQfjSSwgjRgGIYFGBQYYZljVLenE1WIWbMg/WQj6IsN+1FIRmjoYUP1XEOC3NzHPr94Ac/iBs3b+Kvv/YNZuunZqYxOzuHxlSDx1bRvQv1Kh4Mu1imUVZ5CU/Q3FYu1CGlSM2oFWQSjDm0Zx9e+MhH8eYv38C1WzewOuxiQMDS6Wp6P8mFiv0YIxD3rtoYhfEYs+UKPrh/Nz776ifR7vbw1e/+EL84dwlJvcyNkOkEhe9PYDm8YeCcrXwOu+p1bghcpvm84zFKBQJiQL+/jv1Ly/iD33oOu2Z6QNLkM0pCzSAuX8Pd1TL+9R9/D2dujrA5riMZEcMloIpz4Pj/RScYk+edZpmTraO59KwJgFWmWUGSOWJmEA3csPyrFrDPsO5iOzTEeNjGB546iuNH9uO9y1fxzrlL6A3LGOdroSE2X0H1tAcvci8xaqbLOczI6QtDN9M7DVo8gPPn9P0AnRjQYCpEqzhabetzbXUs7TNe7rd8T8Fc1Beu8M01U5d1jQy3tz323Um6x+sna0bMVevcSy3amPTnzNF8H/ZLDTh9j9vCaH67pRMZYAkgV4VsYuWm2mNvG7w9D6DVkT+iiKMjbXJo+jm7zrZGHkN4HS0txbY68/IcTkE4QB2nOUlBkuWs8/NqWpVVSXv7LdEiHesoCyWy5kaZxs8LQSOHNf18lmMu+27h3a0gztYm6JpXPvFJ2Y4QXhLWzWabkdcYD0pM4pcFk/g15cjYxggDRkZiGKoT+YE0rGgAJ2ySsSJ6f/qeAQfOILCmrkpJR8GWXDoBKTFvzQZnm0qT51Q1ZOFi03LmXeoYWzPKJrCMlNVd9YdEWmyI8bOqVg8I0wAtMpiiNGK+mfdIPJCTA64VPLRumv9VqlRYuVOOkQE1Ww9/4MP9tf2VkKoC5IgVkXwQqfaRsK/2E+ckc8oNlIINlcfwv9lDmUq2VDkxuZCcGWEVTH5sXb2Ssp+F8LP+0n8nnDk9FKK0FGaYx8PMELO/lQAAIABJREFUgJkxAWn+4EclohKh20K9vEL+jOYIemWQBfr+APEzqCIyA2FrxPth5d1Boi0ZNIduMpCK1nIRlWIRTz36CH7vt38DOxdmeLoBTSrZvrTE7NWgP8Ts7DzGuQJ+efpN/NH/8W9x68Ea9u1/BMeOnuQCgq9++cvotVqgsa90bqg5MIdYaYA9AYdyGeu9Nvq5EXLVIo/L6hHbp2vJ6236gsBagdIG1InQ35Fio7w4Cg1SqNgiRuIHmucoslYa5zBTqmA6V8J8o4FBt4d+t4tf//zn0ZiewQ++/wNcvHSJ7zk9PY3xUHIOF3fuRDc/wrmb19AvyRi5Mc9sJShKTBz1J5NxcqoOsTQ7j4XpWaxtrGOt10abdA/np7JmFaCv4SwfNg9WnGSnIHmP+WSESiGP2eIY/90//l3M1eo4c+Ea/vRr38Imsf3U54+GWjtmPQskzPkx2SkW8thRrTKQq46HbCDYWR0nGCRN7F24h3/xpY9g1yzNWW1JiDRfRC5fx4ONAv743/8QP3m7iV5hCgNUubccl4PZzFhNrRBS1CINMXwYn4/0sugBK8gSeaZ3Er0djSKHRMLPfL6QOScE4krFAR5/ZD8effQILrz7Lt4+exXDcQWjcZmb/RKkFj0uFa2MnRwLJftizIkxb9pSRgebsx6mip3M9wyoyOWVvee5ifJ3A0pZIOL1D1/b9ZkM13QOq+kO/zv10rew/pZnJidHzkLqfeXB5DfGhJpzuyV/cGvRhr1X3KscV+eSLZRQZ0wb8XbIfy/7d7uWB5IedKXe2ynHrMNi349AT62Bi35l11elMeyXLxr0enjS3/39g0m3KIESKfFdpZgv/luEOwDKsFvCZk8CoP4ZwtraD3ncqPzh3Ekij3jYgchhNoIltMlWhjmKh3/WyUx0CnMwkLMEF1UC5nGmgY09pnkXxr/5MJkoOTLekoAb+43RkTYFJwuoYm7sD7+wayFBv6cEborH56kfkLRUEMBinpKxRsLL0P9xa1s1+Hbu5Xn0fsFVlYAS4zElrNKANt013oCQcP3am0DbNsT3EatuaR4W0uDAL0tsUDdqT4RaDYea0040FCdJdtwElp6UBIEOLFWTtjud4E2nQaO2NQlenqqTAOhJSOW9Ddtxwq0qU6m0IgDpq3hZNEN+oj/gxthJCMRGnagBCZSIucDxUAdj4k4fGxsbiukMCgu2LnCQQNcjTnopCU7lvE5GFbYO6RBuOIga5rcwkSnb7GELQNsVRmTBoQEgU0ApcK7JAQYv2WhwzsCYmVwqesgX8/jYs8/hM7/2CnZsn8Ogt4lup8WNdGdnZ3iGcGtzkwH4tTu38fUf/ADnbt7irv7DAVW+FvDCcx/DxXMXkEuGGHTa6DSbvBa1Ks2GkIRqMjBr7U0U6hUMi0CecjlcqMqKN+izNPh+lM8zWydflphHUHo279NkWnNRLc+Im1tTG5txDnPlGrZPz6KKPDYfPOAzeuToEVTrU3jnzbe4MfBUo4Fep8s5gVR9SyDybnMd67kEwzzNKKC5sMRe9ZAfUS6bzIykRsukC2hKBvGONEqrWKthvdUSIEfVzcTws3ybkpX34LkDRZp+IGPJ6NfklNHe5CnnMzfCiUO78eJHnsX95SbOvHcDF65dQnvcx7ik1YuZMLPJl8mIGQ4a67SzVsXhYhVVTrwXtoNz5MZd7F64h3/6mx/E3jlabypeoermGpbXi/jPXzuDL3/nCtoFClHWODxpuaIcfuW8OJ5jw/m69PuUfvUWjh1sda40hcKc4EnG2kLbonc5mUVDndRkb4BGtYBnnjyKnTvncO7dy7jw3m10h3nki1VNJJRqVEEsBMTkoG4BcpY1ZD0KXZumEH9RMMd6JtvqQv30wLDpXvN3zRlxs0jN6fVAwIMYclbod5OqDc0hEJCY+cOpfcL8RiAX9Z6QmDJ6LgVKVX/J40b2JQvEYk6ht2Ux/8vLn72jyIIHBfF57PMRvMcqZf8s/pmyr5y9flo/pj8d1lj3hX/rZ4lriDvFkbsipczVlJyg94thXK9/o7y6BXZrPGldRFemGfesvAj4TLeaoV0z+2Q7yIkPjkyTbdC9EPrJvZLYeblXjCrKmgk7Z2fUO45hz199kRg5ESyp8tQeR2GBhX6XnAvLWYiAyhZLxUPH/wiNL4pMAJbMb7R8IRMmSc5lWMTz+XSJQp8z8V5pNQyIiU5WD46Ni7YL4Zel+5pnKX3vTKnJAaReahIilX4sugwxSSR4WEwX8+M7pMCrmWLjDWa4UEv6oLDXbKugAJDzWUyKFQ9z5aPhuhgXiXmCzK4FESKiIdzTlJXF19MCat6uDpXngb3yDsYq2t7xWnE8RXPWQmgyyptG0PTeUjhAf4iJtZAb0/0y/j0IrjU8JiaCcqZENgToG/C1FiPB07D76+Gzpp9eoIOyVYAqERyhxAPotG3WFWQwwGF4+4zL+4r+iYBDDlVQcaQ1q4xVfwx6wxuqpLuzKQVDBt5tlcURoLmjDOKe/yg+/7nPoNGoottr4sHKXT7I1Xodt+7exi/f/BXu3V/h/LS1dgetwYhBHOVHcc+wYYKZqWkknR6OHzjIoOfK5ctorm9wfzpmWylBu1jgXmv5akkmTxj40hxY2zvez2Ie5VoNo3EOvcGA14DmdlrYg3PitAgkbKCy13zulUmn/6nk8pirTmFbbYoZuubqOrq9LoM3fq58AdVKFav372uFpAz3ptFg9/ptDgWzZ0vFIn0ZX8UgTFljrgClVi7EvOms2h6xe/Qg3PiY0upMr5nCF+FnABdkzBlQlc0KRnjswCF8+pOfxr79h/Hjn/wYX//+t7Ax7DEIpPdkfWLylcmvNN1DodXt1QoOlKpoEEPKvfEI2FA1cRM759bwz7/0DPZvGyCfdDDON/Bgs4ivfPMCvvaDy7jXLWMwptYdlEitskrAU3UUyfKQmGWdDmMaSl5Nn05ZVTn3sh4EXLnK2gOIlMHwukwLophpGKFRy+HkicPYsTSLs+fexeXrK+jRaLB8iXWw6FtirOlePBckOK2skSy061ioLHARvab/p0oiAAUrstHPeKYv9L1UZoTYVm80s85YFsSmw6aGCuU5bD09UArrZ1EtlolMhSufM0WcwfrK/nhzHn5lrF2mWMdZfrFtBirUvplNmwhSjCQwG6brY89v1jp1j0zfRHuDeB+VEdUjqbMw4c3YGfQgOLx8DN8bqyz3kA9Ya6zYx1MUdbAf7l4OCys4MpmP+cq855YPGPrsWs57hOie9QpEjDAXUYZlASNRFXC6uSEaY/TpDN4y6DmNcpmREydLqefx5+jlF2iyg8aMw6YRkpR8srhYcdGCgtDRGLKGBHxIwVI7AzVgbKsFQOWpqaVVRQYv0QEyPvCWWyf5ENxclWcSRspdhFeTn/U6RuUyrcygzFeS6iYawAttU5Qv09BihGeqZDRc7GPcKYWXkvZI08pCCyWeOuyWj6Kg2BhEC5ESLRg8Fk361BWJMESrKo1BiF1LDWBbHkz07KIyV7YwDE2PCt6KNszb9fk09ppZL8D+bWvi35WMlIXS2bPlfZU1sqHQ9FzC2OrP3dBhA2cCuBUIhYMiT2TKlvr8iEaL1a0CCEWWTNEZnOLt1nNqOXfy9XQI2Dxve/8Yspd7mddouRF+nez5fCVcWNNERi3RlI3nX/g4vvD5z2BuroFOt4Xr169gbW0V23fuwPU7d/BX3/oW1jodDDhMKx36yUiOxvSfnAMe80Qy3R9iz/wSnjzxBO4t38PVS5fRWt/gRrwE4soVSpAn1maEhPsGmocnBSryzKKMOF2gUMDU7Cw2mi0NPUca3RvcoHzyNGe1yNXeBqA5RJGjLmfgBsM7p+fQKJbRWlsXp5G+U5SB9FT4QEn7I8ocI7BQlVy59UGXiy8o9MrdgegxLJcxxv5k/yxxn/P8JDQsBTQ251Zk3kLpDNKNxXVAQWSBmjMDu2cX8eGnPoCXXniBGbSfnnoDPzv1Bq7fvsUqg1m80P/SnN2YD2yO5lK1iv3lKhr9REJ/xRynSeSKHczX7uOf/P0ncXjHCLnhGO3hLP7fr57CV79/GSvdArpocGNgYhYZvHNj75zsO+lczv3Vwo2gl8yLl3cPjWhDc+840YMcXikii556Sn8ZG0fykwww26jgA08dwdxcHe+8cwY3bq1LBW2uqL3aLBKQAYl6zsQ5SudMT2J95AxG8GTnir+r6mvS9xgouFwr3m8LsQf2bxJ82gowtY4uVpuqUfV5YeE8GCAwcJlhwyYBSGaHyQEx3a66K3vG0kyThY11v3TPLbA2CcQF/cR7HN/T9Dc7a4GsSbeb8kBX9i1WfntG19/XiBD7ro92eNlKrYnqcfuZDxPL7HJxSu2ZI6jRObKpiVEiN+l1M85MVoPZU0sJYvuhbJwuVhY0mZ2wZ0hfzVY4HQa1CJsBe3Gk7KyqIWIjFcFjdCScc/k+4Wl+F2LkZMFiHNcqhMwQsuEiJa+HI2XUwktLI0YGcjRf0hg4BneEqIkuFKQZn9kOqfBycuCEfaOXoQHc1GfK/i0Mm5h2Dp24fIBQLEGdMSU1JigL9gK0ievWzYmtGETGJXIdGIr3URhBZzpeRvFE/JWiZiP2OJ8wVOTI/YQZS88pTR/kGHK20S6c22Ql/CGJO3b8jGIhzQTpTj5UYIpU1iZd/Rr3KgKmyLapMXR0vT2r7YExsbQIloMVlIEln4bw6NZRbV4hBBl08plaXAfCOCymCpsMbJoLi2CN3sD3mbMD6v+XQa3rlZgFskExWpg981CyvpR/E8NZtK4k0/RcL7/6Kbz66qc49ETV3feWb2N5+R62LS7g6o2b+E9f+Qr6BIxKVeSoqpMVvYY6uXeYOg/ECo1HPAEi3x/g8WOPYGlxERsbG7h86TJWN9aRL1H1oIbgxjJcOvALzn0lUCxGJcdFGKUpGgtGlecUitdK1rS7y2/N57BYQIVGglEDYmMT1HPl0V8EHLsDHN21FzPlKu7dus05fIWiTGxgIIIxlpYWUcz9f4y9Z7Bl15Ue9t2cXn6vc0A3OqEBNBIJkiABEIlhSIlhhlOjGVEayqFU5RmXq1wl//MPJ9k/VHK5JFllW7IpaTRJLs5wSM5Q5IAgMSQBkERGo7uBRufcL3S/cHNwrbT3OvvdJt01HHTfcO45e6+91re+lQpYun0LS+0N3Gytc6i1Vimj326DmgJT3znKmeNUDJc8rhpE4B3l6rIjkEO5Ik1oqcCCZV0ZAZJ6a0wt7JQYVHoe0mULk1P4yLGHMWx3Ua2WuXFxZWoCP3zlpzijo8c01rgJmHhZIt26UK1gb7GKSZlez+tFIddRoYnJ8g187SsPY//2CnqdEv7oG6/iT//yNNaJeS1OYDAscRGGxC+IBRQgJw04pS0LNRcmWeKUbDZOPjwk+Zosk269pBJYGXrHjJlOINdBgiqajzzqoV7J4fHHHsbkRAmvvfE2Ll1ZwijXwBCc0BgNo2P5vLE2RtDrnDRk6EEepZZ44x10jAvRpmAuBXJiEDStwbOPY8KOdi3TV5Luo5bB5dMFIOfCpAYauFG26gN7lmDmrVmtOo5Rd0okKQtijI2KQCULTES+edcpVzhTeRuLBuxe+V7S+7VoEbP3UbfHoFB2lJjo5hgeJ7KbruvhS0jNcrYl2GdnN7zKHAc+vQ2MTKizurwvkWXz6yd/12p6/kq8b9JxHEEakVPt7K7rMJACabZ/Lr/Ty1wW0MWVYBlyxRYi+0JeGIhMbZnpZS9z6drYv33hUe65p55mSWWUzb9kXhSV3Jk4av8UC0OQcGdoYmFDSBFyTo5P8At5X1rp6RFGoKp1KTgsQw9q4dh4gGTDZDMCC2KVHRr+ogeg6jdRRKnHlS3j9YCOPP5wgMOeK5vjLpMeyrjAkbqVjbEDEcy9Xj8qBX8gxVDaIZPvxIOU0rzRQ7V3jGfgNXIslP26PNvmwfEGVkgg6H82juROjJw/KHx4NUnYQE4W7GgVnSWFW/WtHirz7ASQZCuV7Dr8ezpH0bxFWzcPRMMqW2WRcLtydPX3U0Xi9z9z37Z+zNnrXupmWCGPAWI2+rzm8Th6Q+CcLAkzUci0WsbjT3wcn/v8Z1Es5bGysozLVy6j1W5yDuT58xfxJ9/4c1RnpoBaDT3KDw0J7FJg4MNlfGJobUcj1KgYYZjDkYMHsbBlC09ceOfkCbz29psolKkdkLT0kPxIy8UkvyvPjF2r2RTngBriUp8oFrUCV11SX7lw6hO2mV9Xr9LYFrVKwvKxMqOREn3M1hq4a+t2dFc3gA4VMcgYHDGcI+zcvp3v59riTew5cginrpzHpRvXMD89g16zydMqqO9cmMSi+6RqWvQHGUutfLT7IHRDslYslfleKXxL913knpdldLs9LqyQpaGhtUM8+uBD+MxTz+Dm1WtYur2C0+fO4Ny1S1jZWBcDwOGZmJKSGu+oL0ZYqFWxp1TBHLGp9LxEL+YIlLUwWV/B7/7WY5ibKOI73/4F/uyv3kcTVXTyNRBEJ4Wa18R/ejYeQjKgHn0E6CiMKY2ZWRrDDNKsgbOzYPfIz+hCPXaeM4bFSHuSmVEfMxNFfPRD96FWLeCt46dw8cqyMHEoiyanCArnG2bDigGsJM6RB2j+d0Oum1b2BScwOMXCyHmDFnSdC1YGJ9Vypj1o0S+kIHAzGPC6OGFIFBSldkE09Pg18Hrf/7Y5EalhF3mMBQz+fVlnBQ48m9c7n7G9h9eZfD3XOiNTmayEjZELft1j8Zj21bQ8MleJzKvjC002gdXx7bLCmUvAf6q7M8DFRWjs+bIgl67q4WVkEU2PM6OuxV68FxYJM5zjIn58L2MKdfh1zbeK0S/ZJYIgViwp9yaElq2rl2EvQ8KsxnY73lZ5mfGgnyc7RIRtzI/mFKjRMMPOC65lBRKc1kao4YDJbL9AV7KCp5wKxzxlWERj5yxvTZSLGW1pWqtpapoPJ8g6/pGfYwQqf+OO8G6xknh15rse9Bjz5jaTlZ8pszt4EnI9MSMmkH7h7Z7sPdmwbAKqADldN73BeA15triB7vvBi5Y+TSI8PtHfJ89GDz1VFgbk6DcFzPnWI3KvNrkhreYx8OcPo1xf1Fl4Dl3XjCHRdUtBbWatAgerK530hhv33XQfsvvhcgtVbhmQ8fwi20t+w+5Ok+OtgiyOdNIofoYWT9c2eJIUNOx3cezYfXj6mSdx//1HOYx67vw5dLod/q0TJ97DT3/8CnpD6TU3KpcwqpQwoDn07ORYbFFX2MCYlrpPFIsoEzDqdLFrzx4cPXYM565d4Ty7nbt2oVAq4tyZMygVJb9OnB05M9RDTmZ1CkAplMs8uotBos8EHNObT867Pqk7J8w86/ksVysyVq03QLVQxEytgcawgH6nK+O+qM6A2k0UclwZ2x0McPjBY1gb9fDyG6/ydxr5IjobTa7Oo/myzDRwcVMe9UYdhUqZGUjO5mAtqo3IwumUa5eJ1SPmkNnbHM8W3mg2uaiqWCxwa5B6qYrf+MIXsH1unvtlUZXxv/vTP8Kt1gazfQbiw37b828WAD5Pc7Uq9lVqmM8VMSCWU/N0RzlqLbOBTz/7IE68fRLPP/8uNvq05zQ/VXWhdajQwqRhb4h8dwO7t81ganYaJ85cxaBACfrShsf+mNxn/quhAT43yqbwaU16ONJrtP+U25xHBzsWpvDAfYdQKwNvvvkOriy2uDp1lKM2I5Jxyq2tqd2N5gCHO1E9ZZMQMkaLw5CxfZTlRQUQljBorOM0JGbPaVlmqZGzZwpNfU1fJrlbKZgbZyzDopqpcekdwSIF5eYTdaIOtucef30jUNxFnH6yPbK9lGtI6oDZIAutWmFKqvf491U1h3vRm/efjQypTw/KOgZsB4wNczJvtlj0QZZMsef2wCvsYZIz6W2Al09/nyYjPnLij5+3tT6QIOsQJ1mkNipdt3BNRw5lwbulAJDo24hPATqkUwyQEuY1BzQUhilu4OtpzqKk/mRDtH6dxqgY5J596hnuI2cPymEF8sjZuMkuZxZBFbM01rXvKUvkchdiDgEdcE0aZ8NubJVUnMm1IwiyjH9ugJLFbK4uJPsoqWKQvkmGai1ObmxYBASWy0a5L7yGmjgdNpLbi2RDfwE4eMWtTCEnIitjaMLnBTIVQrpvY3QCHW35C1YlqE03fVjanpeNLHlizD5Qka9Vu0T2zRRjqtxTgQ9xf+1HFJSDMm/UoJZ+l4adkyG9k7DL67GYg8tKaF3NAcgcbgHA6brYmoV7Fnef/3nHQ6YhviALDnCQ12VSpsGn8Pi2n9ajz5RPlAFZ+QJPvNe2DSaxqtStyXQqh2Hv1WD2+x0cPXoYR+89jCOHDqBarWBxeRGVchUv/s1P8Oprb6DX1R5akKpWngJRLfHoqb46RPHmNayhoa9GoYAqNaHs9jm9YVAqYGNII7D6qNfr+PCjj+L1117H6saa9ueSK1lvRcklE6BKQ8epAp2gEufUmdOm4WZvlHit7N4ckOPwtZ59Ak8M5Oj7JA9UVZsvoZrLo5Evc7sSGovFio5an1AaWaOGPUcP4a1TJ9BaW0e520dxOOIGwgQKKCRL4LPd7mBqegoL27bgzMXz3HSZQsPWbDlWScv5XFhY4LYszVaT0zaoZx+1eyEAMtFoYHJiErOTk/jYIx/C9i0LHMp96fVf4Pmf/hhDZtKyFYsmQ56Z9eeNfnO2WsXBegPTlAKovRpFnijs3Ua/v4azZy6DOgvlyw0GcVSkIQ2rqcJVnQty2DpN7J4t4z/5nc9wS49/8W++g1vdEjcJZinNUMEWzlFnU9uMsH5SfRUZMBlMbwVe7NANu9izbQIPHTvMTOJrb76DxeUmhoUG1Qlr5bMNmBfY7s8pyck45k1kRsELF68IOM4WGkRWKwVbaTjWG3uvewN4cDVrYw2hCy1zd36dkRmAT2BdYv9NawLurxeIjoRdSn8zyEwmVzC28Enf988UrmV7ZWAgdHMQx9Se3QMopU4D+WH6zlJnzGG335DwpCsMVPny12Y7Fjw5kVMziePWOrU99myb5TYbqYn3ZC12hGDw+Xe/6vfCbzmMqdxT/GrAHZG1DoRSiJxFksLmlgu4JSLEiBcLlCoBptEllnMtpGP9K0UE8j3Sl4pd5IjE8+TPgIFDTiWi9X72k8+ya2ZvyCkMWZuBDQqCwTdh9JUl2VsUilClPESoMNSEZElyj2W0smlqHBUshXswXBi8y8h4ZQ4NLxiFBeOAXlEikpdkdLV4ZlnAIAZMvAYCctb7xbw4vhc3NioIgIHbjMRYYEe5OWMorG2YAyuZzQhKV0JX/J7+j/Jg5EBEZSYbrXQ6S58oelpzyrehMJXQfdZsUG7S2Hc7KMK4RUlOFa2EDoegDt67d+/G8vIybt26xQeG2zWEZsdO9h1w4vVXRW0ze63nWMrUCd1sToHJQwwLmBdpNHQ8JGKwMvkfzoDxs/L/HKtq4ZgkF0LhZOjXx/LryqRNKZkzzj249L5ZXqyScNNwaK0UNq8XAzTqVRw6uB+VcgF79+7lUOArr/wM585dQr5AvbdKIX+NihM61DyY7Eq1hEHJnBIz1pr4y6HxHMqjIWaKZTRXbiFXKDKr12TbKrlRx449gFq9gb95+SWUS0VLiQlJEgF4cZ1hHpVimb9LbBT3nwtJ0i40a2uuhVKspEz5GFfNrHxUapxDxP0nqaFGAZP5MqYrdfS7NAJMRqbR+V1avY299x5Gc9DDjctXUOkOUBwMMDU5hZnpGW4gPDU9zbl277zzNhaXFlGsV5GrlkCj6an1iAybluv5noYUxpYQLbB161b0Wh102h3OL9y7Zw8malXcc+ggqH9ys93Cd37wPM5ev8JAblydIb/mestFYyt7NVUu49DEJGao1qFPjW5pDajStoIuOjhz/iyWl9ZQLtZRoMkf1GhXm6hrC2TkqTK120Ij38F/+btP41OP34eLV5fw3/2v38KFW0P083UxM5mzaIVfqv84JKbVuya3XNwssiQFL6xFkR92sW2ugSceO4ZOew0/f+04rq10MMw3eO15iDyta15Gjo1GNFtSKlU90Pc61RttwaYE9GRkoAE5f6a98RZlpsYtcfI9sLO5pcG5sMiKORnemXTOkenmTKqJmbqMQZV75cxjx3LY86T3bPvh98XWwa+TvTYOhKXgJ1zTARJfXCXTViTK4NfV1iQFBX5fDBxEgJRtcWJ2hPc1PqyEbENsTNt6JcjKZCG14/73/b155/hOodUUvKXrnL4vgq4AydJEeK0UgDldxjjBnFcHrOj7nP+tXT7iSsh5E3mkv2u1si4Ur4+lAJkMW7qr3igTWK6rQApwxz1P7tknKbSqTeyc4o00nHVbi2DKPM9M8p9rtRAXP542U3/GyNnNxLiyuz4DFM2rcdSvCaSxeOJFmBLyuDobRpSNlQUUIdHSY2vEGGYzRrAnn9OsIB3jKYIr3nioAgurGnOlfPKjAZV4PbmqxJ9F8qNSiIFjEgAGFDphwX7Gukvzv6mgxJr8soFRTWetISzAqV6fVBHKlWRZVZgVUFMulHlkhaKFdUbcty4oHnfP4QwLSSHOABkfWh/u8aXVnbzJMqNXgKgA7SigTqJD6DzKjgl/VCBy7wFoK8IKQYYkx0GuZPGpeAzMcch4rHrQMspAqyR902Lz1OUacXSdGDRNNw3tVWJ+JuVI1GtVzM1OYWlpkUfcEADnJrPKSgjTTa1Utd8cJfcXcuhPSBiLlQg3WI1anNOeBwPs2bYNB/fswVs//wUzYN1SEW0CTXngM898mtm/P/uLbzK4N6NNOXHifA24bx0tVWkETFDBUX+ETg5Yyw/RprAB970RNofbq+iQemOUvadu7g05fvVckadONHsEWwaiSGmea6WGRqXC4UsCUhRCpaKJdrfLALLT76Ix0eBw57DbQ6HVwWxjCtVSBcVyie/n4x99DOfPn8dMdEkeAAAgAElEQVT6xiquX7+O1eYaenmgNerzf3Pc29Ja0pCsGsgX1uvQwYO4tbLCgrFn1x7Mzc0Cgz7vU3/Yx7un38elmzdAw8GM3Q1S5BxEad8kICnkZNL5HY0wWang7voEto5ykqvIfmweKJc4bH767DmsLN/myl82WASm2SEbyN5ToUy/g8awg9/6zDH83d94GAUsY/F2Hv/TP/sB3r7YRa9YF6+Nf1IOhTF03GcuNCuNDbPVH5ScPT1VXGk37GLfjil89CMPYnVtFW+8eRw3V9oYFiYxGNF6ytSFAAqtqXqI7ozvbybhuAguWF6s3ZQHRZrOYblZGQd7NApy6kGF6SizS2YwnarLhJc8YGD8qYVSlspixVIh380YeNcwNnONoBBjSJ9tq7a5YLnQz3j9MvYaGZComl3XJwLdrC7zeoxbriSVjlHjBwMQ9Lrdj11DWoJ59OEnGMl7HmBk9sdFX8aBV99bjTWza9vjJwLdaV3iMkdmbvw+RF0cz6t8R+yg5DhbrmgA4nY/dm9mitLQKptgSUUxgjmzx2L1QnyK199IhFAfIHfBNlEWQxg5TXvhKKE5V1q8FfbRERc5aggcxUH+JgDCAEf6rjSt1ZnrmbCrfdIfLgFawiwZaNl8RR8O8NWbsXWA3Zc/K9FzSb1QNdwuziz3ZFC3EOs4+L5iL6jw/MrIiNLR+3PtWbhNgmcomCBz7TLcQ/qDJx3VdSuUEQyVY/odY7OEsZQiFDPZMa9FQKYZS38g7O9hw13LAfkJhXHaloHDOwziKF+IksGHXOHHBscArXmz5nY5hSSKL+wMmwMyTgxwwp0rkOIb1pxIvg1jg+OCGVD3z5F5Jucd0+84pzQjWrbu1maE1k68zAD53OetGCc5DppLJAcjNn3k+8mUrqvjITcqq8ysbuxtaGvJCa/aq0/kzUJSWpeoisRye+g6ZMh7hRxG1SIGpTz3grOt1EFL3CiX+Kd7DxzAXTt24mcvv4xWf4AW1RlgiI8+/CgOHz6M7//gB+j2+7jnyBFcvHAJF69c4ofjnDnOwc+hlBthtlLFZKGMm0tL6JXy6BTy6FOlJYulgCER5RzyvjrL7Q8pOQJ5WydnUexT+4ohNgZdrPc6HP7kZr/cKgTcJ644BErUqJfXJ4et27dyOL+5sYESFXM0e5hrTKKUL6BcrvDvUx+9crnIAKzZ3MDZC2fR6nWw3u2gw0CIQLKGkE1WWQ6FqfzQI4/gzJkzWJifx65du4PW6PU6uHLjGhdbdLkptKUsOBnxQI4dF98ewQrIgMlKGQcaBOTyMp+Slo9YE9Ip5RLOnr+IxcVllIrEaokIsS4fUhoDtXUZoTrYwOMPbMfvfe0TmG2s8xSIjc4k/um/ehkvvrOCfmVa7KDiVAsH0fVkEoRrVJtx6JQZYx6W2NMO9u6ewUP3HcLt1Q288+77WLrVwjBHjHERfXY8RGfE8+1moTpGMGVXzDmmCII78Zl1C7pMp7YEBej8PWN9g9ZRB52Nnr+y/oOBR8KueWUhyeXyAQsliuMeQY/PDx4HHAKQCgvvwayCsWRqQHqdccA05Nk6oBvWaMwz8TWYr3A2N6m4ZEwqzSSjbXFMui1iBKERvPl7NvbWcm39nvr19WAtBXKZfXD7lVHmcaPVZsjGiCMw9pNShJCQGZY2YEWBzKc4XKtYPTTm5+8b4cPdOCIBYfJgxZcmL1YJzzLnrA3/W6vGrRcuyRrrXdXn9vlxIFyUc7R21oaJmcTnnnxmM1XBOk4spGctQmiU4sCJAHnTyEDQqh70Qawk21/PmDJaLAnZ+aqbAF02of+4bbIFbE6C8fTegh2kbNKmYBFh5uTk2parbXRJ5JIPY4bZfjkGXf3hlspT349HGa/ACMbRXuG3XdKxCVHMsxOzwFexeZ7Gbul9MeB2gjwuLGFGl0VfkWkUB6oypoaxsla0JzwOSS1CBHKq0dQ2yS2ZYMfKU2HKslVl2YNKrJ3k8kVhDafU5QTE2ZDpMTVlp7bYiYOKcthW3TdjYzXkLkrbnAcDkjLyie8/qbaysLDtevj9JC8sKldbXWuC7Y37QEgTU1gsutFg+IqyUKlLEkgMJs1GLQG9UgH9kg6+1zYnvAjszQ25VcWOLVt4WsJGm8ZygXuOjfpDfOq557i58Jtvvo2nn34G1VoNr732Gk5/cJpTDHhQNJN+I9TzeTz5yKOoFkv46+efR5/GelEIv0ip7RFIShWsspDeu3YKcrYxidl8Ba2VVRRqZSz32mhpPyo5jxKS5dwRl2c6tzCPXqeNdrNFTds4vLpjdgvKVE1LA6AGklZQq1VRKOU5RYEgYLfXxa31Ndy8tYw2sSLlvExh5pAuJarleI7r4UOHuGL35MmTmJ+bw/T0NOfMkUNza+02ri3ewPL6Grrco1LYSBtfF7SBm2DjjZzkt0n6xmS1gsNT05jvjzQfTwoyqAo1Vyri7MVLuHF9kcPEnqkmgJwf5pHvtXHv3jr+89/+CO4/QKh0lXV/ZzSDr//Zu/jGC+fRKczKNTMOi+wTAWM7c1GLqQ3UZs400aKY7+LA/q249567sLR4C6+/dQrNLp3nKkYcThUGmmdjaFhKzrGYTA98+Nm1j5+ddV4fzeuNoEWavntWJ2iEMUUYIc/LM9L697QYS8YRqh5WgGV7lLknV2UajKs+kWAir8uzPULtOsGxdwrLAExIX7lD3lMK4PzzC9uT7b3nbWB6b6m+9HpJyU81dPIfi/KwndPnZFsfnLNoYDYD2M1FdONAbuaeXJsTbwfsXlI55fs3xyNJG/DfCbSY2RZHRoUiDNtLyavKAiO9SU8MpKyjraW/x5BGZDLoWEa/jyxXJouuulwO5uZqKf/bslGkaaPtijm5DOSeDVSJp0Flwx200LAYH1jNl+G/GmXlkSeBGW7iq3SJfFDXzV/TaFVjSrIiaMrBH07/iQgEla5ngxeWLiB2OwhWkRel2Cy+tGCwnIDMOqhrzKAhsHr0OMLsWEFIFCipPtl8MKM7GfMH1RN2VawpOKE7DEFTq7bR/Cxpdir3kFLYmZXUXDF6zYbMs9FXL1bGmkVlZesdmu36HD/9rbgnaf6hADnLIUiVCvsoHILdTNXHtDRrOhkVSLon5nVaCIDfF+Hk67MYmCOiIkf/kVypEOAIFbrGDKazcC13UlwrHa9jD8XjBbRIZlOfO3/v8gVjGsX1yEdPz4FrH5aXZ3S5V9xceYTusI9+KY9RvYQuRUL1bApzy1acpx9QHhwZcP4fhWlpjiiFJItFdDs9zM8t4MiRe5h9JeDz5ltvCQnMXThGyPcH2D4zg3/wW7+Dl178MV47fhyt3AidkoRq2UQKXa3LoyDYipvo3mm9C3lUCiVsr06idXMFaxvrqG+dw8agzwCJihKECbTcKrrPMqjAhkKeFOKkvm40qgytHhYaU5irTzHoKxZKnMspTuAAJfaaqcCjh7vuugsHjxzBH3/zz3B95SaKtQrnzfWpaKJYRKPewONPPI6bi4t45513uKJ1Znoac7MzaLXaWLm1guWNdc7R69N5MScmGROVcXaNwXY0Ab0/US7j4MQktuWKaLdaHCoeEcOay3MRy8UrV3Hj2iKzkbykLLM55HoD5DpNHNxRwX/6W4/ikaNTqOaXAHqSEU3rmMT3X76Ef/aHx9EtyTxeaRqcPTvm8hpLQPdkbAuzsSR4g3UcPrQFjz7yAC6cv4p3TpzDRquLYbHM1anCvKr2DCDN9x/VsHIcfqjFE2YnxFESEsUn45O0ii4OIenEIfAGUaRTwD87HurJ+oItA1ckN+GPkQ8uxBFAh/uc5TgFtseHsDLg1bX4YD5Anoltieo4/re2tfHMUQp2vL3IAkx3+2OA62Z7GAGnBxu23wWalTyk/EulMhQk0vtkGwLgNKrKgdhUlxuouRNwS3V2AKMeKelFwx4ai5aEbj2LZ9e13/V96zLP7Igoy3sM4MjYSDeOa5OtSkLTAbC7e2b7q2tk70ta8ub0rnBvoaLX75X0qfOyLA6FYwF1VrGlt6iJE9vy7BPPjGSB7XhEmBMHEFmkl1A69X0UyyjgRo0HVx6J0eF3gx6RqqvsaA2BFPz/zXoHSjtWXIqiyXoDJpD2wPKwZig9qIl5SaxoXSgsPq8sRWBcXEjMNoKBTwB5OseTq7kkvOD/xMrT2PR4nJDzoVEgxWvFbIuEoLlqT0MKAk5iS5HQNNlR4OY56cwlMfyGlZ0XwwDGxvFovzl5W8JaBm5sfekdSgY3MGRSIZXEVhUcE6PtNd2JMK+O194DW4Ewjh6PwmuAOzanzhqjaHjkV1hZutzHFDwHYK7rYPsjrJvIYPR6tEhnHCi21iQK5EyRaBpSyPvzEynk2lnPXe9aRSbp62cHJlEAdkb4PqmpKd3fYIj2qI8uhVmrBZ4pao6XVM0JuOL2PVr6zYMUuKpK8zr6Qzz77HPodbrsdJHcbLRbeO31V1Es0xxWuQaxe9T2Y2FqBqur6wwcV3sdDIvU/FtCBZ6pNGVtSovBmebVzZZrOLRzLy6eOYer169heutWdPNDdDkphEBZgcP5tG9UPVotV7C4eFPyNglfEuhpd7k4YqpYQX4AzM7MYWpyEi0CR+UitzoaDPvcXmTn9p3Yun077nngPvzBn/whzl69iEK1gvn5LdgytwU3bt5EtVZFq9tBu9thJvreI0dwe2UF169dw3qziR5GaA0HmioQ9cwmZy/xwp2vwHI6US4FIMf3SnmJRQmt9gBcvHwFizeWUeTiDAnRUs5jrrOBqfwQ/+j3nsCHj82hOFxBYdgRuaeqejTwzpku/od/8SOsjqYwQIkrjSMrp+LmIguxg7/qa9Jlww4OH9qOxz5+DO+dOou3377ITBwrV60ipnviYDj5CoboEkPv2asgA8aqaWg66F9m5uhUxmrX1JjSvwO4sCKkhEmx5HzWTEnlqy8ASHVxluWKgE8HWWhENxpkr3/MwIbXQhjYmtkXmPm14jC7N7uHYPRd/pw9u2fYbA0zdiZp4D6OkRvn+BLonZic5GptbhtFxXG+jUrQQWIXJBqljJ3bZ1+MYaFVa3mS7p+313afHOJ36xXWJnK6ot+5g4Ywv5Rakq5FAHQuIhV0sznBBt41/3HcufWgK117szMsK/pw/jfMMbIzxaMC3SKMA3T8fS3+jDgjTjnycmpOANcD2NxsxVkyvlQenhk5ubEMyxiBmJbs8Q8yihWjYQbQWDn1tdRVEn/Jg0MaLRQJhviegZrx3spm2tZvhBf8aMSzoUZ5XXuvaQwoXVy2WUkXf/sML5NRwZqvJhuhjIQ3vGRktZDCg4oAFtStkMadAhy4f5ZurLVcNccrCE+ovNQKNOdFcAGBLDf/4URfzdMx+ZZQre2v1cDxp5VNyaFYompJYSW5WaoxV3ySXRGIUZ7aAFoOXBzya+HJ6DPHCla5wcgwWqm+YEO5W+XUMr3sUkXF4FDBOQ9odwJtSsEOvQBJuX4IsSTVhRHMRbn234+zG8V42ueldYzmfyrLIAdfA48009VbdH46YXKZ0GUlKoabq5Sdc5TxxGx7hbjCsD9EH0N06XsU5qwWMaICwsAYSjhJQv3WH0+erVavY9DrodNpo1Iu4UOPfAiTjSm0Ol2cOHUS129c4+Hz/Bx6zku5HOrFMk9c6I2GWOu3JSSoYHqcIbGzGZhb2t/+APt37sGTH/4ofvCd72K900Zuoso5c7RibBS5cTKYHSO5pn5xWvfFwK7baqEyAPbObUN3rYXt27ZzI+Xbt2+jVqN5pECztcGh2IMHD/K+V6oVHLz3MP7qhe/jys0bKFfqmJ+ZR6lSZhaiz/muOVy6dBE7tm3DjevXsGvbdj4LNxYXsdLcQJv2JhMSiuo6hBXNGdaYB3vrWpA1Ualgf62GnYUyt+8huaGONiwNxSKu3riJK5evcU89WfwRSv029m0v4Xe//DA+8cgujDo3MBo1OcQ7zFGLGXq8Bq4uT+K/+cffwvKggW6OpoBY6oimxjjLYtEA1RbIj0aoFoc4cmg7HnzgME6fPo833z6DTr8AFMpsPGgerugXOUM2N9lbrHEgSeTbHBZpMeJ1LzlsRApIoEPdSs1J9vLj7KIYLcdM2W/YZyw8GBwK16D2l10nntOsHfTfSSND4T4csKTPkENC/6WZ0tbsetxve5Bj749z/FNwYcA2PLNjDMetj7+2vxb/vhp+ft36aXKja7LzmuNlVZZjI00xkuWfUX4nGib/XONseFZWVDodK2tFL96umqOeHYXoe65G222Z0UacWH4n6RtyELPgVKII/FvGymnEUUyJ+w3X95bX3hWO8r+1CNSuI08m2jnzJyc5rExMCWXNFxNHR8yjFVUwgGPbrWlX9NFPfZJy5DaJmbJtWp5md0j5GjowW461WV7LjdDwaSiBj4fCV6vKIdMxWGq+PCEo0ZosExcVgL1urE4Mlcm6K0J1uUMcemRJicc9CLclMoYlsO/LQw8Y0MRB7D4Ob0DIckNYbC0aJnxrUiwQE3Hl3AgQsBw82RvZHRZ8F7bmpRaNF3dPlyJ6CuGppJxfk5zj7oZEpnDIBLBRgrm0vaB9ov5cIkdx2oTRvNIXToxtyDtw7WOsalOAvNwZG+dgTJhKMHnm/5pXZ6CbCxo1ZzKVTANx5glbIQMvheqO4DFpmNUq5YxC9lMiTCkGcJgoRRHx2Dw1SKVj0PRM6bOIZ6VSFAB2PHiy20yUhfWJzKJ/Xq+05D4kdEPyTCOleMQMFUKUwD3jhqUChzzZ3IbK2REzVtNT01hcWsKBAwc42f7UyXfFkcjlcM+Rozh27BhWN9bx7e98myccUK5Wu9dlhcbVzLkcywjJBg1o1/iYhGPUyZNIvextPKUWStNc1OEQd+/Yg9lqA9evXkMnN8Bqr418qcjf6dBv5nIcWqXCCJK1RoNak/Swf/9+XL9yFWvLK9g9NY98q4+tW7ZyK5Jr165hYnKCQ23r62tYX1/FoYOHWEm3Oy1s37WDC0ReP/421jaafJ/TMzOYnp9Dd0ANekd49fXXOCxG1zi8dx/ygyFWb93GWruNW50WulTsoYynr0UzJtnOZzjboQXBCLVSCfvqE9hTrmFElcoc7pZ1yhdLuHZzEZcuX5Vu8DQqrdfDoZ0N/PavP4iPP7wF+c4yMCI4SdM5yMiKQzYc1rC0PoP/9p98FxfX8ujkahiS02znyhwvOrI075oZS8qOoZzJNs9NfeCefdhz1xacu3gBx09cQLtbQo5b4YhDkGPE6LRIIP3jGTfgxPfmzj7riHDcLXRi/cFMDRiIU9lhJltygdI//rzykdcPeaBgkQde2ww/kr1aFpi5nnXBcY9u6eY7sSiGpgOoxiyRHNPZHFjYNepk+VtcsxTQmI0b90xR/8szj3OeUptpv2yvc4HKZmMRmDdpXaPfshCyVWqGlk2bV8L0t7zjmE3Xhsb2ythTcXDGQI8xC83rQnutBEbQ7+qcbxITdQZMH2W6SKju9TY3Bc8sv+aAGIGl9sX/loVrKWXFwupm0MIemk3nN0zOXbRQjQfpnwhMIxllzyDf3MxcW5FO7rknP5nJspNwkE31E2Phm+5FVtceSRkK1+CO2Q9FsiZ0bDz9xilIkZCQy7NxVZEyUYI/4LZXwEwUZEPIBqIM4FlYS39WL8Osl3kiGrqMnpEIlw0PjyG4qDBYiCgEqt5GTDi0vBYz+tICV4ROWCvpwp0oLWNmNNQck1Gt2ESHhAdP1dZWleCm/ngClKSyWBmOxLR6T4mfdwRmNegPgYQe9dcKmlsgnVc6AWDwnkZ20fY8YhwbSmxHSStDjRtLmDQHf7ggwlemeU/eBN4OuJ2RLNugoNmYBAPOXIxigCibAM4K2IX6WXZ1OoCFITy48uPQPBBMPWj7Dq+1yXKoTI0zTP3nvJGKr1sBiCgF/k2MOPzXy48EzJUp1Bq0NcsBtek4cOAgPvTwIyiVyjhx8iR++tJPw5xRKha4++67sW//PvzghR+gUZ/Azl27eZ1ef+MN1CfqokQZvcceZNEmZJ0uTqzXzzErGNYeUt06AuqlCurlKnqjAdY7LYDmwao88AirfJ6ZKwJikxMTvMXlIlVvDjnHrNIbYVt1inPvqNkxFXbUGnVUq3V0u22srq7g4IED6Hdo9FYOjckJlOsNrKzdxskP3udQ6kanxWtDOWq9QQ+3N9ZD+sHWiVlMFEtYvbnIY726hQJuD3vMgqbFDmJkze9KGAE9n7ViCXdNTmMHFWl0e9zg2dIgqD3KVQZy17hXXLHbxL65Or72m4/i4QdmUc0vIzegkg1tl8BpEsJiDYdl3G7P4r//357HB4tDdAp1Ca1a+oA5xdyuRszXgOZXd1vYsVDHJz52DNPTDRw/dRrvnbuKVpfui2bTSuhctUxWbzHtHx1mL6tS0pwFG6a8g3HTcL8HJOEafO3IWJgNkLNuodhsDvI4QJSCosw9BqxiwFHJgPC40d4YwWBTUPzAeNtzdmn1KwIOo7ny+sKAvgejHkyKkxbnqqYAw6+jBzP2bB4YcbW4MWha8MHrnbEFkV1iTeKrmpM9lGtnbZfIfbZhvqVQyXtZoE+vWajUTwRyxn3sX3kvx4D68BuuGMTse9DBsjhmIiSS9svwY8hDj2kxwpK5jgIufErPwxNx3Nx32w/ey5CDGNOXeJ9ZR8YbMftB3/XRmCxo12gb76vaMNuT5558KvA6UZCEzZFqVwsPGICS17KbpAgzgDDzuEwwpScWA7BAtdsNi9cdH95tvquEi4LrG5NmG8eaFFioI0oFVapJ7pmurIbaZCyQ8YjG8hirR9+nWxvnAQ01NhaZj9iOQg5qLISw9UrpW0la1BmQGvYljzn8UW/AGviKcLr8NI5x2Bo4DiSUS1M42zwf5djC3kXWk4y90LUyc5XDq0EbaQEJ/7b3bTQ53RVChINFRn9TrpfcO/0f5275RovqcZnB573mEFvWWPhTzmtpiaAK7I1pk/tgiRK15RSK7IFc18udXdvvkQdyg560YvHv68WF+XQA0H4zymOUaWOvzNmRPoDWjiU6QHYe/AG3hrYiBzGkQddoD/rcYiRXK2NULoAiY5Yvxz3nBgPMT8/igWMPYHJ6mqtQKVdrZmaGmz0zhmLmOYenn3wGU1NTuHrtOmZmZ/Ht73yLKztz3FtQ82rYOxm/P+OAnK0Vp7VzonUOQ072lwIcbuBNTFyxhD6dSZpmQMyUdS4fgZnEialJ/kx3o4n6sIAj23Zj+8I2DgmT7G7fuRfUNuTSpQvYtXMHRn0qfGijPjGBielpdm5W1lbx81d/gWEBaPc7REej2euAGjDTRAy6t2quhL1btmCw1sTK4iKqU9NYxxDr/R56OdFmKWD3zkbQkRoFoXveNz2L+d4ApV6fn52BEqUxlgq4sXgL589eQqHfwo6JHP6r/+wZfPjeaYx6N5EfrUleGu15iHZYEUwVq505/M//8gWcuNxFt1APnKHIjvYjpI9T64N+F/l+Bx964G585JF7uFL5528dx7vvXUJ/1OAWI7m8NvkdccvbjCPtn9n0otePlu9moMKHAT2Q8zaEPxsmQMT8YqPY/e/EyEDMWbKz4vVDCoJS0Og/y/rBChL0DQE9GuLydKS+vylvz39PZdp+M3Xkwjo4NnGcE/erwKgHbl5fsP7R9TS9ZLlWXGSWUp30mC43OL0/v1aeVJH7S/mu5NNjnnGsHnVfS4F5mmaySXb8T9pcXfeMNsbMJDl0bvIhUgVQHu8YeAwgzaYvkGy4ZvS2D7TGm4C7OjYpqJVyvCyQs8dI5SY8HtnOkDMY22jx5yW0mjXyDEJ8CM9dKbtxPl9BvSjNH8sYMzPUjkkLgkWhIfLAs/sv/0pHZvknSgCECF/CEqqyFeZC7Y56pRQukj5nBEikykhhkhh6a/6rlLJUO0ZSkcIU9MdaL3DbkaDcTbi1qS/TyHJ11t204UotU2oU54qwcQiEb3zSpBVGBLR0uYICORkxFv5Y4USyRsYwymcdi8KAWUCc5CnRnggAlAkZVvJsXfeVhQudevS+zSXQfmv+XsP+KAsq96DgjhWCjioRiy8HQr0O70HZIbYD44GvPywG5LLKTkGwtoWQ9XI5byEkqu+od8YuCPfOyvYR8oY7VcS2FwbEMoZFPV/b7+x3dU0SxSb/9EAvyybQPXb7HW41Mqjkud8cgQUCXtKihqouR5ioN3Dvfffj+vUb3DONqldvrSzh9JnTDGKInt06txVPPPFJ3Lhxg8df0SzYt995i3O6clzopL0kXcWbV67WZDN8jjZbgZ8viOIAvs7NlKIdPY/6eV4J7btk7AJdu1ooCYjq9HB4ehs+8sBDKBQL6PT6WLm1JqFnmkbRaWFuZhoVyoWjCtdyGbfX1xk8rm2s4fjJ4+gXRugXcmgRQKM1KuT5fJIjM1dt4NmPPIbFC5dx8tQpFGtVLFHbFApROgfBK29+ZlftJl53jhsd3zUzhx3U6LvdRl8T/blKujDk6txLp89gz3wFv/+1J/HQPZMoDpYwGjR5TJYNueNsVMsRHVLEpIL13gL+yb/6G7xzvoV2vsFnidaLc260HdKg10EpN8TCVBmPPLAPhw5sR6fTx6tvnMLbH1ylOS5AXkaDEZBDjtofjwvlZDW1BzRy/vx3oiyzbtFzLvrVTp+FzayPWzYvOs0Hs/UNDtEY5mgcEElfS/csVMyZDg+tN8yuRLIh2hpp/Dw/P8tOEfU7ZB3hbGfUgaLTuJhF98/0yTjQ6fXWuHv3usd/P3zPgQ5bMwGnGdWfsTNi37KMchZURAJHficSNj69wJxd27vU+bVrbnKKnc7z58iez6+lve+/Mpa1U+xh1kZc4GyLKb8fXsdbXl6mM4I3tH6KTaYK3HCRSyMKNyryRP0HjFDw+t/vZQrkbd1Il0r0yZ4qyZHzhtdCfGJQhfnxACAbJRVDzL3i9I0sMrUhBtGDDwJibEYMzqvNkhCfkXQAACAASURBVDCUCYzoLw2LutCRRGzHCxR9hzbGEk65Ga8Zb4URNt4rClUMu4UeREksnwGOriGHyjQcEItA7DDQrynVPqJeTgNOyKZEbjr0rOY4IZ5uRhSFfxb7t/V0i+BAKW1qMqFI0qhW/j5R2JRsq81v/UEI4ClQ6apTR2TApOEgrQkxmEKK6ZzNUModmOqwN3aIPXjJGjT7joLZjPBoWEpDcLFKWRQFP09o+RONCMuFUu5e6cnzG8gxuBrzVczIGTvIEqEFJ5bbQ+sVRpHJXWQU4DjQZvJsLVv8mmfPQkwjSNdL9js+YzpWjsFYYLS1J6FkWemDjrgYgfLOujRbqlpmMCfNmQUK0Bmla9SqdXz5S1/G8uIKM3LXrl/FqdMnuQCAHBsqFNi1aw+aG01uA3Ly5Amcv3KBKy2FSY5hYq/8RV5iOCPEmZLwhiVxcShGkbokV8f9Y9DnGg3L78j4MM7fGgyxo1THY/c9hHKhgE53gNX1Dq9HqVLAti1zuLW0iOnpKT4L9cYEri/eZIGne3z9zdfRGnR5AsTGoIcBJ9/TmcqjS8Wa/SH2zm3BQ4eP4tLZ8zyqrpkbYqnf5vMfGGBV6IETd0COQBGByGqxjL1T09iVL6HQ7XIVHnv/I+rb18Hq0lXURk387pc/gkfunUB+uIT8sMeFM1YBHfSOnh+qKh8My2gNt+Kf/9uX8erpNbTzExLmVWMxpPy/QQ+1/AhHDuzC/Uf3YGamgFvrq3jtzXM4d3kNnUEZoMkZMnQq1CmKoREg6h2/FFz58CDX4ylY8UZJgJyF77TjvqYuGLv5y4yYnZUAaviu/FnJVpfa530Y0xv99N6ysQY1xG5Sh0/nieBGrlgul/h8WQN1cdCSELv+uDmlKXhLn890vwdh/jX5/OZcObuugRD6lA/X+rMae5opKeFaKGXvbzPNEtOPIpgYd8/pb6d7sEk3OqY7BbAUubAQNzszwV6KvjH96MOcoo/U+TSqR8mJO+lxW3OhVjS84yqFw15luGoX4dLfk3OYLWqIoecYWvX2y37br1P6mjy3rrsSIrlPP0VVq8GkBCDBH+bzawiSVZeJo4I6Z1glLYaTom1D44Wp0skbIRXD9LM2V9SYHbkS55fdyQPxr/uH94BI6GVRSlKJJwyBUMzZjv7SQ0g9DxdPt2cxpWWsg42dEpSsRp+XwIBZFHS6A2MiKWwkHpIqNR2w5tfMWIh0LFB2423zpM1LAHI5YhW0QlI3WzCLKWdVNNo+hqGKgjh2KBk0x3FkcZ18ToQAeM9UBvClDGk8qFHQMzlGgcWTUEYE5gJW7XnMoGdAg4mnA/ne4zK3n0N3LgSQBbZRakwRGJAT6bM1U+OYhFBN1uk75jSY8lISNjAodiDHKRBWOHo4s8xfamKM8ZHhzPyMobpM7peYs1a/y3lzIwq18gQBLaLRr1D4c++uvXjy40/g0qXLXM36+huv4vK1KyhXSigUSjhw90Hs27cPhXwRrdYGXvjxj/g6vH4KsL2SCc8Vi66iInQNTW3FCWt6j9+lxyrgzHELHGGEY1iboR4x28Mhasjh8Nad2DWzgFKBmgJP4GOPPY5XXnkJ++7agY3VW9jYWOf8OWKniGWkNiu3bt/CRrOJ1Y013O62sEF1wNSbz+6Twr6DIWgMfb1YwUy9wZMl2sM+bm6soTe0PNLYPEPGCkadKOF/2RMaT7ZncgrbRwWUqSGxnsn+gPRiG1PldXz6sX348JFpFAY3kRt19SzIVAYZAycIlAqwTCcSkGsOtuB//4NX8Op7t9HJT3CxA2sgyqvrNbFtro6PPHgYu3fOIZfrYen2Kl4/fg5nLq2in6sRFAnjmUXnSEsQJkZDArwULI1jyPxrsjcxmdsbYwJyotJ9QrzmxBlbpMtn8DGup+QMi4/gPuT/nfzdy2bqWJlMRcunToTbP7F80Z7xhKJM6CO+J687QsFhn3DPwc7qMjh58XotBXl3An1qRfk/6Wc8O+VtoQdOPjWCt4aqqF2OXuazDjTHe908DcfO8zhQnoIT0530X6/z0u/y2TenXgFVsAvO1UivH0GtvuM6RfjPZjCEx6xur5OtCzow/U2/j2L5tfgnSVEQq5KkKvnfc2lFYf/MAw1WPE6OyH36qecUdPqwjZl7argoSfC9HmXBxuCfxYNF0IX14s7s3CQ1GnsTDGOw7MFt8YxyJ4XtqUJ1K1XiNQ0+w9plCyq8UHjQFV+XClzLxyENyxUfFlANLSkM6Fh2SPT7RDDkwIfQijKRbEANiPKpiDFwASdiczPslQtpcqtXVyTChpLDIpGJtJLpwCtSyXIAFhbWUHKPcoxGAoCFsTElZH5GFCJpUyG7WyxS2Fea6/J9a3GAeDxqUILASV4dA0RL3rcZqgbcOYQsIVkOy4t1CH8iE6rtMoJx1wIRmQYXYtoZEKu9tDIKR25aQ7Oq6mgagbb3MOWX5sKlXpHJjTk+YW84/Bep+XEHma/lnpP/7XJQgjMQwvWiJiR8L4DQmjxLKkMWIMi9aqhfFRkBs6J08uX1pWrWzrCPDkXfqyVq0qanV50ZDDHoD3HvoXuwf+9+bqo7OTuN/+tf/5+oTFT1+OWxdWErvvTFL2J5ZQXf/qtvo9ltc74drTG1pRAPWX5UxEKLG3xeka2HedDs+QvTao6fGbvQJV2vSvtE0xaIxV5ZWZGUD2rvwGdniNGgj4VCBR/afw+mqjP42CeexkMPfxg/+fGLGPRb6HdbuHz5Im6vrnKVKF3v5vISLl2+xK0+8sUiVocdrA176BUEBItUk/Mp6RL0HSq0mKgQbMxhrb3BDB+zHmbs3TNmZULm5RJjuKPewJ5iFaV+T8SDzihNcB1u4L67q/jyswcwlbuJwrAtbUtUX3DOIZ0hKkkeyoQKa9MyRBlr3Tn883/7Ct4+t4Z+vo4Binx/hVEL+3dN42MPH8bcdIFzB69cW8LbJ67i0o0euvkKUBQ2idUTAcARObgs/WFPJb3C5j/qbieVk/QqAzqdNcySkIAiGgHI545BYgyl+s+ZPHlA4UGYB4apMU7PYrinMW+k1zHTEgrqHYvDie6adpHNL4tFDhkwYCciA/p0PQTvhT+sV7SxuF+zFBDYF+x3DDBJaohfa7m4OaXeaQzrbP1EfTSLA2/a/sKBJbmnOL7M3Xk49x4o2vsZhzsZS5Y+27hntdcs1cenaxjLLzJrGe7JmjqGjokQnXPLnzd/YgyQZs1qr9s1lPTJ5GArG8f74VJebN1tD2xPg3wFvCD9PuPvbWb0At4wPGWN3+m3NZedI0zk6Mb2I7HnlTyIDa636QHacoIMsi6M0TFSbSby6ebKBjZNQmBKfasCC7Zck9/J0NqgLMujISBiRj+z2b4XmYZbTLDTpPMgWMze6HgZzeWIxtuPPxEmKBwGVdR2gOQ+iOEwZkRoobj59E0xvulh4ne45kK8UDZmrNQYsrnDTapawleWAybJ4FIFGjqICwTnEA8ZVVE2dKq18aurKJUQLqWaSzaffZafi0CGhjkEf7BrFhI3DWDwDic9BAXgqXLnAg9R+FwMQvdsPonKE39SG8QK4LEwsYbMDDnxCdB5gIFFdKyefZdDjRFcyT6pBQyzQP0hj8/lDURQlJqrlypms22xmtfl9LmkfzOKQpTFrvceKEojx4BNldFUKM0j0swRikrZg1V/b/Z3DjtoDzKxH9LeokNFELQc5QJQKfAAdj5poTdUHvcdPor7770Xu/fswb/+f/5v3Ly9hFypJI2CaQRWMY96vYZmq82VpFu3bONK0tNnP0C+qOF91xk/Y5i1spZJcGW42ZYpqxecLhZb6q0WW/TwmQIVtEpLB3Og6qUqV692B10eSTaVL+ETRz+E+w/cj9/5e38PV65dx/Vrl7G8eA2n33sXt2+vYml5BeVqlcEZ/fv8+fNYX1vlSQ5rvSZW+h3066UAErkIw/JTKdXACrK08XkqO+McAU7NoDA9T5zIYaFaxf7yJCp9mp9KCfY5BtwltHDP3iG+9MxeTBfXuXJVwJub0MB/F7DPjYC5vQW1hmlgtTeHf/r1F/H22VWAih1o3/odHD20Ex99ZD+qpQ7a/R4uXFrBm+9ewtJqDv1clcOp0jEgCwYsXcMDAr+ncjSzOW3cG117XVlPNv6OpTrweVDGyuXeWSPZ9Lz53Lt4eqMHGO1BnO7g9a03qPYcEfyovnJFe6Fi3r2WBZgxPzYydfF+sqykXD+CPgXKZhx56kN0zuxsmAM6Lu/QAzK6thAp8vvxuURfyLLH3p/jnt/WL/tfAzGx6E0cRhnjaPGJKBfJ8Gm9F6+rxukt/1p0aiUH2d9rCuYzz+RBsiMGMr9nObwMlJX4Ud3Kutkjalk5Yb31Tyrz6ZrFEK4w5KQLx+UDRvkVnc+OgdoMYfGN5Il5mHQv1E2AzjmnrDlbYnvusU7uU0/RiC7DSzpeKTBfkZ3K3szm6rrAXzkhklQarVe1MKoauJAroPEUmQVoOTKOLzUWPcZ/pbeRkh5x4dToebqHjYdc00BDBpQENs5AmT1vgOwhTy8qGll19itDqbmwffInu2YegJohk2wlOdx2DZuYwIGUwLLZTMuEwldUkQ8IXRS+HWgyDjF3Tg+nhnCt60H2UIphlf5LytxxsYPsSTxQBqR0rdnY2TpE0MGVuNTnSpOuucKH5CCcEZXcIFQqwCEHWgSX1k5+O4LrjAHNMHJujbSFLP0+g5ZQQStrG/6tMmTnOVybAWs2IdbCEP7ws+jq8Hh/6IVVUmnwdGxow2HtFeyere2NyKGVs/sz5xUc9TmjfByvWOLfzUiJzJMs0NnqEPdTKVCMTypag7jK6KlDdx/A/ceO4bU3XseFy5dw+OhRXLl0Be21DRCXR9MSCBjee/8xPPPMM1hcWsZ//Ovv8YSGfFES3BMCQlWjBRE0d1OFgP9DIULNiTNmzuahMthTEFAM1cnybEULd1EqB+WfDXJ4aP9R/Bf/4B/i6Wef5f50V69cxC9+8RJOnDiOixcusfNQrdWRLxEDBVy8cIEbtzYaNWx0Wzhz4wpa1FyZnsUAGDGPXqlr2wBrKeD3xJ9zD+rEURqiVMxj+8QkdhcqqFLVqrZ16g36KOfaOLynz0ButtwCODcuMstiwOTEEsgfDAhU9JHPl9DPT+ON99v4P/79T3G7Tz3kcqjkh3jw6F4cPbyHCyVWlpfxweVlnD57HU0azVGkMLPM1GXHzYU62RbYbG4rgwthT6GTshyItqMxx9YxIbZ2BmhCj88Qfo0SvgkoGiPmmD/ftDeusRVjOWvuWJX0un4/PXj0TJwHfB4Y+PMo+duRCfO/I0yRAlvTBZquE9bCfTfoxU35oBZFibrN5ExAj+jR+NpmVsfAD+kM0n0p0LDnk+tl7YgBBrbhm7oQ6LMn+Wb0nRAm1TsUvkF0anaXoo5MQZztzbhzle6p18n+PXO+bVISAy+3Xp4zMF1jUTr/uyn2iesSu2aQ3Q5NhB2gTR2UYF8t0maMPjtUmsbjiCFqnUR7R+vTp7ZgWoRozxn++9xTz6pzLJ4ZJapyOwSj2PimfGgneonjD1806MEzkHRdMaBW5kt7y41lJaGGb8IMneGoZNfDoVLPPipSFWA17GZFvYcWBDgkLrmLJ/1cLL+NPrG5wkVOKYEx+R0z2hEEpsjd7tMCuQL3NL6t/Wm4JYMqVgZ52sTYcgMy8Uj9WerKLoIiYKtalc72rU47aZbjDnymcMD2Kparm0Gmb0i4W55L9joymrIGFibNVpoZnJWEeFslCUfLTNtgIWQFNXxoXpM1lfTK2ocXAxhjubJ8xqgkaO1k3Fns0SaHMQFyBn6d4mfFpzledoDtkFN4yyqYGGyrh53O+lNuTZSWhXkTVBbCWPkCe17dbsflTMi+3IldNu9ss+ergsHfZnMi4kl90gjMjfrolXJa0UrNbUVBc4fYwRCFYlHuMpfH3PwChy9bK7dRoyKY4YBHVT3w4Q+jVKng+s0bqE9O4PU3Xgdli5ncWIRR7k33xNox0P5zqpWy/Jz9JXfKQ7gsMdlNULAzKPJnRVV6VsiZ6gG1URmf+ugn8F//3u/j7gN348aVq1hevoEfvvA8Ll+5hJd/9nPUGhMolSvI54soloool8uoVau4cvUyNlot3GquY6XfQreUFzDnQ/Ru7zaveXQCTaMYRvaGkKoVt080GMhVen3eGmLRu/0eimji8G4BcvPVNh08ToswB0Mammtl95AqyiX8OUQF713u4d9/6wQ+uNzCMF/BxFQZD9yzB3fvnkGruYHL12/j/bM3cOlmB7k8FTWUqGxex8cpg0M5cRkULo5gyN9N8htlK6Lukf0UIGCGi8eysSjFpujGtRpQik615sdqMU7ouu/aUslabg7xZeai6j6Z/vVGNGPgfcjXEQy2zb54w4O6wMCobGSYx+R82z+5B+tI8yk1rKfucviGz6W1F72htpxD7yAYkAvRELMd+kJqm6lPKM1UHgdQ7LmUQA2yEOxYsHERUPJ+qH6xcHgGdClRkXG8FeD4AqZMoUySY5qC6DuCqzE4gffNDqIPE1rHAIvo2D2F3fBWWtWhzsslvOLHMGZ1AbWfcGSCAl9LQfN7F/GJ6E1jOPxaBFkkv0vnCROQk9vO/g7vxbNPPTMKF9DCBtkkRdFqAKNgCJCjG4t9U1RpqzDJV6M6s5mY/nW+noYLbRSI3bwhZzm8MXcoc1bc9UPFJgmPS7SVjTeamcnKTNFEJllBK6qk+bH0XGdhsJyvoCQSIBdgPz1vDMmmB5KfRUGUmTjJGxRGS4CcGnBW4lpiHOLopsh04iqtv7ZaMyNnfeCIPfHAx/CmAKY4n80MjeTj5FGg+Y/mAROT05frWGK17IVVDnHUzcX4PSMTQV8wbswSUiioiGEAiPGg0KDzeFBjuDbOXVUvV2XLPksMBNPVKm50/8RaSJ4Z93YJjKwxe0E2ZXxpoLkZIFnVpQN3dJecM0VAzudVGKBWFs0AloBcCSt7zzKr6wuaY6ZArtflWZ/GlNI9eu85qwjkSuZtpwYo811ac27tQdlYI3RGA8kFqxTRJ9BCCxfK6OX5rcDpnrsP4tIHZ1Gjs0DgolQAwc0uAfFSAR957DG8e+I4T4ygsMKm8+1knlIEuPE0hfd1YkMvD51EIU/At8J/MZYnW1TBb2l3eq64GwDFXg6Hdx3AV7/86/jS3/osChRS7nXQG/bxH/74j7G0tIgf/eQl5PIFAXKFIleOk3wsryzj9u1bohgLedxs3kanUkS3pFLrcoiye+fyaLycuBzXwMqo/ioVixJarTQYyIl8gHPZyrkWDu7s4QtP78FsuYnckCG2rqfNjxY9SDIhnS8rWG018Cd/9S5eeuc6uqMi6rUSHnn4CHYszOD6lYu4fHUJF26sYbVLLGSF10BPnBhrzeYQB9IbB2HlqCjBAxnTF+IdmLdtDYB9I2AFt+ZF8L5J7rQ51xkDT7mKgQYUw0V/uArUnevAZmQNQWibJGc/zuRMgYDdvwcEGcBj0SLPG6ksmlOVAQgJv+TBl50FmvRAeqPHOSeUvyz9Ei3PlvWDeLPqdG3mrDwT6Z/BR8HMznm74+85kBpqU9nZdBX+cuyivrLr8BoK8rT/F4qsJKt5c8J+/M7mZzE76MG21xspiE71XgYs2nn7JUCO7YAVSnhwJ7REiLxEDBTl2OtYep9ICJOvzfgnO53HGMaM3FgM1SrejaVUBi5G+MLqcysgeV3OTpjfrf1tw35/6plY7CCyJpspfXpitaf3buhTZHRiLzjrRp2ldmUTNLQZGB2JubPR44afBa0kle+a4ebgk7oIAh4EhAnIyu5cBshJcpJjkszoWTjLmI5sBZJ5meSpU2GHGFXVV66Xm42gkpyBgHgDY2WhwHGKn2PdyiLZ+zR/kJ9bK8QEOMXDYaUJtoH0Pcp+YtZJE+iiMjKaPf56VJiWtyeA0N08CwlDPF1jFhztVi37bvcjjJzJAs9az5RlR/ZO2NY4jcsOheypGQ27Cw2/c9hTEqHTAzyuFQd/ThPnGbhyqDmbRyfv+5yzyBj7PfIJsD5fJhwUNShpaNWzbuGeLQHWh0825awI+01jr2i9O902y1zaKd2vg/0965l6Wc8WYfBukCEajnhCAjNeBOYGfbQph7FRQZ/GekkJkBF4RL5hx84d+PW//UW89PwPce7kCVSLBZ6GMCwUue9aL5/Dwo5tnFf34osvolInNjiGeYJRc8aCqj4ny1XkelRo0cf6sMdhXptEoS3XhEu00JqeQTNEkgJKHc4KGHUGqPTy+Pu/8dv4jc9/Dgf2bkdzbQWTtTKOnziOP/vmN1GpT+DFn74suanFIlfjEjuxvrqKjeYGh0PoVBZKRdxcu4VWEehQLqFP5RgTM7Y9yMip0ZGqOMLZG45QLpUwV65gf30C1R6dXykO6w0GKOVaOLCjiy98cjcDOYyEsZOovKYYDESO6ST26NkLC/iPL57HX/7wPaz2ZGTX4x9/GAvzUzj93hmcPn0J6x3qkVfDIF/REd3KwLFujWO3LOdWnB9x1CikEzoWOJbHAzCp4rQKVdEpoS2F5Yi6IfaSL2f6R++F6yNkqkdwhHT/+bcy+WQO4OvBNEbOSAWfOpEBaU6mUoDn5dbnurHOcjnBbBdJ3wXnPtohD3jt78GIU46lFnrFgGg8K6ZT7jROjB3VJH/MAF1qZ/zrqb5gvW4AJhRXaShUAWa8nubGWc9CB/addeFc6hTA2j3EaJLqeTvTd3CQ/H5lddzmp/QAiYznuM9bCoRFAw2EB/sa0omizRhyLrkUbfr1Y9lOJhHF+1W7R83E3QCFeE9yliKGIvCueZOB2fRhWsMs4jB5R8tWgnUD94tV4ElAzjx7o9IFn6innhkULZeh8IQZHXngOFYkHpIIFpghcHlOTNobUFS0TzdGC87slHknFn51/XJY6WjAzjcn5kUStKAhXFUamuiotX+BxfAKyXq9yD5Z5Y4wTDYwPSpsYYD8AG07uPIZ+1/cjPhbsrLhXl3PpYL7bii2COONTGspE6veekFDquMOgOheUTSBiVLvSbxBX9xCjJzmMDiG0ANKezYRTmWDNCwcmwbHBFt26K3XjzuH3hMjINPv98I9StsqFQiVD3m2+JuyxcFND4rWnIbwzOJy8j7FAylSEHosqZz9MrA27r1gxJWRiyFh+bRVN4Wwst6vnDNlK5RJJPaB/mfOg53FeGDV4LkcFb8vsj6B93Rn0TUv1twUui9uFDscoTsYMJgb1koYlKQ9kMiAKAgCOM89/SwO7N6L//cP/gCPHLsftxeX8cHZs+iXixxmHRbz+PgTj+P48eO4sXgzdB334MaWiB68hDymilXUckV0Om0MSnmsD7o8kSIUP3gjrk/G6SMKCEg3DKiBd3eEyUIdX/3iV/Dlz/4aZifqKBf6yA/a2FhbwR/90R/i1OkzmJqfx82VVWxstNHudKUYh1jFTiecQw5c5nPoDHpY7rXRq5bknnQTuIG3G99GOorGgrWpsS+z1vGPefYe+5HTRdXgC7Ua9pZrqDEjOeB+eGTgCcjt29LBF57ejflKE6MhDV3TsLwWENF55bYjoxz6mMDxc038uz9/HYurQ1SqNdx73xE0puo4/u4pXL26hN6I5qVWgZzMsFVNEPSPd4WtUW9YY9J7RtyHavf4jClACsaEHjoJLwnbK0VasXJeVpa/59IY/HXD313e2J2qJzO63LFKdwJy4143mU2BnIGEoAeU1REdkLRRMbBoz6SAj9lITfuxdTeZ5gKfMDJyc45b9nxnc/JSQOrBjIGGFMyJ9EdQQbrECBl+J0SY5Im5sI8jNuNzYH2Y1K8Ri68+rAfo9DoX5rliOg+C/TOk4Cx93qAj1R6loUkDcpILqjejRQZyvCxJOso2Pac4A1Tw4VKGqFg+HXQfviYER7Ve47WkgjDLYZYiwyxxIWsTalaFCQ2dFiJLKBvgzkrQSGpneOS1nuznnqY+cgZ+YtUGU6aubDhjPEO1jBnudCh6FAJmoKx6UJWTkmaBITA75Mv5WaloNNitfVRwugcCSny1R8irVFDljGuqZKzhMNOUdCiN/5Lv8Md9CNc2n7xkE4ywdkpVW1VvkOoILh1HbVA5xLspodyH/gyIecBocmehWb69UDFp4R6ZzMBCyqERuhFhXKhxJYEG6tbPI8uEf1U2JvF2GVnH8mjJ0hGzbIZBvFVpTMuH0YeZ+L60OawmwgvDYGBGvmMMJgskX1h23doryDL6YhJTdqJYrA2M5YSJPFhqgDJ9mQMnh8MMpeT96c648FI4E8ZG2LOTApITxu2wGEZZlEl/JwUy/AQBzEXcRcaZDLytA8/jdaAvqpcYRk0VtEqqKt3I5oYDHlrLxNA0PQBtT3c4QBt9DrGirBWt7AHS0O8hpicm8fQTn8T5Dz7AraUlPHT0Xrz6i1+g2e8zkKMw7fTcLCanJnH+4oVMErwof6qmjp3+KbA335jCXHUCH5ykSQkVVCYaaI566DKQFIUmNTfqZQddqzmlVMDSHaFRqOPvfvE38Zuf+zy2Tk1iY/02KsURpusF/Omf/CG+/8IP0R7m0Or0uBKVAFyn20OHwBz1pgtGRhoSM+Obz2Nt2Ee3WgKNp6fmyP0ugT9xVKUgSwDIwsICA7n1tbVQSBURU4CvwsBr0c9CvYa7SjU0BnQah7w2NNe4Umhhz1wLX3h6H7bUW9xDzvZI0hdJFxOYLGCUr+DqCvD1b7yKExdaqE9O4sjhA6jWynjznfdwY7nJ4I1z4TiorrlC/LyC0NSsBPxvI/MMyJnj5AegB6OpAEaOSrb9BusAP3B+U1g0y8bxFdQB51Azs3LqeeoPeqacnfwMO2pOnjmsm0OD/gwZYLAzZL8fz2dSuBERcIYcMJVkTnn2NzQ9wIyzaYtMnlZ0vfjsU+9SBkwW0bAKUd2zsCQeON4J9JntlTXxDKU8L9kH/nRLJgAAIABJREFUz/DJNBXZ++gQKvIOdirsNTt6mtsVNOFmJp7X1HkLBrLMrtu9cchSHSVr+CuchrlR8Xm8Xg17lnFkMxpT2V8WKFV+Qk55LGPYI8iEymO4dad/2AzJIoo86DowNTAaoVqrsm6gaTnc7sqRKfQdmppCLxHZbZNXJPogfVs5hYlNoLNhamuM0OBZLeEMaAoSnUkCcrwoZoQVdYr6zS4mLwAb38gMGTujLHj8ER9aN0iloVZbe0blYdpCVgDpt0gNUd4WjfDiSszAuik4CjZRq7q0dYaUdpt3IddlaBN2RzfXnjmg5ggIo9DIGghZpH/XWDUrdQObdu0QEjFG0yVDa+iPVzZJqCfSm5W+hlVtra2EjIGFMRRcgSqVoO6s8AHlNeIXBchJDzcBXI1GnfODqB8XJU5GLGrhbgnlBBqfk+As+T8+ux0XBlIafreWGtH3NzAp9xIUdpiioDkZxvAlIeeoXA2AeFkUAyIsSWRg1bSoDpB7twVKPVMP1MZ5tvb7qfdu1atWdZyRgSS/brOhiICMv6cj0UypCcjdrMD8+35dotqKCl7Y8fiOnxRh9+N/ozsgUNZHtwgMqyUMiyQ/olBI2VRLFJYDet0uts/PY/XWbZb6Zq+H1qDHc0IJjJLiIhno0UD24Qi1uuShtdot8cDZUOdQL5exZ34bZmsTeO/dE2h1O8hPVHliArVJk/5w0pg3hOLYORKQOmz3sW1mAX/nb38Fn338KVQo0aC9jlIxh337dmHl2gX8j//LP8a1lXU0KYeuVObGvq12O+T/UXEJKU4yIK1OB2vrq+zk0CzWlV4HqwRSc+CJFnT/zBprwYbJGH2X/tftdZzRcUrA2RQ5uznMVMo40phBndIWqMej5tyU803snu/gC0/djYXaOnLDthYwUehVjTFPs2hgvVfBH3/rLfzs3avoFydw4OBBlMs5vPf+GaysUZFEWQxjYN0V5Lgwv8mBnEkBUCYTWUYxG7IyY+cZlPj5CKbU50lAl/a7SqofN7FjFK7NaLUsCxV1j8JRtQubzql+0N+z/64Hc6Lvss8amblsyMt/LwJfd94MzasoeFZJnFWRBf+6fdtH5u3v2ecypyim3sT3hYgwa0fRjlRXyG9Gx0o+myVB4r3EAkevH9Pn9zrF5EJsVwTkwanMOGexd6l1lvD6Um4t6kK7RsZJDrIk+m/zfggwFhAqtjBGzMRO2m/fSX78ffBs71D4p86aVZpSm6RSiVNlut2+MHLWUE3HUnOHhxwwVSujnM9jdWMDnWFe0zuE1WPM6arITU74/hgr6ShRt5f8GWo/4vMA+GBS7FWWJixQWEjld0TwNw/7zhz2aEddSNPmdqoX7Cpa7bt285TXw1RlX8r1s4yWsFGkkM071FR+F4smJeBYCqVK2VbqGBkWHp1N6gV209+570ycMGEG0pLsDZjxpVXAJN/E2KHohdHfGII5g5vTNhtWQRQOuvYck0piU2qK2HmsV1Ro3NtO2SzZR2UrQ4NiF5ZMFJ0Pj1BFJa+R0F3ctNT/sXtkUeacRVMfsdpFonQqnOG+rcOeVZqqs2CMrd+TTeXudqgNxKkasnYiemCtvF+YwqjwrFUIHQSSqzQROFVWNtYtyGQk0sLYKLomr4VxUTwWzRdt6LooOKM1tmRZeseHcZjBMvbPtVywz9H3wqi5MaHamKtEyeLSz0jCfrGVS0bpBrZ7xFMKmoMuV2vmaiX0SiMMmCETeaHctlx/iEMHDmDL3ALefOMt7Nm/D9eXFrl6lauqciNu3Hv3/gN4+823MT0zjQcfeBAv/OiHzD6JgzHivNgt07N4+J77sHV6Fn/9ve/zaKy1UZdZOQJ9samsmHSqzkZ/gF67iwePHMVXv/Lb2L9jDwbNJnrNDdQq1CC4jfmpKv7iL/4cP3vjLbRyJXSQ4/mq5WERt1ZuMS9drVRRqZRQq1Vxz5HDWFpexNkL57Fr5y5cW7yJ965eRq9M4UgBkyQvtBZUKEKHmU+bOQ9ssJyOVFcrOJxmzLV35HSphHumZlHrUh85Oc90riulLnbNd/H5x+/Clvoa8sMOz32lEDKGRe3bmcdar4G/euED/OBnF9ArljC/cwca9QY+OH0BzdYIw0IlA4G4MlrPXvDtHPAZB8wyB12/60NW3uClBtrLswd74R6ch5ExUE4/jPv9cd//ZYb3/+97HniMey5/LwYS/Jp5MGbPzuc4CdnZ77CucIUO/rm8A78J3GZYp+jEmm6wvG0Z5UZh+zhFyZzF7PXN8Ysg1Wyof2Zvj+31FBiPW4+g5yjXMowUzO7sOCCb0U8aoTGblzKL2avFopysI2yOsTG14uRa8EfYMB/6zDrRdj/822LYAwBP14F+l3Jvi8Uyet0eh1eZaNH+ilwkR7p0OMDRu3bi7rt24vLNRbz9/kW0OUQqQFzgYQq2zVgbgaaglfSy5rVKQ2BlcQKi1aZ5stj8OM5YawDSVWh5tJx5QFcVaNeOxkoQP4UrbEHtR2zTQoxbw3nyvsT4xcvVSjdmnaheLYZjI/q2kKN7Bsv70Eafppxt48LDOjBhuQx+TBnDJvUa2KirG2XEuIFhu1cvJrH9iHqyIUSaZb4oH5G+b2sS1oDX3zGEWnGZobBzVPpuiGxzdVFcZw1raX6cgNRYvi3Vmtnv833w2CC5B6n2jHl3BuQkdBnzScwnCmutjU8lny1b5BC9P8876gro3viDK9QygQGqFCNmiKpW5fP0uWA8lJ24k3LIKgOVn4ImdWuFLF9PwwdhvnASmqVlZNDIzxjlMABhJ1/+/lJlSs6M7y3nAR19r1ikkVpFdLvdTI6LsJURyHnlyecxBNlGPM6tRbkd+SEGjRIGxRz6MhCE97iomOWjj34Uw94AkzMzvN8v/PAHzOh0Rz0GYfccPoLHP/EEO1lLNxfx3e9/D4VyESsry+J5FvM8zSHX6+Pw3v0YdWnQ/S2s9tto0zpxkr140vlRHoPeEOiPMFmp48MPPIwvfuozuO/gQeS6HczUq8CI8lG6uHz5A3z729/E2yfeQ2tUwK0OhYxL6A77WKhNYdilvmvS6Fpmzo5QzFHxLRU6lDA1NYUPzl/A5dsrKMxMoVproFwo8awMku1brXV0SJHzrFcnU67Jq1Q2R++VPXiNQpA+omKHQ/UpNHrEeEq3eXJSq5Uhtk628Pkn78L2yQ2g3+J8OPmtEoa5Eta6VXz/pfP47otn0BzUMTk3ia07F3D2g/NobtBnKxhyEQhLu8q8ZStoyFr32/R1CtBScOX/nb5HP5B+3wOQNNcsBXYm45ty0sxmWe6P18HuNfv+eNAT98czhuMA3p3ArNcBv+oevd0wvZBx0h2ADblx/rU7pHREoBk1Qgo4Tbda+xf5NwE5cebG/fH2OkRLEsbW9nsc4ErlItVXIoHZ/LMM4FNEYfaQInOeSLD15GlRLp8v3b94jxEwesxihTC+d6xFLEJqlHMi0mcd9+9NGMGlzZCeJl1MoVWWH9pXLcXnZ6UWYehh7/wEDu3fhUKljtdOncfV5XWBcAz2eEcybLbJIuvixEYG+SYg53u48QFVwjHkD2litqkIH/tOjV4qOLz4fINKRaqioZfZQFFvFjfSy4xu/K95IEnSoBFaymTIPeVCdd74ooOIdI10ZYFLKnaCgCiRKTHrLAxTOOHyo1ySok4asGcP1xN8ZHbKGVJjou13PDsjs1jDH7cX4BFc2kst8xFl6Xi4ggE+OdSblDPdEheaaDWgsmL8Oe1CzVWNSdiPt9VYQmIWQlxAftsaHMfwqzy8gR8GEiaUDMp96DuGoy3xVC6fDUnYoQ3GUh7Q0ehaiSnsemS8dD29srLlu5M8m/iyBFmun4YPbNJJBJ5yNSve4RQCn+ipP5Z6q/R9z8zZPXnFmypnkQ1KQaDCEUu8l3wX2bMxHqcrDDL2mH6DUhg6/R7ahQFGlSIG1KJEKlAYfNH1CMQ9eP8DOHrvvZiYmsZ3vvUtfOxjH8Off/ubrDWoCGrv7j3MzO3Ytg0//ulLePrZZ/Dzn7+CU++d4nYn5UqZ89RKoxwmKxqCHfSxzmMAuScH0Bti2B9hfnoBDxy5Hw/d9yAefvBBzNbyKKKHmXoJ1cIQq6vLuHj5Il548Ud458Qp5Ep1LK+10MvlcbvfRbPfQ6VYipMs+kOUuJJ3gCIlemOIZruFHrcEyaFLla0zUyhPTqA2zKFO6zcYookBlnptdFwoimXF54QpE+Jb2HgneKZUwpHJGQZyVBrMjuygj1JxgNlGE7/2xF7snmkh12tLmyBS73mapTqB51+6iO++dAaLG0Cx0sCePXuwtHQTS0trQK4iARc+dE7H6Zmk32GAp3Jv8pSCAi9v6Vkbp9dTBi79vv8O34OmEpiMe3A3DpD5s/ir7tWf33HPx6fEASbWUckgdP+9FMh4o+6vMxZc6Mgtyyv2n0nBQaozxoFN0/+mH+I6xiiFPEtMJ7Lr2hpmr5sxKJvCvOO/k10//xz+82FtRC1tsjfSmkle5/xZi0LIBqViJv92OcwB1CiRFGXOWnRkLyPrYGH/eDErSMvIhHce3MzZcTdlz8/62ORKx8+ZreKUBY28cdxqNEBh2MX2mTp2bpnB6kYbN1Y7WG1bJ05dLw2/+98VLSxFWR4P2BnKPffUM0lWjmyyHHy/4dHXU9vhErMtAc8WLNmQEIEwVkTHV3GSo/TmskPFG2WGNmysM+DBolqyodyrVZvEypKA91USNJzpVicIoEhWBgVzSDY0NfRgyp5Nrh+ScfVlAR6Sd8JAta8hPtaxLuvQZogqmco2IRhfY9HkNJgwhCdiwSblPOS+WJSfZP3NvGBaaFUSJJ0m1zUQG63eu+vjZErPWDXp1TamPNrmlwau2u17hjF0IWEVyOCxRP4g8ENe6UbWTO7fDomIp8FxBa4Z7jg+L9/7pveyYWZvNFKwa7/Fh0bXjOVtDEvpFXOojmXyMuY2mAh69tQMiwdqXkF6BRafXfUcg1yrUhXATnlgdP0+gSLbb88AqkNhO8ZuFuddUp+4Hjroo0cFEFQIQeeUq+5G0u9wBAZqW7dtw5tvvIGv/f2v4ev/5usoFAtotje4tUilXMEjD38IFy9exK/92udw4fw5XL9xHSdPv49un5hDmn9LUw0KoGa5FEqkpsWDbg/VURk7Zrdh5/x2fPlzX8D2LVuxZWGeQ8ZFtDBVL2L99nW88IPv4eqNq7i6uIQPLl4GChVs2bILN28uoTvoYaXTwuqgz6Ow6M+wJ33JGOoQC0ApG70+3wfvK7GnNPmhXsWolMdMsYLZQgm99SbKEw2s0TXbTW6/4j166XpPusAnIpsaM9kccY7c4cY06r0BjxYjED0Y0tzVAeYnu/j0J3Zi90wTecq7y5UwGBXQHdTw/Mvn8b2Xz2GlVUCuVMWWrVux0WxheXkVI47d2LRkKWbgTBoK5xboPd3h0Cswa1y9bPhzNw44/arX/LU2fZZjWtbqQqMw8oOBdbHv+/PnjZn/uwdddwJDZuTuBEyCnvsleXspaBsHtMadrzsB4TuBuhTg+bUgdi3qJxnVJjlwEcjF9dDQYUjTEBtiptScXr+W4uyZXJhOyebI3em5xwFcry9DvqQDIJaGxBE1lU92KDORt+x9pExmul4psIz3G6NEEnpWsKuFMyHkbPbEwFyKSZLwf8ZeeNaY7bJgJZaBQcxt4/QMKjrMjVDKU2NvatRekFF5XFwqqVLSomuzfeJCIrXj5sBHIKdVq6zHtMSY8p5skcWAmzBYgmIsnfVegCx9TDwMikGBh+VMmdBsPqRa9aQGhYfQhwqOWMnBYU5rvqu5ZUwtm10PF86+4JUvC5uG/WjUlQdyktAo7wtAEi+XhUMrTwwYmWFnc8lN8gcocH8lrRCiEElo3Ksf0vsLoa2Q8K/gUOguAU/Og2HBUOxFf+ejTL85kI7PZLhFgAMS1rCedGoXUKQ/rvNqtX6T2xqY0qfPco8oKybgsGIMT8aDmoA7GwybUSICoUyGbN3ZsDr6nZ41DuuWe/QK2nwK32fNe0X82UxrAK3HTdyU1BgweGFWNwukxxktTr7V0BnvtybhGwjyCpOv6Ur2+fl03Fk4Fy7k641Baph8Pp99Lla46cxe3ljZewspSK6KVRUb2DO2V89WMieWQ9xckdpnFqpbyCFXLWEg89RZLmmkl1W/dVotfPV3vsotSOYX5vHuyXdxc/GGAklp/vwbX/p11CpVnL9wHu1+H6+98Rqzf6TDqCUJOT19y93q9fF3/tZX8JXPfQnrNxbxyH33obmxisnpGiezLi0uoYAeXv3FS/jWd7+FxbUmVtpdrA0G6KOA6clZ1Msl9LptBl2LzWaYeSnrqLm9pJPo2amAgg4oMXQEisrSW2807KNRKOKuLVtx146dOPHWcc4FXO62cJvagxS0uTjvobTdoFw+SVhW8KZMgDgtI8xWKzg4MYMJ7iPX5+jBYNhBIU/Vtm0GcnfNd1Ho00C1Cjq5Cfz4lYv4xvdOYHVQxKhQwcLcFma/b1xfQq5YwlDD3/k+RaUlV1Eq1s0BVIbcIiOOdfByaAbBZM10yZ1A0J3YLLtmMDCOBQvtpZzh498RpRBbKTjmPQVS/pykZ3nc2U6fMX2ecec8BSd8djV64M+mZ9TtM6Yb73Sf6etZABL13vjrSIEOpdt0u+QARHuyGchlnQp6P+oRy5EzOTV2MjvCy76TgjhbA7t3W9NxMjHWKbYQoeae0fXMFaE2SKn+46dUAifLRmXTpvz9ZO/Z0ku0CZm2grH946pwxwbadXiVvCw6AfNAjgtAFSdwzr71jGOxpieTAQNsY6khuuo6CqfSmeDSJGqIT5iG269lMRTdZ7DdPLhAD4wPO3/q6U+NhGaU/4VO+ho14OR5DRkEIxJYnPBK6LrE0xP8ibJeOolRix6LfDhj6AM75hoYmtCqIeUKUjas+mu8EYq4lc60/CwRd+Gw+CmtNwsnntIcSWkyHMfMKDuhzTEjkNUDQILHDfl8sYG1YIlgjBPu+SPWyduFufShI/CSEVaS2yDIXYCmNcnN8RBzPiyZzYyeFOcCcJ6MgDDmgGzT6YAEQOWqY1VYjVpkxoKrc2RdOezNa2PjueIzx/WNvI78Ot2TeT/mNRqja87AeKZI7U02/0/zBqQHmjCe9scrWTtc0sYmW/smDokpiSyDvNlLjdWj3pD43+TXrcKO8UCsGLP7iCPMsuytv06UfTmcqTLKKAwbURVC/bYn43s8jVOi0UD4MHV8XpZ1DZtT3lx71EeHto4rWiGhVmNRkEO/18fs7Cwe+8jHWG5PHj+OZqeN5VvLwuJpG5Nf/9KXcf7cOUxNT/Ms1x//5Meoz0yAnShiwjBEaTjEnuk5/KN/+Pt4+uNP4Pz7p7Bryxyq5TzqEzV02xs4d/ECXvnZz/DOyVN47/Jl3OqPcLXZRJvPDHmzeVRKJTQmGuh0u7h9+7YOmRfn1P8RgKUesPQIkeRh2gd65n4f05U6PvWJxzHYaOHlH/0NKpMNLPW7WKfyB5pmQd8bjLTyLGtYdOAx52qSgZqu1XFXsYoFnrTRl7NKRQ25PqZqbXz247tx10wHxVEPvfwUfvLOTfyHv3wHtzp0T0Wuop2amMaV64s8VU3YN02fYDUjzmws+JGnHZfjFafyRPAwDrQZILPreHn074kaiS2MfB5okDktxmL1HCbIiHYOamgM0MyegXi/do30/RR42L358xDPgdzLnfIF089lrx29YtNDHoR4wGNyl2XXInil95mc0L578TrOMecaPRkxR0DO1ky6NLgWG47psvu31iKWx509B3ofLpyY7vOd/m3P7XO4w73rfkeQqZGd9CBySw4DK5tbyJj9NUBj9y5AU/KgI56IF2cLoAqNCSElOMIaWM9Yk0UFbcwOuigUPRs5cYJsNDfawJg5oEp9hQhXIDPkeWIINtpH2UB9GiVz6AiT883QNgMuddqKxZZUT7MTSuv8zJPUfiRWX4UF0Thtugm2iIJtjX7VZqLqneqtmkUIA+7NYFojxSAcFuZx3pseVy2EYDzrwJ7GR/gmJIQknnDWwAsoMEBBSk5BkD2E5Wbp4vCUBau0VMDIbTUUaMrV5eliGCXmtVnoT9A9vS4hT0mZsB59PpHRdlGrjegzljdgbqqGE2W0lt54plJOl9kEllmpOO4lejAGYmJIUgbKh2MhCi3gLgFcfQKP/MS0vjF3j+6HoacaQwPUDJfpEISpILIHoeqAWUXtXScrq4Lu2Eg2Cr4VhzV79uonSmKqMC367vWFATnewUzCaGQirUAmKi1fIRtly2TT5z/J9a0qSnPdsjegDVH96ZXlEwMjV5XfzjKdcm35XtaQ0OuUa7V5Esa4lYpiH5/FlExq/Czvj5iy5qDDFaU01mtYzjMLRF4ntwohHDMc4tFHH8VDDz2Mn/zob7Bt104sLt7E62++gUIxz5Wqhw8ext69e3m+6fyWLfjmt76JtQ1qtaFzlvNAcTjAwS3b8duf/Tw++8TjKGOImckGWq0NvPf+CSwuL+LU2bM4efYsTl+/gdVBDqvdIVrEOmraglSYiUMjjpR428JSaS9EC7VbeFxzcISUNuZdQB59c25yCh879hDWb9zEpYuXsT7s42a3if+PsTd/tvw67sP6vnffOgtmAwYzALGDAAgQ4AKRokgBBAmQNhmLUiQxVS4rqZKduMqJnX8jSSX5KVWuuFxW4kiK5SWWSCmUzEUbKQokwRUCiW0AzBCYHYPZ3rz37vJS3Z/+dPc59z4qo6Iw89693+9Z+nR/+tPLmWoPQLt5YWoNzxfqpeclFIPfK+u2V+5eXpdDE2U9t9FAWcPJOxPZu7Yln/jQrXLvrUPZmSzIcz86K7//5Z/I2WtjGQ9WZHVtTY4dOyZnz12Qdy5ft+IugIIMt5iE2HhaUFVlodfn/b7PA2fVcNbz03/W3t9VXFeZxTmFwwPGj8xQSGZjkGdkskt/qSwZ300ASdDWj53PrKB13hrsdn5aoJbVn+17aBNS5/rpboqPOGY4FG7UC0Me+sW3mDqAuXdmwEtv1Aoma/89vqexT41uwruL+Zw7/RZYuN5WMKRs+GQCsMO8Qw+l57vnr2jIY6de+30ye+P7r+/RfY7rsjyPtwdznI/9PCCYs2w+HLJjzej6QjpXzosGnpBSQ+AccmaElesOMs7FtjoCsNeQYqiRSYzR89j9+q0Zp54hx8j5Qy9Te/YnntCq1WQWQ8A7VE9BpBGzsCPmBQPUl+GzaIWAMIwUEbcbMFW4JSkyjJb1MyOAcwiFTqHAM8YaKBWSTBoXIg9VNYz0flp3wBarJFPaXLx1hRqDaDBr7UcSUGjVG5gnGntdDeR+oCEF0XaCH4udl+rFFFav5bQq2gTHKVz6NLSFaUA3m+56EiR+iwTSeYcyQJ0LDeSyO0HW68YFgneIeq8cejT668jdR3IRQjm211hnu9/TXph3xLnImfJBflk2E+4p80St/Bt6iWHNsgnfYCHXl7IbxTgugwxDhlw0Hbp7jYbedJRzhksD4BeuL5oxd7mNsa815wOaZAaMtWxCC+Iq+PRDlsnstu4l56NoonkMxjw12lZC+zkOYM4wslaW78jmdCQ3lIVSZk5DjxB+r7KCZNx1x51y/PhttkeHDx2Ur3zlq7K0uiRvX7pkeXP33H23gbl33nlHTrz2mhw/fru99JVXX5HFpQVZnE5l/+JQnnj4YfmlJ5+QowcPmKf+4isvyrd+8Jycv3xZLly9KldGU7mwPZLNwVDG2vTadUvcxeAiaWy73b3p+1mAHDRqeul0MknmGyBS79ibAexdXJLD63tlKAuyqUDu+lUZ89okL9RRIOfJRk2oRtdJgd4+vWt1da8c1qUdbRuLp8ycfmfPyrY88eHb5Pajq/KDH56SP/yTF+TclalM9Uqx1RW5/933ybkLF+XMuYsy1d5Txr4BtBmWQ7mb33rThinr3hNo9UYvdWZhNDpQRsOSKRytVDVAooA0/rz7dIAaGmbe6TxvLPVnlO+eRWtBVu/0zM8N3O1d/bPnvR/oJ8JJxcnK4rh561xBSoyZQC6KntvoDfRP0AgOJAy5zxRx2PPdmYeYt8V6PXCdpxvm/Wze9/RkbW1rg/mJ6PWWvOC9X1fKQP0vx2afLU5Q/27IHRom675QXqy4y/IutbG6gruJ90f1famguABLqGGQDTonFnxBxxbV7w6HhU39x9UBAACHMQRXlxG70EV+RQpxkgc0PMpVro/0iJcNwc53zZHzQblZVhKS55ipFIOntf1INQLEH6QMm9g69VTmbtmLOSECsmCHCu4YgC7EQmQyoCHcOQyE9z0IliM9LNKbHjyL3K5kFVskizHjJgMKdUtp60aoJ6EesgmHzYc3GeCyalzTU/e5BXLsVwdTjOZx2Dx0bIaw4r62/mDhqbzGDAeTh0bbSqjBtQa+0VzAvVqTo2SyAK7B/NG4NXtr8+K1OFwPnR8q6Mx4ucQhHOOUsM3bOViGJx2ouc2MuhgqEdLQGX7VkaCreJbQtX1+CKC4bhw7Qv8Im+nzs3WdLnLeTxrAp3ZR77SCga/i0fTGhQyhAnSMB0DdeqFBgpgH4AnyUBrMYeBew2NzzeAgN93uWTXJsZNF5ieq4kCD51ApdqFyMs5pgHcDcr1HXc9Js9YMfQX+Qa6ohlk39EL3laFVtRqURAdfq+zUNbjj9jvkE5/4pIy3R/LVr3xF3v3Qg/Lst56Vza1N2/Zbjt5inzt99qw8/J73yu233y5f/dOvmVgqH744HsuR5SV53733yPry0Fi/d65fk3PXrsjF69fl2kRkc6LtUvSWgwVjuiy/BOlu5dygSYj2c1Knq64Jt8XyAbmlrsfoKDAsjlMAUKvNkVeWl+w7VzdvyJRKep7+qsyvAjnZkT1ra3LXyrrcorl44xFYQw27TkXWVify4cfvltNvviZf+drzcmVDr00ZQjNhAAAgAElEQVQbysrKUD7ykQ/J25ffkR8+/6KMxwqiLZYUVxVCn3iPsoggtMVb3GszXKVas5eVCvSaAjQXkPrdeYadLFvVYdS7/C/1H406Q2bMf61AZzfQmLq81ZfzQGPaDkyCz68gq64PbVr93OyJ1QchwjP7pyULGA3LUF/7jZivyTLHmAwU2m2BfWOrI9NLxgt44SDv3GR4MBxpPK9fg379KAd07pq9JSsB0+v54zkH5Ggjf283B6Gue79esD2zgLMFfW3eWI4T41EQqT9DC6YWxNuY/JxzLcAS1ea6ZKQcm7sOrHq4n1usqduJIJk8OmC/9+vIEIcCeNR7jGGhS3qLR7uUZV8c4JovF1ZY9QB2IE1iXCozKhef0obApbUEPBHMmqEmbGpQCvYMM65B6/p9cRSmqC6EnOO1kFBuAPuj4TLhCqx676GGRxlj91wMlNI59AT4mp1LHjSzrU40xBUZnm+miF7/aM4PCixwhQ6aQQPIISmSS4FO9V4z62uFMM5UDW7TpsCTLMu9a7OHX4Ecxlo9WwVwsSdmyC1LG8JqXowfZtcWFpr1MfeHF09HPhIB1uKiJ8uboIEdxUEod3XavoHZaBU/8ptCURAoa1uH0kk7FLf12WI4IOWpgnuMOcTU34djoHukv9I10YGC4s4CDuapWVK13pW3W7VtTUI3g5tXhdFw2DvKQcOl8j6wQn03AKEJ5bvUV6ox4idzdj9y+CDvFexjTRLEQkFQEDPXkMqyVr5WBVrloR13ViXbd/3yZwM6DGf5MdqaTuTq+IZMl4cyWF2W0eKOgbkF9RL9tpHjx47Lz33w5+QPv/BFuf+BB2RpeVm+9eyzdj8pjY+u5buO3ynveeRh+ZMv/3F4xtPJWJZlR47s2yOHb7pJtrY35e3Ll+X6RPP1RMYLQ0sGVkmwDDFt1jvQ4gEVzyKLRYZMYReHlKvPNAKmiYRxM4CqTYZF9A5kyzdVttwq2ZEbC6OFxGWrE3VQWMN9IffeYmllOJT7bzokt+gijDRZ3Rl6m4d2g78mJ149IRtbap6XZHVlQT70gcdk77698pU/+7psjbQB6KrfHxyzcJ02e3l5Ncb1731IskojgRqNYToYkJFqrPm99j28FlCPS3HY/cPBTEQS+eyeVf03DyzOnp5kKHp5r5/tDfz88bcgbB7Ai+9ZVTBsWwWf+Fn7nACFxTlqnu16HDlyfC6fznX09ICu+rwHpgbyonikTdPIfqj+7BKuZmUo5SPOvgdAqk4K6dul4W+cJdd/P2sfCeTmfSd1Vps+onoKN5iok9k2Yec4WUwYetExiOXBMnrUgdyqI83BoP6ukYpOAOEYOlRzBz4ypm2/veet3a2ONjEZ9XEyxoHa0tKyESq4GQJYILEExS1BPopDRAZPP/FUIB0oOzQTTEXvoCEQIZUWWDmyDHE9lOeExcaZrjXfPYQbv4MhQuViMmUAfG2vFOQBedIgF54hrsgJwdPqgaoIOv5egGW0F3HwqmxNGElrMpzoN4U4KW4yNAQfYFkLdxPJ+Y68493zVJEDsmAP/Om2Ng6uzVDBeFVjjXwyeIgAeKT7swKIuTRxoXuEN1W4vGrXbvXK0DeAG70+tlHx8CnF05U1DwY6l2OYum/8QzBi3qV9IAEIjAUoTADVZDOpFK2dgv9eW2swP4IgjPJqMsx7YWd639FJoDeUOW16cCxnycOkcDgyB6ZWGMeYeD1LozQZ7qQMJ2Nqy+IHu1f0+F2C21ml2eY+6WfBpCYFj++0jk+vQOu/e8DXSGVGr2GqTOxQ4KFNdq+PNmWsSGdtye5qBSMGb9OS+8dT2b9vv9x1+13y+Acfl6/96dfkzdNv2t4vWEhxKuvLa/K+D7xfXnjxJ3Lp4tvWvmSwOJTReGTtObTv0nCIGxYmaty0OTaZdc+0xJmD/KQMpENk56E4kI1h9/NYgVz8PnJGSmukWBO0GLDn+nlUp8rCsMgHsd9ZmEmrYsd6xeBUlleW5N0Hjshhu+h2G7dY6DMGUxlPx3Litdfl2vUbMlxclJXlBXn0PQ/IvvV1+eaz35GrWwqw1+z+1OLpgDEOmWoBDedSDT2NGv9b9SUBVP+7Xqf2xRP17FUWjzq7z4VLRw2AJwFNOvQcSwU71flo9tEf2Mt6mwvbRWGKAW+BaJts3wO5un5MiG/DYLPvada8OJHNeGkSC6vcsmNk+BFOTcAxh33yqAPHlaLsDHRpYm1mg+vn4U3ggIxg2e8bvVjeOecardD5ZuJB4dledNcpUo+a/dnlOq4K5HqryXFrjqmBmSJY9j1nwOx7tr6+t6SVvCVP1bWMMFkEjkCqgDl7R9dcHikaAHN8Vq6r5/Z7EWHIZDj4aS9MF7jdibk0+c8edaxXePHarqef0D5yGUZMK0r2Ba0rmNtFoSS7F4eLXgQp0speZfTY94L8MdOdUgmjn0xEr9yIkHkqW8nwbRQBeDjUN5MGExuT7EgUXhcmS0MVIBizWSH3niiXrCJM7Y4sWm4OPg95Jf0JMFQ9WRppVH9qp4OWJUxL6c/r4+P2JT/pNj9WtHY6nV6g5+2h3Yu9vWNZPUfAaXISrjSKAFKee6R3XCogc7Ypxkp2qc+/MEFx4tid0sar9zEq3EXJeYZX2/Yw2VXIDoeToai+gkdDAN0f8ACEflj6aicyztZw1cevjVmVBmfycCgja8eByt3eCBIUQ0FVkBYmNMAZxLJlm/EpSlD7/apMZ4sz8E2M2eUCmqM5OF63HMtTvc1ZoDgbfqEiM3mIM6lKXYtgJrIx2jJGbmfFwZxNEeFeFTi9Purx9/+c3HnHXabIdb2+//3vyYs/+bENdWkqcvTYMbnltmPy/AsvWG+0Dz7+uDz/wt/I9Y1romwx2Q5luVXXuw8O0B+AnUy9Nx4PMoQXgrcSEsDDl79EKkIZm7L2a8qgvOlI4MArkDPQzNByGIdUXsbuGoOn121NLSx7+/peOTYY2lU9yhojIjE1BvDEa6fkyuWrsr62II89+oDsWV2XH3z/eblw6arI0rrsDJZmRJ05PZTPZNtSBmEU2hBkL8vQURQhfLayc/XFBGj9z+oz4+0zxQ/tFDA2Vrvid5R9vCcZvgrkevDVg7webOpze2BHZ6qyhDk6rNluc8IvyBI5cvejnN+MN7gDbjkaM39sLgQa9OXcKcvQrbfBYvcBhuqC8WJeFdewRkqY3VxbPnGUcVgs9UElVu8M1fU0VoiAwytDZ/Jq3Vj3IDoiV76fVd+wSxXCtLCJsKUZWq7Ogc8oyB+CpMQerklJlHBKJWfb5LtcVm/EAwsLKfhBEukdzUumr0AYUEZxSEAoIJXByB97nztwFUzqBN02UMZNonzpMcwiEG4jar8FRWZ2w4V1SAD2wLWL7ALh0b5PPvFJADnP9wjBNZAMRiUYH/zLczswEd1Yq8y0CiyCDebNeZIgm9uFU9FTU26ArI2Khv7cvBUgAEXjFDYvi3cWB6GTUB32lzzY5ViRLWIIkFdPKQgtjGPLlvjyUaD9PXp9kBlmxq/tpZmz0HsH/mugeRQX26aEUHRhNwDDtlqxKaxQISpx89papFeGoTmcGYV6Ajr3YupozGjrUFoWWMXdWPdYL/lO7xmyj8UAC+SGwtqruYfiLzbAE8A75DiYEvtuV/TCMSfkxWpTufKRwC4tE1s1JXsAEkwi+s+7VhPIkQls2Q62mEFuYytXVcZa3VyNCsFmXS+uWS32iPk2bVLaPKf6FjKlAFne3sYfbErTAIQf8s5TbUeb/+IeNsCmnCXbbc8T1c8qA7U1GcnWdCyTtSWRJb1zASkChi8nU7tEWkOqhw4elsc/8Lh88xvfkLcvnpdVvQN1NJHt6UQOHj0qd9x7j7z2+kl59H2PybPf+qa8efYtMygwcq7yAjBXRwgyyRazOJfePsT1hO7dbuxjHGsHa+Eo2yEqfRcdcPRguNFLvpTVCFUPXhnH2/bdJHcOlmTRb7FAqxOkHLz++hty/fpVef/7H5Kb9u+V559/Sc6df0emCysyGCxHH7961ntQlS2UKrPUtqeZ/x0Mnm0qKiNGfTLvv/xclakeRM1j6bgfzMXludZ/40q6lqlgSCpkNABMAhEdQ6butGHd1FVtJSl/Xo6IA1rqNg9dkc1pKmfz3ZW5gy6hrSq6keCsLBbfH5WQZhppR6lH4bjXlkp1Pti3tgK4NiOvugW5DT63LgDMJ7A1DSuA0eKiauJWZ5hclHZP1B+1arQyVfg9DA3JDYZxah5hPWsG3th2qbArttSleK05e45d4t3cO2X43bGZcQDoDJf9BlmINdP/D5uNKKEeXJg24IG0+97FoOs0kO1fvMiS7GiUGdeVrKfKK1rN7uIedVdJuAHmk08+3ewQvBaE0WjkK0hCR3aU9WtHdp0YbxVwVeCMGjYfE8/K1GRRsAAusn6OAShprmO/CusDxegXlVuSOQx5KqDZA4hcv3hTWR0HMp48rAyHDoQ5aQqcYMCVlUqq2RSGtuXwjvFVwVnipwPFeoAIJ/PA2y2OAWbMsXfvk4nzydbUcKd7zWYn8S4IGBgCCm2f58Cfa7sD5maySbDN2UKe2fMGCnXBri5SGbPwlUNsPCtzYGJB9YdsuuohWv6O94Na6NUHTSPASqet8ZZ9nM828BVrqQKewIQGFwCtbX5JhU4jUY11ykKCwtaosPYYI4/9KmPm4VeFZ45M6b/UAoZwDWOXuHZgSXv3nBXQba4n5SsUIJkCG2DLpFXlB2Yy6qcy9FhYas6R+0T20sC8Vy2bLBHBBQONAgj9v+3JWG5oxdjygkxWhzLSKKiF/Kh8cG/qBz/wAbny9iX56cmTsndtTdbGE9nY3DLwt7S+Lh9/5hm55dhx+Y9f+H/k1FunzDm0Pez6k1X1RoBuPp0xwa5rPBmW/e9tz4rnjc0tRtMfSgbbuWIYD2dByMBXo92vXz3zNK7BzC2I3LZ3v9y1sCILW5tgnqziVe9EnsrpMyfl9juOym3HbpVv/vV35e23bwguEVuShQVl41hwk7mqBGV1TD07ou+vrHQFX2TEOG7gZjda4ailQ9H/jvPv2bv6ud6pnWXLPFLhd25S/9Z9xhzATsR5qCGuorv4+35MPLepG3OuCRTz3Fe93q/pvH/bfkZIMkffzr/Oave/4zu1wXub61a/Sd2eewgnP3R+2UcAqJJkXx5Ur+tr9YhZwNCHs8xm+NcNB0I9z/xzTeC3MZGFJZhjBpMxaMmCNkCumw9YKoCnmvxfzyNYrBaA0qagBygJo4ys2fdZzeopV7CXwSpBt6ksajqOX1wPPZRAjmkv5BqTkYPe1JdrHjnUkDsXtBKF5+Ie6vNw85PruDD8bv+e+sVP7FSPKRVCZc0KBObkXRHq5meILCM7LItVgKI0peXWbOMuRQwO4MpunWjcYPuELT/NXO9NgRnwHmZelJGHRQ87L+GFsU6ByCZ7+DwNpqaeKBDSCrJkaWxm3nuOCdMM2xkt69WKfL6uo9LRvHIsD7ZXlnhz5VZ5uoHRJoCN19dyUciTo4LFuAMGuIxZfqN7BhWchGdlF4ZDeOFk8AlsA5LMhV7+a6EfrUYcj5w5TtBEgYIYwMAg6ukGvhRMNB6RGXjMTeewsrJiFUdawr65vVk6qHveVU3GLYwcvl9lCc/LVgbMcfOwrIcvEjxhFerYqoGgkQ09V3I4aBB03CrTFcilrLHJKApF8J1kMPnulHL6wy2447tstDSybsDqVS7zjKUplxKmb3Ju/rZ8Td8jVZirq6u2DDy/tk4G7iGzKu/aPPj6ZFvGy4tW1TrysKQ5cy6Xe9bW5f2PPiY/fv5HMt7clGN798n1q9cMyFzd2pIbk4l89pc/Jy+9cUJ+9MKPIhzbgxXuST2ra8NlGUwQctc04TH9NpOflLfGQNkBxtNSx8BRtNw8mdqNE8i59Ea7c9oHcTyN4aly6+dagemt6+ty98KyLGpVmt8AM93RGxlE9u5flPW9y/KNr39bLl/eloWhrvsQ3eDtXOMan7rXdW1oYKsB5+/1d3Sm+LMCNYrRzxBkBVyUw3lAjus3o6cLAK9jrmPx1Q87mc9oc56oryuAoQ7R3xlY7tI86nnm71NmMp9QRT3B42zsc968+nFwDPr8JCtStrh+bbQn1zptRX4n7UQC9/69+m/uexQAzGErc20qu82Q9iyz2J6TmjqUOtPG1/Wxa2QTYa5mfBgr3mt/t/vAk/nWs1r3keOoqVytruOtD/NyE1PH9/pxN8aynqdYA8MA3u/Sb+jRdTdZgpAVbjOdd9tzjwKCeURIUokwpC65JXY1ZO/z8DafkucN9o0MZCVtLHJARi4WLOhHG2rITTVQuvAwIh4D9slgA7KQ1L5DYzuTlO3Im7At7Vx4ztHwoRxQ8ywVqBUPITeJyd55aXgbck2BBbjh9LxCk7lndjj0mh738oEcAT7ISHgIMgxtaddCBRNTcsBkT4gqWw8x2qFTxiK9YIAwGCALwzqIS2ap9c7MWEcIjBnZbdIux2RAzvMDE+QmKOLnNBFbq/J0r3fGE9nR8minqjEOZ+Ustqebjt1yLBdXi8Wi+crZQSlFCNw7y8fwq8HSsCKvKjxpP+R9nkYqyVnFiST4YrJcDiEXrbdWlSRBEH/Giq55hqQaDP1eevwpbxkShkcFWjJZuWzqm2eOa2PGwTR2Zk+Y/JZ0iBhnF0adFya153riMUF+b6ihNPA/ViqOXS55rqGoPLSu4Gkyke3xWEaLAxmvDWUL14Aak2rhzclEDuy/SXZGYxkOBnLn4cNy65Fb5MQrJ+TqxoZcG4/kgfc9KtPhgjz3/e+Fp8q51THWPdf5HFxZl7UdtA/SUO/16QRg0mSyDaFXfUFWrkqCTkuL2AFQW2NgMl4+TOVrhpiteZrwG2VywTry36y95BZWZGh95DTjT3thaT7OQBaXRd46/aacPv2O7Owsqcvu4RoPE1Lx+/mrRqcHZ9Vw5XmaBUcJFmKVUQ04BwzU51R56wEUx9IY9SKXCJ2SUYEuqWexH1M+Z/eWKrvJfxrC1K85N4K/StbOT2fogcBua4pxpH7m9+o7qWPnjdl+Voh8ksjGDP+MwgLugTqXqn9GSigUUAk5DXgQRVIAsdSRuUb9nkblJCNwFk306smu3dMsCGzXFFdYLYhWaOqf8XgU4LePUvRArte/xnTx2kz/Zay1FfG1jo/pZy2Wc8Jm9nkJ8BP0uwPu6RcB28Igc9NS30PFepay39ZBuYgwrdsgP85UFGKNh2s0yEO5jCpiLx28OClmNzvUheffw9A1ifcgCs2sqIIv1KCPIg9k5LVMrdJscQntPeoftwMpt9HUkqApidFGMTlAzIaoXEAIVoYR+kNJRoTJ6fTUU8FlCxBsDi7A9WqRwv5Rl+cBTWXAHA8IQjURWXkY62wbpt3oAwY501QNule3BXvQAhCADqB9tztNnkddc/j1DJtnlQwVE+bDZGcFcjvWIyyz6bL6mDgIIU+nyNynaJnQzCer7C+FNcBwXCtBpq2HWswp7IBsMTo9qAvAWVqRYK5Y96pMZ7/r0yrFQAQ3VHTzFHwqalLtHK/nVWpeRYBI5nfWKtfW641xdSCN5q/Cxf6MsSCjV8xUPZwP93/2jLrD5fKlv4ej4cnJdV21MGYyla3JRDaHIpOVoUyGmgPmnmTQwTty6KYD8tDdd8nawrJcuXhJLly4IG9vXJOVg/tlZ3koZ8+fRxVsl/uTa1tCRyKyd2lFDiytydWLejXYQHZWlkUDk9sG4nYD7JWJqKwcCrzMCfWbG8z5Mfksxi6VAMS/S6mgbKg+sHDWgsgta2ty33DNGDmTAmMu9ZmLcubceTl99py1HjEGzhxAgrncGeZE7gaU5oE46sX532kdjgoK+2fV81JlJu1GOpD9cyqoavc2gVzK6cAAZd3veY7XPADbAwmOc3ZdakuL1hZUkNzqxrIP5Ty2z54Nfdfd688Y52jOgINAm7u1gsiwHnIjU//iV1WGeRcr0gsI5Pi+0CPF4eDceBHPPBCO4B/Gwv2J/dZli04HBcAqx9O1ZYmxGrmD6mukbJDxzhzHWSBJnQ1AamSS6Qa2S8uxcb717u7e8asMX007YIaaNuuG/UZRo9094JEnnEg4psa4LVayIPNRwTS6E8Z6GG8lBfsIrWFrrl3DHGxXdZXrUOxuRDULcPzEx57aqYchVF6A95qvAySNYo+AjRHwCpauJrvXTfKvMFkXG+svKk1XHW7ZIrX9Vjy2X8JzebjxLOTLZQ+0pMzddCat5XS+Gh8cFhh30KF2YOwHmVTYCAN85cyJMI9JCwI0t2xoBi3j5A4I7HChvQsS1XINUXyQlXgsorDiCK6bV0lxnFg/7pg2EPX3WNTZC1hCa+BzAHLM+ctiCu1dhBwUz220NhGqSAcyHWnuIG7vqAwOMJ8eLLbx8G7zjij7qskwdhx1R5VBiWWrGSN8meRrFUIl+bzThvO8QPKnZBB9dZzlyPtRYz0tF4xzwtomUKcTAAA4/30tGPBHpVw5vZ7Trs9pQV9V7vEcwoWS82IKaU7OSwByX6deAXP5MqdnFg72ytROmOdLenoLR8RuvMZia+bmjfFItjRVYc2v9fIyeQMteq3XeCz33nG73HfbnXLq5RNy7do12dyZyLXJtmypPP0t/amqgde5KsN3eH2f3HP0uPzoe9+XhZUVmawuy5ZegWVsclZthpdfFCkArZm1kPWVhaHsW14zRvr61oaMrLoUbotBL6vUZyFPGtwKauzMmcIEkDu6ti73L68bkEPrEvR11Irp02cuyOmzF9Hk2EIyHvpSHeT5MTrEkpo7kwdlWqkYdxrqMBj8nUXFCGQyxEbnpgdhu4GjdDKy2TnfT/CYY5gFQfxMPWdRDuZjzee1jtf8ebaKYTeAiU9VENSHrD3/yq8xNJAV9ynnGvOM9ECuU09NYRj2yLVR0YH2LB9W9Lb0zMgKgm1O5U5dvqvRVSwM4BqWAVXnrdkbNSC8e7iARJt3cbKrbmKAkEvJsVE/zHMEwjbZfKFn7W+0Jx525XrP07WUT8uRJ4RgMYkVzzn/OKcnp2GCLkLI5Yn+e7y+z6QEkSkAWdfxqgfHnjevaVlpqUKsgCHU1qPrQb1BAufbyYQC5HQci1qb37D6mdKUTfPToTTIwj5yueAMjxbWwK/GUARnV0iZckowV41BlPR21KC13PDmdWb87QouRb0ZbaRwc9GUYjShszF7YqAupI7HQRS+QyNLBi5ZBLtI3kAi+5ep2CAnTPs1GXjS/rLBRGX/GSJ/u9zaxurXQVmHbTf4hZHQ4gALLfu4uUZhOKK2Z5ZRUwNhn9PHco3psRSjlg2W7Tg1+sK+HYpBr/tCSMtunfBEUhSTwMMIptHbjSgSnO7gyiCdL9hIb8Dr79L11Hky/KuvRM7LGMrKaG5vQWLjz9y/VIRe1MKxssHuAInMNKpVSYbBMFYnwwQJUCAHKQ8I94aSaxQZ5YXKG3JjLU3YLsH7opmCYRVo5OTZJhWAhnezgTZZJJYZhBEoV4xh3Ank0qlp82EyL5KKfzZMSBlvKfsqGnkVTDgr4dXl+3qvtXlC6YmoP/+Z4W27fWMqN7Y2ZWM6ksHeVbvaa1uBkMqDGiG9aH5hII8+/LDcfNMBee7b35HhyopcunFNNilLXTVeP74EZHAwlmQgn33qk3Ls4GH57f/rd2Rl717ZGI9kW71dOO+4hzUMSLKyCVodwGu3eBnKkbV9csehW+Tq1Sty6vJ5uTbdtqu51BmDHoL6MSaffbIqQ6zyw95yg4HcvLYmD6zus6pV2/PFoTcaX5Az5y7I6TPnndnTQjLKVIZ7bE88lIWm2xl1sPUpzGk1osYreKU7jXfPeFJuYcyyCjJBXRsyTL3mTRH8SkM0Sqcz2f695vFV+TId4kZX36e5rhomr3OooA/VjXiCfobPjfPOPFLLnSsRF2d5K8CrwCYdfxAD+t3hcLaoCfOr4G/WEeLY0kFwZjoLsYvdARuHPSjtuLxtT7jrnprCuXOt655SRkJvmQMWixU2ghfVgxl2UoWdUPKFDrXms9p9hKUxSLv8wxyhyAeHyCJVpNz13clPLwdpJ3ZkxxuYcx9NHrwhvRXXdbprnoxw/WhbZlNSdNmSba6gbGV52WRh21j2xBl8j0lGkKssNIHeSPiCK0Dt39GyxM8VlHa51cdF34tJjYR6xq/oopKkILNRr03QChb0Sp6B5cHg9Sw20H5WEzS39LjwvIMMA4/qUnuXeRQOfAqXCOHTykqt13KWrQA19v6yRvsu8JWBgw5JoUtloxgDFblpzPz5rv/CoykFzQyX6Cf1zkl6HtVBqQalKpQ0PKTt7Wkh3hROw4RxzVO4apgfeKHG804wl2xdnhn3cCKvkIJDYG4wHALnZeUW3rGLG9Tzx2IkkPMWM+GNElCgilU/b/fgxRVoiSV7byzvrEu2EB4cWRDkBrp6bhQa1thBfZPvUbSFd8p3K8J2rTPqBOCoKibuj3vEbhCrarbbMBzIsd7Jz5cntKIRLp9Loxol811+C2Wj9zapoNIIVM+LLG6Vp9yPeUoVU2FIn2ejhnoJnPOZ87zoBDpteKUqxfp3GpEbWsQwHcmONw4eD3EBg62heqrTqTz60MPy5Md+UU6fPSP//otfkKXVFdmzZ4+cO3fO5JA5eqySpU5KgOFtFidT2bMwlKc/+oS8feGivPryq6L+46XJphVAoPrU5wkI0BhSrj0Bz/LiUI6s75ODi6ty/dJlmSyJXJlsy/XxWCbqzEWTU/fHS9U4Hu8Mu4IJfa2GVlfX5d1r+2WoxQ52i8ZSMHJnz1+QN986Y5Wq5oCxRRF1JlmSwrihATcpidngI9fImBMVBgeB1UnifqczkRV1YYxKxCL0lutD6kj9rOn0UvUXBpKneg7IC3mLG1ZmgRmfE+N2ozpPVvPsQM5VhvC5PPPzgEGOdVZHV9nIv0OGqAd2A1vL0csAACAASURBVJ353GxhhNZSHA+cmjK6Rt/X8gsDKfpAS8/gtV0JmsOGLbIi0uUQ7R0gswR2Lq8UH3sPHYMaLQmNnOkU/b7O02NVl/WfD0rSLWKMm2Oa4wjwHdXGGrlSOiTYfgO551y6Z9W97PUaWJi2EDb0Z1wx2poU9nhTkit0oPsZdv64XyWPPubrBU+RuuSV9O5OmgYI58fzvc2JtmLLwlD3V3Rx0ObwFEtmQupJhRF69D5oqN4AvIyrL/zgpCGZf4g44FxcJNJAOWTkIg8JjBlaDaTnggWkocuF5kFOtqWGB/0lWjnjxwjzBNwyWfZGiJUNMKF0ndizBC31mcnsOaJ6mOkFAbzWZ9G55qxa0cH4ZlN//HmEf34Y8VxPTKfnBVLJHkRgbWHUHdxwsBuQo9dj7V7syiLcc0llFomzETqmZwsa3SFbOx0eAMulopwkI4CfQWgj1OogX9/PPSNr67uHbM5gYNKA2966InRVXODjrExRDiAQSYnT8PGnATZLW4RemdkkSj/D/vdxwMNYc09dwr01UGNMaeA7IcFeMQxUPMG5hUL4cvb86yVu9t+97FM2mk/uiIw0NDnZltGy5s0tymgoMl4UWSRun0zl6OHDMlxalrMXztmVXo8//rg5iN/4+teN/l/US7FpiNypADjBCVFdpZ//xZ//iFw8fVauXrwkS4KbFc5cvywTzWMx7wshHOQO7m7cNcqkEqi5d/fefEwWtkZy6dJFq4a9Np3IldG2TIZg9M288b5iOlDOjJkK8WvzVKvdsr4mD6ztl2UtINLcU3WCXMecOa+h1fN2xV9tPVENV+hBP3AE77vtVgVyODKtY0AZ5ucgwwCRDbRwIFffAwfTW9P4LypLWIE2v1fltgWQfYisS5AvFf08s9Qm88Bc/VlrOxL0tN+rbhtH6yd7DqvTnz8/1qFvWLzUfg6pSSQTipUqTKpryAqkCEygLEzfKclBJ98PbjzO3umAnaZ+0eWSfczAd7TpBtWFbqJs3jKq1036nsZu+gg45561x76hSKKmJVUQyF0IvT23cKjV0SxpSn8mQ9fAKq3jG/YiGDHYfIT0nf3q2p3AhObZIQAM22q7kTYLeh7kEdYa642QOfOi/UO4iokfiWsvgX/wWTyD48RCgzTH3IKR6xUBKyF7pWxTtVBBsie26K4XLb8jeCcaD25PHhYCrPSSMCD1vscee0ZeR+a7QXd5AiKxyUzJeQ/mHCo6MjTI5LdOWCmDVmhpkrb2A/PhoX8cIUeGsrBi+DkautMYYEEroMFH2zCZn50mbFHvak3QgVWvQHrWwBNMYrV57ueDCQeUdvD82V5yb98NYA+WDfmCA7trVlUGL0XWZ8fhdCTJ3nI0qKGcGRb3MI0Jvh8SYpTGC7P5erfZwsA6ro4QrYVfkHHgrS+8cKMBLFj7nG2XeOu3QoRs84D6VWXYxwR+6VRgfNWLoxTgPOUB7YF/emAwfKyC7fe1/XcP4pyVLGGjee9JA8Vwvec6Wg7nfLnkWtgeR15ikhj9e+rnq46Y9zk9T3oFlTJz20sDGS8PZDLE7tjuqWKz1jgLwiRjbST8X/+jfyTPP/838vW/+obnk3loQ/evMMTaz1KBlD7n4UcekbvuuEO++idflr0ra3LrLUfl+nhLTpx6QxZWtOjA4wlutaos1n1VL18/q3et7h8uyec/85/JwngsX/rSH8vOypqc3bgiW3Z9GLKEdPzNOhTQhBw5KO2j6+ty39peWdoe2Xd2vAG6VrCePnfOQqsyQPQDOXIZFozne5Uhw8Q9kGlBmRsfB/umu+sfOq6uRxnaY1MpyHTmb/Zz5O+0WtJaL+k6MBWnOBjzwBbDp7YyzkjVsUOHpiFm30b7TOnZBb2azBtBCJm4ajjpcFLXYv9bcJtzdCNZwsy7AwzCIISlmYrDOeCZ1NXsSlDzYt22RNTHnQxjh6KTfsRzyMM2uV4h09lHzt5kLTN8LSsvSfaqlQjYHjcottZ0V7puA7Y3bjPnAdteLxAksa8c2+HM04HzZHqebqF8zJMvMzdz5mY7scsvAqDNzAsGub4v7TUIA96Rm+PUvHVnUJ3syOHQiWSUz51MC6XXVBhnlZ15JzFWWzHYzz718U/sQNATZMHosuFnUSReWYnJzOv27OEL3uRQDrIKFLBpDhJ3fMKnrcgenj0Amy2Ws31MxEVT2RYU1kOPQ10PTR5WQC8idBweGgUCuVgLa9yFz87kk3SCME+QdUnZQyxzHxotikPjeDwrGf3Y8y7PzhsNxRU0NAWMz8b6VVAHPYJ7KwPFuxLDdVeBUQOeWlhrYYhecp4fWA+dhcC9kgc4htRcrnGKFRNb887UHsj1Zy4OBHMFPbSKe1eT2eT3zENsGnLOyf9ifmOERBScupIzZpnhh9xgy5uLcGz5ueN49NTDTmLNMSKGmPQHkR/IUn1nIXsl1oNEGpk0IG3Bx26AsRoOdAJ3SWOeapyBOh+XdVabuRdZ17e+rxpdgv16Dmw/XCZ0t7TXnOa/aa7czvKijBTUkWV1r5+WantzS/7hb/6m/NU3/kpefvVVVIa5UdEbHx555BF5+ScvytmzZ+UjP/8R2dq4Ia+89JI1J376mU/L8z/8oZw/e1ZuP35cfu3Xf03++b/8F3Jjsm15sag2YzK7JywX/afzZattBUtLsiP33/YuefLnPiQ/+O735K1zF+TSeEuuWH9Fz8Eq+oDG1S7nZpNby1VdkFvW1+XelXUZKpAbT2Wg+Vca2RgO5eyFi3LqrdOWIL2jnAtD+anqIl8TOLH8gkCt/IzgBgoM4Ts6adQhqI6N4GwUSVm4qAADvMuBjTeIpqyqYSYo07UFAJ0dW3++CXYiJaAzntTpdB75eYAL5kEV5zJyKpMAwBg5Fmc3CjicBwDmggIHN/wdbx3Z2tryHL0WDO4eiYrS7ZLfmICxPf/FTpWQeKwj7QP3Phzlmg+OXaNLOENzMOeu25zGnhV8kAB4fqh+ng43QO05x/X73N8ejFVbCyzA9Zm1+TWdpD6HGKaGcPms3fbXxsNz3KUg4LwwJ7U6GDomJ7XKHahMq9DHaWsxPU9osM6OESmTsQ4LYrfgjKc7srm5WfLdPSXEc7VjL+12B5c7ALlSJssD6K6LKrQIl6rPrLlwtriu6sp5RZzX79As1LAtKj2fcimwsR6m9TwpPpL6vVJWD6tVeJomMmm0mwm8wSiFos2Ro8fpppVhRVLRHlemZ+blKybokRcYvwT4NAGwyh00BoRi1B7Cs2AimSk35v5+LHguVqWdLffH2aB6EGJ54lqQ1ugina08k5VMpnOTvcn9HcjIQe6Cs4U6PLs30veZYSrNecT8NHE9S9lb4JBtTKoCao05lZEOFgncnqSRB9SLPOr61HWwdhKsINVJ2+e97LwAepAL7tn4AwiOq0KwasOiBGmgkCJAStz33X9gjaH57Fhyr3LFKXcgB2BAL9j6p7HZSOSHliDzHCXF74f3xepoA/QwyPRmG+XTGRs8p/UiATbb6r98n+8Vgagz7bqfZDf0vVV2K5hjcnpVqFEy5cBV+7JtjycykomM1xZkrLeH6JVePPv+7vFoLP/Vb/yX8sILL8h3nntOBsPCcuyIHL35ZvnEU0/JhQsX5eYjR+TEyy/Lt7/9HVOUBw8ekg9+8IPy3He+I5PRtvyT//afyP/2v/9zubp13XJ5q8ecTk0LPKq6VTC3siCyd7gsh/fdJKPtsVydjuXitasAQVUPkAXogIwVDi0sWB+5+1b3yKo2AJ/gKjGVb82ufPudy/LGm6ed5YOMQi3A0abRagxRrV7069oq8La9ZcgI6C8Ytsy1QTgJCdwIBds7yiXqZObCoSigiwALrITfL1vCdnW89e98lo235BTNjL8LAZrMlUptBZFqAFU2r1+/bsVYOg+c+WTIAGxzPfkeyAN1a67zPFDCnykDuWfPuly5cqVU8tf8UY8cMbIT9hBry2gNATLHWZ3BBB4LAcKbMYUjWYAO7wTmGfaZVR42ozJJ4NTfV+DEZv99iDLOvRfmUYdQTm3sRXY15K5rpj/f3N6aKdJh78LKlDXyQX3OVBlfT9MbRRYboqHoVv68f2YDWAuQMw6nOkWuS9krMgCU636zUDmQCG3DZGTVqn4vWkJ5Kks66bjqlCSMDj8wBsEi9aTKdWGlB888+RT9LpynIngMrxLRgzvzykhSwKzoM8uYjJx91j/K8Bg8v2TAUCKch7LgHPsu7pbnTQAufuohLy1ZpZd51r1nSsNVFJjjGuBBv9Q7gEckFzorGOE9zJrqHRvgYVbbPHamdo8hYzQR02b1LRUkLDw820Z5WNUbLQBXm4XZXtBQwCU93pYd8RMbhav4fqPI9QJe/4kiUbsr14TMARtzj9Rocq/sOrLaqgMViaEEfd8jPOFKGevcesBoi1Q9EfcmvJCgArlqVl1NWVNiQjWTIwpzM0/9RAJMykeQSwX8IrzJZ5JNdAeAoVVsl9/w4f/oQ+o8E7G2ngLgFqrKf4CowuBg+DgvyY7jloI4j64wuHxcW5OW7lnwRrHzDOlBVujBJdishiGUYACTLPCI/S4OWlVAlLPZ0DN2TMOepnS9aEgbB28MRjJdHsp4cYDiAY976me2bmzKr/7Kfy7vXH5H/uzP/9yYKz066ytrsr21JZs3bsjhw4fl/Y8+Kvfcdbe8cfKkXLt23e50/cqXvyI3Hz4iDzxwv0wnY/nIxz4q/+Jf/Ut559oV0ftOjx8/LhfOXzCjr0Vc5sSFgfAzY/JPN0ArbafWqPOmtT2yvrYu48FAzr190cNe7UlzpRRLa2kanod7ZH1N7l3ZI/tQ3QQ9r3kzA5ELl96Rk2+dkcGC5vbhpNRrkypoNrnwPUVyt8tQgSSMeAQjY59zGfCv2PudbWO4DmfGAt39VJwRZLjVL2p3F9VAoKZkWHpMVpwCpLPCkyWbrh+K0o/wKgYACe5ypKi3Gd3RfytwU5ug52Xk1cBFTD3fMCWdLaqq7Fcgl3arBff8PMeAEKFerN6l38Tw2++nY5bRD2popsfg3dl9Ib7jINxPtWsM/3Z1BhmpC5lIRo7rCbYIIsMzX6tfm7NOVrgU3NR1qB0EcIaAIVCY5HjCb0PQRrxDq9KeIF3HJ0P9yJtqqLObHDuXbx0v1x1RIqZbJTtFyx3Of4cRcHbyZhruZ5yTcvI5FnuPOzr8GQyQs50oWvfoIdoF2Wv0hxhk0xMTcyf0yigl9TSOhcuBL5StqDOFJv8o/4UsaLFDK9D4VzWFYRggVVZ2b3/MXTQJC7YCLUbY/81/5+yHlnEb8+MAzJ5VrrzAQ51B0DHYQqgS5aFHxRtofE2y90R3n4C9zd7F+9z8iVxLKg27DBvhYQMyO8gh8m/GIdFZMsE6wZc/00IS5t4FG+Ojj9CtimokI5vGdNsaAo/NQuWN95oK6W5qlWKLCF5gFMGA+raUz6Qi6FkueAOgak1ogimEMNEbx49hTHS7ImTph48eF+ac1sPVL/LdQlFQxKqs8O/zcrbYUwgGBYyCKx0tiCg5gWFsbK9QNWomuMuPwJnBfHhvriYA2/q70onP+M9rewH+josMgIVqkaqgE6D/7JAAzzHOYbJmVOI0JvnsZNKq11nPbuONYsHSPuHANpVylWVp55UKvjek1XmoXm5UQ0YOWkDJ2LvKnKsK2Z5O5MbOxIofpiuLMrZYItTpZHskj773Ubnn3nvl//3jL8loMrZu9Y889B6ZjMby8isv27V6461Neffd98o9d98j16/fkL/zqb8jX/jCF+XUqZMyGo/kQx/+Obn12FH5gz/8oly7sWFG5HO//Mu2Nl/+T/9Jbmxu4pJ2Xs1nmjmkOJwR1ElADllFO7IQLYFQnITcErcMxmq4zjy4Z03uWl6XQ84omRzoMxYX5OKVq3Li5JuyMBgilG85660zyYfXfSELQsNHwFdlAzaAuhV7w5QVt76xT/w+z3WwD5ErhyfXsBbPuv5MQZXeq2nvKKyGyXT8mzbDDWEFdLH+zib6v/v38eznWNiupc/pS12TjFcmxOeZS/DYjz1tbvuZuSxps/D4R30HnoXmvfqHgATvbD/f6Fn/Jex3gkSoasgJWlc5iMiPhK4vP4pRVlBXn8s1qGe+n8tu+gcz9D8Emv7D/h38WHVA+yIajoXXX8Y4/FzW/QoHc95k/fwq6uKdp6HHeNYK68ezoPqBehr5o+X+8cihVGyE2eB77giW+Tdzn1OIQZBtMu29NyFA1nAt2UcTHMrBjgK5ZOQaYS1dpoO98hXPW8IQ4grWrLAw9ixrkhvbZN7vZILrOGLhLXxTDT0Hh0aZZmwcCJoJ96qPnl3IlhyOlwpAIQ3PkZjBj1whWzKv4PQrxYqnEmlyNIyUTWsGGpIK8EagW4GktxXRT1qlUXEV9e+K39S4WONAy9ejUbe2vTP0Lq83cQgCQxLPxJE08YE71Hi0to9s4V3mCA/Fq0qDpfPqKM0p2kEvORtvmUN/IPF7KF8DyKWqxsXbnRCqDlQvtW4DP5lMUzI/npfp/Qfr4aV3U26gBZPGp0fFEbSJKk+jrRnd999XIAXDyHCJvS092OijmEYCwNgZQcfIJXsOAJPJ/d5iIu8ZrMCP78JaUPHvdmfoXNaC7WyiOKMdf3/bQWXXqtGp1WtUnj2Q1H+zizvZwSrncOxSlkNxTkW089K18aaMlkR29CYIbZugesT2Z1EeeughuXTpkpw6dUqOHj0qH/nwR+TixYvyF3/5F7K4vGTO2PLiouxdXpfl4bL84//mH8uLL74s586flx+/+GM5feYt2Xdgn2xs3rBOuqqQ9+7ZI7/0S78kb735pnz9G99AoVOwIHQcvMs++yC6LNFoUmOFM9Tk7XoD4gJOiKkP790j963vl31beieznhG3NktDuXjlmpw4eUp2psqII9hlvbXodZfz3OcR1VsQgrUqhQ2z+W6uZ7vrlep3WZCThqnNfZt3/ivoa84nJuMKs7WwtZ6d38+zlKClfzbkCOvTFHEUWeN87CYBP/fVeSpK3HXtXF6j5pZnXlIxxHRSmvFztmXf6u8JEgjk8Lu21RSBXNjgAmqjeXNxBEmseOpjyRmGg2Jnu066WrESwm7SJ6Ayw7FHSB78bZx7f7Y+X4kWrTzXpt/KzFJvwNLWPOYExVGYYk51rkHIkNFdcG4qm1VZZH72bwNyFomyxvd5zRjW2c9aYUZg9j29zMCZNqUsIXRFbgYAQcQwIkHj4/6YO4HzV77X3xad88K51KPGanlfWI8kuU6y7z/z5MftZgebSOnNY/92K1JzQAL508sotZv6/pYOTcMHwOdFDLVru+bHMBkMqivyGuISe7a6CKQJRVcT2w0MRqsJX1NnCzXZkIfEvsNbJCIOzus4PC+kEe6szk3FZd1dSnk+WC6YM/O17An1oNrMXPHkek8tLDCZqrBj3lr5gtsftHoFY9X/hyd7LZkdRktuc/ZTWTlP2vaKNnvWvO74voa6G7F+Fpdv+udiJ6zxqXX8tQNp7OgcMNooJxzbYAuL41jYKwec3kKGy80WLKGweXgLUCW9nG01EsjiXV6VbKDS89osR5MNqAGebT5Bd7eVfAlUarFEoe49HItxJpCzBsxIbfLzhLyj6ggB1KjDkL2tkvlLBcZ8CydQ7ZkLC21lZFWQvQFhfgpbdLDBK845pJRGI9bfzw9BQgVj9TMVyHFuptCLDeydvzrW+D4SUWS0M5Zroy3ZWtyRweqyTPR6L21s4wZZmVPVl2ogfvWXf1VOnz4tX/mzr8nCyhIMit69PB3I5saG/Mbf/weyubFlycIrq2vyZ3/553L1xhVZGC5YAYMp5enUih4OHTokly9ftjCPhQIX0HaHLKhJsVfhm7L0+fFctwq4sj4soMBJcNrOQnCH9wPI7d8aW09OY3SsYfGCXLp2XV5546QsDpaRt6q6EZ6asTc8r/Vcz/t7D7DsHY4kOXbup4a7wo1uDysTaRqz3wOW+q4ZxqzcsGPy4OcF+a3I4dXpwaFiKgZsBvW05gxVADe75gR6TOWxy5OaMeM7POMkEbKZcr9e+HKOB//eDf6knq8vrePsnZp5Z6O3FQlAEyyFTfbRYL0rCQJAYfPh/d6uO3niySrXOfdAop5vm1NpdN3LT82DqzaPKVh8VrzDi2hmfu6L11fBBsvMaRbHg8VA1Gk9SLaz18k096hCjrDH3Y0SaadTseE8JkGi6T72XhY6RE4yiJhyobu9WnMFjVyIoryWbAGKSKBYZco0TKNjGQ30qtX88KzRqYvUK3bbRL8PjjkL2MzmHPmh5Z1oWSUWBsUWo4YWk5WyS9vjHFVvhVVnHiOPxFba1qxWcvse7BSEJUQbx9av4kJ/OoIDfgbNXuk1gFVJTzHaZkTLigRyTKDXzbZjZ9Wk2dNLgdJ4okBO34rKNjI/oGbREwj96diUADQNw5eheEhBubD1CsP+7Y0hGZawtfVuMjBgSKw1ip6CbfNFvlSVAXiSJVE9tp0hMqwzw4R1XgzzYbVRHTwPONjWM+/DGkUjibZdJzoMpT+PN4zmkKaDvLrNdBPvC43KwBRaHrIM3XO/qjHIE2XtaizUDSamcYL8QMDH8hBLmMjq/VPWKNc+JwfkMGwlN7HkDlWlSGVKTxlXeLgn6WKP8Hq2QGhPa4aBEvS1oZxY004Z9c/BuSp5foWNtt/R8dNG49OJbE1GMtLc2JUFGS0r8NJQgiehaChkNJZf/IWPyvvf93750p/8sbz82mtW7akM2/Vr1+HITabymac/LaOtbbnj9jvk+uYN+Te//29lMASQUDmmg2qATr+/d68cPHhQTp08JWMFhQ4eCORsDlF1384yjQdl0qTLQ1lVRtRZ3JGbb9or967tk5tG08gjsyiDArmNDXnlNQVymrcHgGdGtDiF80DHPKMcyeMZq5upJrWzq+G9oq8rGMscufxApIrQ8HaFCBVYzhp9P+ueJ2y/L3p4HgC1E1XeUVdfxSmZSA8VMyRVZA16ML+pzrNeo0hnru35Vs8k5TcMkD2kBwyNsd0FOMz7TD0b+szWuLsutrFPUEVd9tIAgUdjwGB5ZMx7mcF2VPnLf5led/KmZ3YreOFd6nXsM+QAbyQq7CQ/71kSyeYx2tM5fPHOnwG82GiaRQh0rHqZafRNk2/YnVtTi87wMbVmngLznwGsQYlHsgORlTFY/LkXQLotqEwx9UjPIvK1psdx2EHehMNd9G8UoNGWuI399FNP12XNO0bdk+T2AwQw+Q4/LQWDdh8hDrkf+uKgZpWp/jouosgQoDUWJpgqPdH8/IRxtKqo9K7ctwrDacrWBQuLAvPJvAHsHX5m7AnRfXhsKLmvOBQ9tZJadQTn4d6cLsgjZhC3SJbPBGOpeVxttStYJl+7AHk5EACABEVgHgmMm+NaRJH5YFylThhcKs1MdIouV8BZqCIhBG/xokJDN55duA5MrMc3sC+IZ+pjTaHYL6oX7SaEYWNbCs/r43ly0NlgVzKYftgirGnOQCo25AZlOxQfmJMW3rfH5KgNbWdotVf2KC83uSIz6qDpbwM3+Xs6KYzQ1/6Js0C195p7MBdC7F4QrlbzXFCLvOctFD3gao1lO9ef9bt0uHyLyQZ0CetuDeOC8Hrv8NZoLBs7I5muDmWypFWtbAWt96kuyt/7zN+1MP+3vv0tOXvhgiwsDuWx9z4qp0+/JRfOnpelwUD2ra7Jex54SFZX12R1bU3+8jvflMvXrphiBGuaLTdUno8cOSKPPfaYvH3xovzw+z+U0WQqi3qTjTkN5MKdeemWozUkBPptMQn0F+T8yL49cv/eA7JnYzvkyx45XJRL16/LiVNvKR2Jan1vSpzhGqz+zwJzlAP26mqMajFKAUa83Q5loOZ80d8lIPv/CyL7z0EvZldHXv2XbaBgIWfeE2oUehUOtrMVBdyGXsmYRUcmNDWZ6aC6I4rxVp3dO1gwRAQc84Bcfx7nfbYHwa1uYIUtx5FjQpsnH5PncWXHAjhq9sdbbsHh9gr8wmDNMG3F0WqcfnfYm5C+4wE6pOGc+6tV3ixFoYS1o8KzOnRuzEgA9PqxD9WG/DJlyOdvuXIeVq/73zwvbEV7aKOowkETHe9e0zWg1vrN4j5R5CA6tohcEvzcqBaWDnSTi/PU/bwSGOm0aETOe6s6GUKHxF7putWHIYNPPfkMbbnbM78s3gNkumD07oAoSysIEUts1U1Uj1hzWnjYNJRhPdSoPAhe/EYxgjObfsgopMIxSxZlBChAaQiqsTxZ0fPR2IZ4bRWNKS02b4e/Mj2eBO9eOUFfJs36JlXgUt9tYcWsnkUPJrJUMA5cI3pLtuFRog2FlYycG2hvz8KWGvCUs+pTGwSax+Zd/ZeHQ1lcXLJQjXmVxfMKGXGmLKjp8JhcaRZSniCxAjgIlJfKeyiEz4LnmP39WF3JOSfzVrhgR/3WeY5Nfd3DxPinRjvDCXElRpbODi02hb/GOqOyLg5CU77pGoYsYmH8LF8miiFKIQ2Qvi8hhcDf6yxChjLqaaz0eKkW9nCWeynIpbD8DD0XaThaQ8J9R6Wfu7NltyhvDCXNyakJ1tIrm/xdmBqZas15THa8V6i7Kf15QC4AfOSvAKAba+xKfB4zZ33WPCeGIR8dkvaCuz7ZkvHyokxXl2TCcPV0KmsrS6LNgq9vbACK7ojcfOiIHDtys5x89YSsDhdlW8OqK6ty+OYjcuDwEXn55Gvy9jtvy7Hjx+XK1aty4fx5WVpb9Tw07O/q6qp87nOfk5+e/Kl886+ftXCrMdUWXs1ZVyVqttPz0HrWB8YFElsLbw6urcn9e2+SPTe2cQ2htkPRVRouyuWNG/LqGz+14it7niZp+BkMb96dxZDSojsrEKrGwX7uPEIFWdQplEuTjpIKwFYi/HkY1cI6zQN3NfwaoWUW2bnxteiG9RZDHX1dy/qemXn4utjK+rzq+EBqpG7hmgAAIABJREFUMK8wrQ91G89Uvw7pGOvTansehrlqCofbqc5Bqcwh/96PvzKe/F2yXN6hIICC6xVLy8riNGsETfKmtr4pvc8aVVgObe3X2miwksfKtKVsio9zUMHeXLDeKZHoIZkhmSY0OE/H2CNK3nc444FvvRiJaVTWSJz70UYDTZ37tW/lBAM/8GafNBOAqs5WMgJGmxNVvX5NFggIBEJjXcxOOw5we0U4TgckqeEstoGuSNABiJhYSHtowvZiFkgjI8mi31vIqlVuDOldax5rC4HJ2c+ZXOecaQ7Oc+OcYSEAsF5X7gzlQIlcExSiWd5C3uPqIRC9lgfsGRMmUTmCm0Jh4vT+U/VeURSmz/H8CnoQ3CivFE2QwfwCAkkCExyeoJ69XUkqAmdknQYNVTHQi+N1gTR/z5PpLfdMu757Ja9X1GKkbUUhL2snWELY1P9nk/WNtXAQ2DsNA/nWNjkwFAwoZRxCWzkVYC+Vp0Bgb5ndB8MUFL+WZ1h4FaFle45fL0IvxhSw75eOMBUFNr7x9Lq+OfY7Vgs6MKsHjnkq+l+EpXM9EHS2bNWAeFCeoQlcafTssbtLBaBXhaK5a+H9FsU0mYybnEN6ZNaGptJf9GS8ihZ3G7Z5EHlwqQzyRd6Fy35QD3eVP4Ik5ygK15jKgLkrWA1nZ5l76ddJVWNTFXNvfDg6W5eOsTazV/fQtU2/76FDOqOSShDIx8axo+d6Kpe3NmS0tIB7WrVQwXLG6Jj5rHZE9q7vkcff/wH5yQ9+JIvjiawuDOT6xnXZXhDZd8thuXL9qly+ek327N8vTzzxpHz72W/LqZ+ekuWVZUuSB5m6I09/4pPy2okTcuL1k7JtN566w6g6QCOdJWOAa2QFTC5SrKjj0Y1IgoMWHfH+tWW5Z+9+OTDasSjG0NpmTGWiV39tbcsrr7+h9FxUlBJY1TO94AAcZ9UbJQ+0ebfrxhI9MelntGBOWJBNgt3FDGfDggQR6YHuacZCKqA8E3uXep3VsNU/Isiyu7mVIVUbQYfOjVllriK30481xcfGHX0ZC9K2XGS0TwoutzjmYQwLGKVzTdatBXJhikuaAJ07177lWRWUYc8QItX/GnFAWsYWpWo7vKde8RjrYmAh0zJaUF/Cg7uGoNv0BtqaLDKEqYHqzKY7/b5w/5s8+KLjqw4hiOMMA+S6b5+OSDKxvd4xG0OdwCvHyl2qKNzr2nBQ/3h3gpobHI6snQnmtmEv7SzR4poZBz6goxEy6YWXCDsDeKeuBZDDTtLRTvasqL7I2YTIV8ehlWU/eEjJ8silyZhfdc9m9gMNrc6yNhl6wgNK8i6pbS+OCPrMihYIigI+x1VH1TAxkRuCkRtplZEeatNnqZc8noxkPNZK17yLtMaY9YocEwCnx0HgQwCULdRf6fdbgEAY6ArKWwNUb5TeattGI1tNIDpYc5YANzRxFwKInCz74yXhFlQmM+Z5N2kk8bee3dC7T21cJrAsafZu5qTSHUxl37FUYvZMggLe0ecsCGtGqcRpiDAGFRaAZOsLZdXGuQdYc1dUvUfRKWYagQr+OG8CZiinEpr3D2AsmdSZ+wjQVnbANWMg92DxeNZTUbS5bgnksCJs2AgDBEOYoIcrmoq1tkHor2XTZyB5NRk2ygDBjZ6wYHbc6PTeqil4l3GuWSQhRy5Irg5EGsijJgW3LQ/o9MwP182MgRVlhQVqzzV+Mc8AVCXG59bEZmxxXr2lTxpPp3a91pbafK1oHSqYgwJG9RjSJtZWVuXTz3xKfvjc92TryhW51YoYLsmVjQ3Z1rteFyeyMdqWre2RfOTDvyBPf/Jp+b1/93ty4vXXcQ3dYEf0mq+PfvSj8uOf/MQurgcA13CuN2OVHRlTD3qcT8cbd16a9k59UkGy5flB28u+9WW5a32vHJouyOIki5qUl7o+GsmJN35qxVImU71RhZ9oRVPhRLszAx3R3vYYxrNrG9KAdnfwmj2zKlCPJNQGwWRX9T1+KXtrnDK6YgBS5+3rGHJhIunyTmKgAVoJGh1XwMR0DVptvlaMpQ50tQ3oW8VUhyqffX4XnTHII/OT6UDPynHKdhlwXYAO1OB84+zzjxXP+HmNnGuiAa/o7AtKFoyR8Z6p9dUldDiTu1bG1bOAJtvF/gQZEePP/CuG+GsT8WqneJabuZQ4QlaDB6qFg1DAbwVsVWabnEHVkaXgJ79vroHb3Fb/mCT5/d0kvCp+J6ZutlAJmemOrJiTN5Atb17Mz4Qzw2iLMnSej0jem/a6zz9szwptnVvfysg1TkaSIQbkSsczs1XMgVYgF+Ch9OfKMKGeC173BHYnYg1edQao4Ncb8dSxeqaE/SriTkWUdCie0lYv8TAnO+P9kJw5SbmG4rUKWO/Rc9NNN8m1a9fkxo0bTQjEPGDNg/GcIbtvIOjc/DsT6x1idWqS2+L5MH7RNBuf1vFCYGZzssIrccHvdIIDJeQ61Jw4mOgE2MD/ru38IRT0OAzuvS7GnvmulTywdn/gMlrPLINEqIzloQvF5PDJ5NoZMypIHHiCoAxRxHddeAGY3PONOFbVWKlc2zVqgTSfAYwJFs+DY97MkQc9O78TCub7tfEse7ZB6YJ8SG+5Gmn9nvUYCxCOd+LfAAHKGkO+2gKDADQ0er5gltjr3igVNPWGE81uyFvBCSfBD41zke4h5sqxAtLCh+VPnVcvi2aUeDY7RdzvJ9cCw5jjYRIQVEaigOUwsFO91msiG+ORbA4msqPNg5cGxo65a2lhavWO3/ueh2VtZVlefuEn8q5jt8ptR4/J6bfOyJkzZ+Tt0TXZ9vy4hx54SD772c/Kf/iP/0F++uZblm+nynFpcVGeeuopefnlV+1KsEM3HZSl1WW5fPFt2beyJtPxSK6ON63XnTGspocHooXEMBjM+MoCBa4DCjbUMZrKvvUVuXN9rxwxIIcoB3y0gVzbHskbp94EF+jpGAYxmEfanW2ceOir0ABzjAD3Ybe9cAWTYVWSRc6u0XiFTrG2KQlO6nMxDjodMWBnjeHIsubfj2cwhs1z6AxGVMK/W+fHPNmSXAJjymjLzwZcPKcY5aycxqtMH+Qa52fz+Rx7cwYj5Ffyugt64LpCD2Dcutc8l7nGjKnMnie+rwKg1EWYU9r39u/UVAnk4MgmDZOdD6beSr7XC1w5G0ejTPj0em+oj3/OtvRj5KMCoHZtcmJeM+6Lf9OdTrtpqsjqzFqU+WLEjo4jmlVyvCOM7deNBjoEzYit5RqCEJiNSHJmFXPMW1WXShfCqOL2rhS52M7/kZHDguVLQgnZ9VEeH+e3+TkzVDSyzpr4NS3ZRiQHWYFCO3QIsjEhtbzYPBql3rHEMG5+hYzeexbkS1LH1jxYprK0tGx96zY2NqhNioEFE0EvolaqJgDy5PjIgQEoCcMaT3VEbTPIu2Fn8taY98WJA+Fwt2JfqqDhl1ib/Dn/rblmytblhuNxqZBsLvZx3yNl5LxMmiC1eg1kRfgIGAn1OLz5sOc8GqXNF5c8Ebaow6HmvtXxObvVK5dg9MC0VC8vwOEch2A234VxfKxBCbpGYxisT1XadFKYO8a8R1SJ0nNdEE927RUWnD7slIHiBKxgntl2QSUCYaT+iiz7uue1MTQ1c7SZk0FExwagLOwoLKidEyeIHHYgt9XlrYJ8/n33s1nOrxvoyO8tXmQdb/8sA4ElCZq6hWfdPh96w9kX/ZCmKiijJlO7J3VrOpHN1UUZLC1aFZ82DMf1gQNZWhjIQ+9+t/z01E+t+c+TH/mYbLxzVZ7/4fPy9uiqfVfDte+67Xb5/Oc/L//z//q/GLhSPbG5gWudHn7kEbnzrnvkq1/9qjz07ofk/gffLX/0+38gB5dWZX2wKFftftVN2dQqQmVJlHCyLkClv5XvJU9igHVrKzSVvesr8q6VNTm2sCwLIw8rakuGxUW5MR7LSydel6n2kbNcHBSG9QCHTXVN1kKFMOem/byNw6MA8wxasDWRqsB0DD8lDtor6LAzURi5cIKoE4ssxveoyeAVGSvH36EvF9u+FANm6ms2jzP02hyHAmOhDiF7Oyv7qVtbm8f1CjXNqnuq4iCWdHA5Nq5xnqdW78U6z7FZVPO6BsvLSxYF0YbK4Wh5v8HdYWmrLZgeU8/2PBDfu8foHOGAlSFMf3SNPjXPLRG63RyFqg+a/MmOhYqzUmxKvKvD2WEPvfiAZECre+hlzWhT19cug9xT+6nrbBLs0RtXQ6/FtgaLSlOYbUiga0EhFDI2BvG36drqDLRg31FFEYRwIGrVKhbHw2UacjDqbmIKKwSbSYauQHNuLtROkqhQ8HpSADAAJzJhkYvnDw6A1CFvGvJkObLUujExPjmMGoCPtYqt8CQGsaU2z7cGx/JqJBu3XbXRejbp/dB4s9IWlb2RZ1aFz5MkOeZIBq+cryvcGTAXQJbCgvfsDJA7qH+gKHwc3ESCDLvuDMe2CQPydgjfS+3XxRwN2CMHyEPN40FyvP6Me5dbBRDO6mQbbsm27QEEn60/b2h/a7uDQgQz/CFcANU9uaP/ZhVtDV/YguizqDSNUEu1lZdoUzvzZCCcbE6ZfZe8j2I6gGIkv3ch8kaZ4Vk4jPDwyA1OpiNZWfGcqMhvLEnEJXk7lRrk1cCQt7UIQ+byy4BaPfTsWs7QMEWRe1r3pP/7vN/lSqUM9fvaP7ue8TwzpTil6wkVOsYBEs4m/ihw2xyP5PJ0W+kzkZWhbA92LG/OXCh1zNxvURk/sGe/HFrfKxtXrsn1nW25oa1NxiM5eOCg/MPf/E35H/6n/1H27btJPvWpT8va2or8yR9/Sc6fOy9333e/nDl7Vh68/93ywEMPyu//3r+TgytrcvzAITlw8KC8efGcvHHujIw0zOv3pPL2hbzmy500Z2tdIuwMrq8ty53re+S2hRXZ2dxGVMCcpYFsTqfy8muvy2QyQMi2S/mgXJXM2JCNTFFI1qY3mpSPHhimHqUdw6obJCqWKL4XpIUX75Sr5DhGGiOecTh3eKadRO8aYOe/NFilkxV+YgmpwqliIQN1biabk4yALvCepXMYyt6ZwvxTx1OXIp7rvUE7p8XWotkfsoB4Wq/DuXbRFsg/U/Uf90GrrfVe0u3tLdna2gqdTUY8GLQyN1vn8u9dQZW/xGxbYcxNNuxNDgCKu2vnnGQOoyj+32DMfHNtDJ6jGTmv4ajv0tu0/D6Aic8l5KgDcimzKHkzYqIrPuH97FW+qy3v9ZXN3tu4QPsjrQd6TvVvYgGjDMrtLPpPFmFCmtrUiP5d+kQUkWalL86IOjmzTGroxjLHqn8tR46CVxuTarxBS/v1w0H1uqdj6eA+uWpdeVQ16R/7gJwuPVRaXalebxq5Wc/RlksLF7xnGoyHA5DopJ9EViobTrzS396niixEQxpD0ZIJIQgA+EQIMZIkvViAa8PF000DXiKlioINeIN4RgXARAcB8jS/xnMVjBXzwgjmZ6XwabEH2C3VecgNYv8+rE002iQNC02JQgUzCM6g+RpCqDwCkhLie0NAyDYcdida5Ghk+xEkjNrzbY1KvN4Ziip8ZDOjOtHXHwbId7r0TKsHDtaqArF0SSpAoWzZew3IYZL2zfh+yeOkDPgxtfCXZw7oV8fTseNRrCMVZSbFIjSW/bYYPi2qQ5kYZxPBfg5kaUl7WDGXE9/JHJfUWJS1eJoW0diVcn3+DtYQMol9QI6SOy1ucHYDaDz/eTbb5OjYR08ghsJrNWsCzwSy9bk0WA24K48INrgYl2ZcCubGY9Fs1+uTbdm2a72GMvbKUthVd/J2dmRteUUO7tknG1evy87iQG6Mt2R7vC2T7W35p//dP5Mv/uEX5fyFt+Xzn/8v5Mc/fkGOH79VnvvOc/LiSy/LcHnZiicefeQR+bf/5v+W9eVlOX7kZrnvXXfK9va2vPzGG/LTSxdkvLRgLB+UNlx4M5CF+TS21nWhFicpaLxn7z45PliSha0RcsisBmnHgNyr2stupLphMfeZ6IcOAqvjC8ixvCcDvl4E1BnpaszqOSHAsnMYbDIcLPcf7atN3pbPFc9kpb7n/EQOY8+CgekwGxH77nLWADnIdgAfr86j3gywUtaanZvo4DQNh7uJ47nzuK20IepM6hYmmCw5eCH3uCOcf9ocNdfLhXWMs+zOS2OEHeSioBAvViCn3SD0TmFNHSBQsT2a0+i9OsW2fruw5bUIIZwrCETcIpIynICCa6Zj0t/3REzVHfy72vyIelUypNNf1QGtQK4HP70M5xpq5Xf7x0e+614jry0yG2zdIT/QnzZu2ytPJwKPHKlCmooBRwtyjTNCFt3H0gFtglIzT9oI269oC3zlB86axXsRGTuG5OzcpnVs5uBTH1cgR+8FBhVJtoaqIqnWNjdYjinbqdlnwpg6RYlHsPEPe3GBsbHlsEOIAWHj/AlkMSy2zNYcGbJCSAqf5YFkO4A0/AzPuadGpedADpvPpEEYRmsGzMNh+ERDB2S98uBXJcBhx+ULcG/icOumqpLHvZ7MPMBhIVhLLzq9Sn9M5NQg78+Rug8FjH5pBeOKj4g+Ok+zutcKVjx7pQAikGZZ9RTaC9n5eId2u/fDq4DQ1svat8BowNjyQFASyEa5Uva2LRY+MVqLjYT9mjO/2suhTcgsGQlPAnLwnZWNGANz85w9iKupaAx4YAkwFHh59hybw2IW5ax45VY1yvxtBYc+ceeAucJFnt3QRaVlhud5qGGgMlfNZJHsQB0TCw38sFeGC+FF30sfJ5pUu9ftU6OCwp6B16GBrKCxZTfZEsHZyDmNcUkA5zPqmcH+BONeFFCTDtkZHjCwyC80sBxCNpCtyVg2piPZXhTLmZsOFwys8REqn6vLy/KRD/+8rK6syNe+8mXrDactkTRMcOjgIXns/e+Xv/7rZ+XBBx4wWX/pJz+Wx973AXnt9Tfk9Tdel9uOH5P3vfdR+fO/+DPRiuXV4VA+/fGn5PCeffL8j/5GfvL6a/LOaEsm+m76GQaGshABW5VypfpgZXlJ7tyzT961uCLDbQVyYORUAjYnEwNy29toSxLtH+aEmsJw0hh57hl5FbwawLbRW55jEwbThGAWmEOaIImqG8PxK9WDCebdkWAFuTu/lEl8xZumsrhN9aM2Wffc4u4Eei4dcgfRuytUla+L5yBBAcBelDGHs5qnuklrmGWsqLuYnkEbjedCL/teehpAwrh8CZ1SEFsE+a5L9YcFyFEHwFb6e5zMRUYPq4CdyUQXetgqb8aNFizU1+ngpdzlKM2Gu06JMHspejAigikePiUbI1t1lJ/x+WxPllxrYV27liWhQn1BiRH4fJV3dEjIkDWhEq1NPVPQ/27viQkcCAfB0kA8OhfEON5ayNeAQI7pPZARjMX+f5CV2W82QWgRNNoTV4PznF7qPt7zTHm1fp+do0xdXzygGYA6eObJpz3lguLqxjnaOlQhdWNYxqw/MVaGIuKyHkmvEXaqLAIYr9Z4lGTJcIdwewGZjNCLfucYNitcXj+oWRbMhr/2Hgo8GRpvmKjfNsaEQlwYPGwcAYDfpebI24ix6BLPHXZ6W3cpbmOoi9UlAcev3IPbzVMszBEVOA5StlAJxe5AFYqR3JFLoYecyZbi9QnGVOCq501PQdvAmMDKgoxH2rduUnIXzRI0e2nL7Z5Kv8coNnTHIQItpKLreqdH3zNJ9WAkE8R3ehi2wCqbJg+V/4XmtVW83GscVIJ+W6UuVKy/o7cEgJQVzSGnZX2NMQqADOOTXjTPnv64hG1dOel8I9RMr831M2TQ5TdqP8iIZ15pOkw+t3LX8Kx3DecqGXq8DL5XMj4JfgsT5UchKmvDDOK81DytGdU3A+ZynUKO/Pl6E8TmZCw3Fqayo73mnB0zabTChokcPHBAfv3Xf12+/73vyve+933R/oGPPvJeOf3mm3L5yhWZ7KDPpbYkOfn6G3L2zDl5z8MPy/N/8zdy5eol2bN3r4W2rEXOZCLHb75ZHnvwQbn41hl5662zcmU6kUuTbetzp8UJkLPZVjMeTLRQ3NJwQY7v3Sf3LO2Rxe0tu2PZwLSHVl9946Rsbk2sWjbOemHXuGazQMRbJlTQ52fQdrMgIYJkREw47Fm58984QxZvboAhZR0GzfOsmzxS72ZQ0jr68xv/pvPO+fI5UXSR4LLKTu2CgDUrTll19Prn9wLIC0qtMK24lQO0kcoVQIDAbo7s0BxtTbKOrmVrTmB5r50JA9t6kwlXPFbez3amGISr7M6zncYCnJk/iQMLvQDzx29q6K5tdD5PnxJk5kggjxhvabzvQKp+noCRUXkCTTJ9EcIt60Ag4y1i0cMx1hx52na2bV7+Oy8w0Gst0w7Um4ZSr7ZbDecAkaRagMb0Gea9ls0lQIx1dVkMwA0Dw/C++Z2257Svpc1KIRDsZhUvxCIjrrnBFbskkOsjMfnvwdNPfNLuWgU7ltMlBIhkW8vt/FmAo18qWi7+nJ4h/k2lzg2o1DQPgy8BFsQ31saqhtOZl5ywHeFI7I1D5woMxi7BIm6pwGJjAeHlQCCRxwrWrVbRYqPNGHkivH5WBQl/Ju7FIs2e7TzYK6kCEsgDNxcCVYVxnqKu38F3vVMqFUCEGyYeVkvvhmuD/nUE645u7PswQDo37gXDqAByCzId+52uBq5xVymp5fbgu9WHhnGdwoIZ9sNxcNDlNfA5VXg1r9Jg5CLYq6qUiPkJHsGAlrBIEUsoX95b25AlzhTmh+vK+AxmvCB+mmPFsqYM5n6ThQaPCtcurzejoafeqowY52rPCp8lz2qeFU0KTY8TZ9n7HJk+d2BARVjOOwoR6k0SOKuhePl31w+lmUJh7NuAla0Jdj6Y97kFD0V263pWw0l9YatrPdmQ2zramciN6Vg21bHQMKtew+XtRAzOT6dyyy23yIGbDsjJ11+X7a2RHD16q3z6U5+Sv/rGN+SlV16y5+3bt18eefgRefvi27YO63v2yLPf+mtbA5V9XbrJ1pb83WeelhMvviSj65t29sbDRQuxauGDd6lxrz0dglwHMDTLw0U5tne/3LuyVwYbG5ZSoXI9GQzkxmgsJ06ektEYDUggxx1S8EWq+tL2KqpbM8cpQTPH50UKBOTu3PId3PP6TjIOOZZ+PLQdPM+KTbMq3DJEGTEIrNuGXWOvu0I3RklML/k62NiYSB6xTx0db4NBXlv8IStN0NqNgXOOXDXaCwc7OF9e7MXCD5gFVCqSjmbo0HNsm3PbyXhdXz0T1lMvUkywjgm72jZXLBJxTWPzJqtuaRfGTIaWiWvp3CB4uLwtAuEe87zbapZ7ciHUue/YJtqQOtpcdoRUaw4z58WWLLvIta0DqqLRcsnf5K3NYl1sXzAGRlj49rRFs0Au7IoWSxomgO2lo4tXghmETXHtPydMbtEy41JmK7j1PchoKg5AyCt+FjdfeMSNo8W1CokPetxQ9aSO2/SqMnI4pLk59hJfovql+FzTJb+WFzNHx7/ttKyZruYO0fY7KK31+9+KB2UTK4YehgBj9ep/8E7eGDDy2iKJ3vutuTCAEIEhTSDpByWYBlDJUZhJYYlGuWzZinwnyBPDy6z0ALDT8RPExYKXRHn9WRbKO7NSDn0P7CpYsucROGChsk0Bc6noDZiB18upkVwJPc6DwM71GZpKpY3BWGNmxQkTzZfUy8UxO1Mc3iupHiL+bGVlJe4zNAZKKfodBbsucJ7XFO8L9rMDeYY96XkS8FLssZ+2llZMg6IMRGSqstixVhE28kKR5zHLysk+cTZlsBiI0gg3lTbknGBYK8+wZ9XXTg4Zio5ABwqxynCqRcgt5AH/03laaxjLn0HoPG+5yNAEw6nIjclE2jwDCdjSm2y/H0CV+U+luIO/Yz8jY74jnQGapCqieQCtyb8qirMqM4JAAyxu6PSd452p3dF6fWcs4+UFkZUla647tebBuDmAQEBLCMbbI/nMZz8jd7zrDvmjP/ojOX36dIz3Yx/7mNxzzz1y7dqG/O7v/o4cvfVWuXDhvMnTZDSS3/gHf1/eOPGaVcIePnxEtqZTOfvOJesnyeRmnomqt3jGdQ6aW3N8/365e7gmy+OxpV+Y0VscyrXtbXn1jVOWP6nGiTm0PbCqcqF/t/Wj71TaC2GdMucVihNhSCRmo6db5Pi5XiCoqQYeZ1S96TRa1R7UvdL3ZOGH5nTuyNByijDy3eYTjIRPsM07mwW1dY2t7UPQi+055Tv7PMx5BrLglRhraBqCSRbhlDBpP1auB53jXnen8+dX57mO4/egDZzhtaRYt4UF5NnuDhbl9ttvl+vXr8uFCxcidGv76lsF+1iqhA2otFGUZv+KgMER4YmDAxn2gyx9ObPcA719xYAhQ8CVXevoSq4Rz2kFOKbbvAiMeX9cO+2YAbU2yyZXXcn9b0K2zIdgIZnnu3Gva+jZ8Z4z05UcAQi0fNbIr0+LUmW9AnuzWN4lpN6ug8jgQFa0Sbjf2sRnUFbn7Zt95lMff6a8GdMI598GCEXfhF+qx1M2vfdCQngtByqfReXD0GSdevuMWolSjLIJlxrrUvFnSqitMGXyYRjvMIYLtlAmoqYEUUxQq0UoXDQgsx6Wt0LxAgdLMnZPV8fRqxKG4dS4M8mxgi+Ch8WhtkQYIqQzU4XTAltTwa55nOdJY29jUSPqG2SDQw4E5sJgOMLXde0aZeI5GcPFoUzGftF3aTmDMaK1QgjuYCAHDhyU7e2R9fDDHXUia6urBkC2tzbhDaHa3dlA4wTnMKoO6gjCvMs5FVMP4rFfmJsZ/eJZaksHBk2qYxH9fpTpxd0BxRDNJv5boV2db8xBlbLeRgKjp42oWwfJwXJ488kKZojXPRWypgS3wfS14fLIO4zMup7S9yR233EbWxRVpgJs2bKiByIv1ddzEVcr0Xvn+qLAqY01+c7NXAXWg7miQhoWkD+PsZFNjVAbnL+RsG5KAAAgAElEQVTxRBv+bsm18bY1Dt7Rq72UFaK3TauorUy2R/LELz4hRw4fkS/8wR84GB5YuwdN5H7f+95nY/jBD34o//Sf/ffy5ptvyp9+9Sty/uJ5uf++e2V1bV1+8KMfoTgJMSYD0sb0OqNfgQqNk7FICuSWh3LL+h65d2ldVsvnFXxqscNrp96SjY1NWdSQawnTUh/VtbJpOYiLnOKiA93FQY4ZG/PaD6Gr2BCcxSv99U3UuEyTwLycubXsEdc6DvAbmSDo8QgAOuG3YedqnKijOb+6hvVndIhpQ/hOnjmc65JjVZxDV4l+PnMlK8iq7a/sE9FGwjuxwt0CmPEFqnp6ns6ue0aXPyJE0Rw5HdKQI3fbtFpdX0gdX0YeVzXpHDSdwPIdzS64MxsfdgbNnbCa4lBte6y7kwO2Np46FTi5GOxahcvvxn9bTIPl9BZidL7DZgS5UBxB9q5kElFXHW1hUSMwWmyRe5BRt9amsTAncwaRV66shedPR/EDLZTnK3ZnEuyvt23p0irmgfewv46yA3A62aTn1IpbjJBI29Pb5Bk98Omnngm9WhWsomDQo9mgkIcmABSf5vGtAAg+gEZhT8kIdca6JP9zU/M95UCqLFvemT5HWTNlOSpzgAW19hV+ApPJ9EYkwRaQ8cFp1INCTyOFLcdZBTTnxIOB44WKVbJdXXPEbtV7dO76wgzB4nDRWlRo/7vmc3NzbwIJOWXOkwMBBhtINhRAN/JjmP/nTOxM5pPdgwjGTfvxKUDR0CrusCWYAMuW4cQMaS6vrIGN84uU9TN6R6y+fzzaNmOSV2H5dXDurfchOO5ngNKaS1g8PWi7Ejp2D8fYKODGooCxb2kIsN/Wv4t5kyWYSi8UYMUrExnXdeVOIt5eV8BaKw3s1zibEeMB9ibFoc65pv5ANrxoiBa3Ofj0LQHZ8wq7NtxdFWkqC5yrPId+XvgeV6hV0TiubZKGMk28Vzuz+XIz75rbToAthcBA6x8DCO5oas6c3gShIVZZXUavt3Cn8XkFco9/8HG59+575bf/9b+WBx58UO677z751rPP2j2s/KPr+7GP/aLs23+TbG5uytmzZ+UnP37Bempq+NYq0gvja0q7XFVWdRmD2up9D5cWDcjdt7JXlrZHJo8KIEfTqYwGA/np6bNy+bLeW407G+M5wcSUk0rgXHxcc1aYp1gaodar7PhMSy7358JgK4uTqRWwk5XJITOMnFH9Dlt9WNJ2bTDNcC8T0jGTZn2r/BhAo1vn87bfE8G4bghsUGS92hnr/u8HkPYrioGiwhyO7Izsow9KI6wImWNd3KwEI9UziDwzPZCv/yZrHlejhQ5pq2BjEJb6w7ZTWMK0C5USc9bOh6++dur6zP1icgcdMIZluYbYUxegXQBbzMGKe2q0oGNbG4aGnRb0nGB2PfDrcV/ALEauZtrcePuwrllbBXJtwodvoYFZb3JP8sBuTfKen6FPQS5AcokZWrlp+hySVAnCqNV7MV/GVaLgE2thl2BaV4IEjXxC3Z+qo+J8PvPkJ3fYVNMMGQ/yQKzvEhSUI1uTVChRy1UhUo9sGIIb5kPxCwMZMubNA6m3K2jVkob7HFQY/e4AQl/UtzmxyVjKAiYaydhxLnVEi1423FbiWksGV3zVaMDgusL0hQQriYovGvuqmDEr/70LhXO8GB9LMJhvV1gw9mWikBIgJAggG4J8B8iRS5Z5Ze7VunjFRvq9s+lFUy2SKcRvoiUK8FfmBHaKNr1lbZexJOPRCOFVS9R0AG2aHsokckxcytgmzVpi+PcsVGTiY+1cXQnoF7DOpsyt/UvriVCDYkw0brDli8zD8BYGxkywACCa8ZYDZYUJDlKwAFgXq6Dz9VYx88ToOU6lD6G9Mo693Ohx0qnBf9lKsoavEyzV3kWQK8iXw06sB2IrDcNoOZLWSDtTGdKYJKi3a+/s7HgeZCk06o0O1jh7G1WFGyznTHNhtjzplLofLXqdvYfaqrl0HDiH+vsq535CsEKeIWCrvDOVkezI1dGmbGoO6+oSKlrdWUFIeip33nGHPPXEU/J//tb/IQ8+9KA8/fTT8vzzz8vrr70mb5x83ZwWXfHDhw7Lux94UM6cPi2HDh0yffi97z4nC1pc4ec/c+PgyIXCJVume+c6U3+n1y0d279P7l3eK8vbY28ThET38cKCvHXunFx6+wrG0OWMhQL3XE/Lq2LIrQs/mUEO7giVqbgqDHKheghMnOto1y1NQ3YLVyL8z9Y21H1wZjJVJRmeZMQowcFgufxS5qrDZufG9VF1YGuzZYDN/IM5psNh8/I7M+eBKTDyyQrW90D9ufNja+Ka1I4WKhvimZYikk2Riz/Xi/TMv7MSmJ0hPAzNHL9O4eDsZ1cDm7On9MA0ZPGSj9T1hRIe0KvqxMHMcf81HLh7aLUCOZ7ZJuRcAVW5JrIHx70e578106TuT9UL1McmD/p/zK80JZ12AalRBFjF4WkcwJaRm9E3Aeb97lI/syjoCuUF0SjgrJEbIzUoGyB0VAY1SkDHrn+vYYAoIXD7bGlG3g0iUrV2ESe/KAEhXZfnpz+uV3RBbJmUqh6iCsuNzc3WcLqkGHNkVzclqGOYtJ0kEJYK0VBDMqLsHujQvGLKS6+LgsE3eJR4jQ0NbpYcMzxo8mns88DvToQCwh2rXRWZn097A4FBtMWg+YQQxSIVD3HGyLAaNgAXupYnODTXHV4icx0okO4FmwLirRGmJLCpuO+weGBh3LHBvVLjRmIWCarx98LelVsBuNAmdP4tSzQl47G4IEtD7XuG3DPmoEFxQ0Ps2HVnS/Yoa1oba+ejtKF4DosDBSgGbWdCxtABn4MWHHqvKC6J+fZsZ0BpCNC+w30mzo0XKhuww3pBTvwqOVfWpig8VJjQt/N6udgBCPxZvkaQJf1ZsyMNA+GqNAw92eRQbh4SC8+PzX8dmFKZUP4I/vTz2KtWXrl+kAlvVcOmzXFbid9EUgob9Pl79qwZeL/8ziWwLFHNV8PMVGCl9CGcHxrXtvBEZQBhnKxezfmnvAYr4HqsSesouo3An1rGZElZexG5unVDbuyMLWdutDyQqben0P1fWRrK3/vMZ+W73/6uMXp6Zddv/+7vyAc/+EE5efKkvPzqK/aWBx98UIaLy3LkyBF54YUfy/333yevvPKynD532m5iIKthaRGad8YClkhcbwYLQ7QwkFv3a7HDHlmdTGSqrLWedw3XD5fkp2fOyTuXrsriwtAUoJ2yRp9k828AG9eV4YzCqDTGkT2uwphDJ8EphtziO5lnlsAfczAgVxm1Rb3LetnkIy++R1K8vVsNnDtkmbvpt/JEWMl7djI87MiP923r3Kx/ox/eCgxwbjF3GrTxRKMFbWiu7ECS9ekX8yAD8tI2EAwQpPRgmUozHHVV0r6G1KKF2asyHvYxX+YhdOoouuL1WjAU0QFk4/fMeGjCu1RyLjMR+nYFleeqPWsALiW/PUl7zjQAsDkPxaEEMREn0PNRnU3mOvcMVWF60eBBw8KeJx+6FBEk0yAsZWV/t/o819/gzjJSZEtBZ5zzy9u3PdqEz1T8gDQb6vHcC5yXBIzUPdTLXBOcFb2vdYr815mUFxblZFqNsz+OlVC01joisEdGoXjUjqaGIxx88knctYr18qaATuuPxmP7IpsA8lCY16MKvtDuuDmgGsA0LAaLLMmdFxPrAoIxy4WAR14v9eb72F2Zysb23DcOToYb96JoTB46Zqf3wID6kQNQf8f1wALP5kjVZ6cxSfZO73ulp+jHE4cvz2HVL/i7gzuMI7u651jatU2olgogWAtjnJIdyIPfeqT2WubpBOS2HXFWCOhHjd2ihqmU8dDQarTO4OFHDiTmiJE14dEdeClcN3jzOHSE7DQcAEQOvuv9lSrG7oVx8SByfricHQ559cbOKL9Po2WNkgl0nYFj+wKEIJkYrPOBZdk91JseX5UfFg2EV9+FKVdXV6xru8mfN/L1aJArTFvBEuUpZ6m5DcNObbPePQgiYFRgpuOynEUaWG98inHgf3r+bn/XbVZJqUz8+XPnrFUHHDdC/ZRF6N9wAfzZttPY38C2em+vNhNVZwA3kjCs0yqt1COUgzZJuaMsXBg4fgPlfuPCte1N2ZyOZWLM3MCLIMTuTT10001y9513y9mz5+RXfuVX5F/91m/ZPD760Y/KD3/0Qzl95rTcessxueeuu+W1V0/Ih37+F+TFl34sGxvX5c2zpyOXRmfO6+5MRbsD0jpS7kUY9h3IsQMH5N7ldVk1RxN/LFw7HMrJt87IxYuXZXm41DCwKfOMFGDdEWSojAQ+yft07YR0n0uj5EUPkfPsICFSY7yIyBmE8FNsmlNZW18zEKf5hXG+aYRcD9i7fV3yqhW26kmH2cbpZ98uUfFqU7MHzpCYrqVObxw2lyUHvPPULGWpGlyuqa0f28d0RUwmxQ427O96/sLOu85zptX2wkOa8VlPT+pzaustIDbejvGptgvsE9KGED3zc1WAfG9QGrvhWrLqhvo+e5cTCQBULWNWn11BnOmLBaTLgJ6dtbk85xyPfZ9N5Mte2ntLexFlDDXioD9XAIMcVBQwUd7t3GnfNU2nqjU4Lnu2B8z5sH6FyUJizaFnYXvQfcLmEvPP5t48M1VX9esSNiAhWQPkcBaZWpMRxbDbNijkq0NvQu9DdsDiGZ53NhW8gjsQv/q5X9vRXCa9XF5/wSs29DO6UBSieYCCZtR+V2h7Kg+8x1kuvU5HW0fo1BwFJ4hoDQSVsiXWsp+PV0hisQiaULlnEzUBgVHT4Sj41D86Nwgtlj2Anx8c0M4tAk6lCU+L86jP0W9VcEIwSYhJIFc3ngqqUW5U5PS0nF0hxPEASHNOuab0jup6QyFmiw/mi6CEiU0nZ0OXZPGKI+mOglL5Gq6GEDHvje90J1p2VIHbYfJCAR8xgWkeIlbL4rMAMAQqrdfvpAF+by+i8+DfcYGv+6AHP27MKF4Zq0HBlmZgO4EGjFM1wG0FKWWEEBpGdH4oOPykmX3Tsa6trcrGBgAVZZIyVsEfftcpk+BhHfDH2rV7msAyK9YUzOl4bQ/jezzF+K/+nGzwgZv2y8rysly9dk1GownC6552EOO2KkbPN4mWDbwdhdPHWFEI4pXPheXuHay6aPMSsak3qrHzQ5ppINZMWCtaNW9uJNPlRes1N1ZcYAlEXtgy2ZF9+/ZZTup4e1uOHj0qjz72mHzpS1+y8T7wwINy+MAhefWll+W9732vfOu5b8nlG1dlsLRkSp/5b3UVq74IQKs/9ODC8QMH5Z6VdVmbjNyBQ87dWHPkzpyXt9+5KksL2vKnEZ/4Bx0FArTUVziN+vOazE6gzbPomjA+y/DqDJiAKQFYLAYUzlae26ykK6wF88npUJvxzvGxuIrPzp6FGF2F6/Yt5m71oAeL7YwFvssr0/JMFedwDlsJ6ZxlMXE4Uf1OYGbP971UvWh/tZt5YMMYasetAFgji3CpPI7AGAbfQJvpkaHdokCaLhT94mC9I62Ixhzn0d9JN6qQK8Q5FfQ3TDftY9eweGYNuZ/VeXABJNjiWPp77ut5bdyxEhGw8SlAtP1Af7ioYu32fi5vVtaAeh7whPvhMuJAiXthV2uSKS7HjkeQMtietfwgz44VFfnZsHUojEvbaDh/QdkG+YK0HgWtlSHmulgBFMJY7b30v/bLv76j185Ycn1B7gQJPRvBCYUH3Fdq+MFqVZDHux386MFXJTna3gYjUSZu1Di9XK6yGTNUcdhBsgOEfjM88oB3NG55/QWvCZlR+sGSmLW3henBqoXsmlYrC7bZAFI1x6loXE+qr/Pnu8lBRZ6EfwhbWvKn3EOG91LJ2XzqfF4Cv8c82IuHYccMl9bDHJ5SkThwlO6KGtWMULuuBUMptg7U6D52U3fORlIMAsgGHTkfyEFntjmJBHK2Xr7mlmXn2jIPaCrNmD+i0i4fJdwCLRMgMo0XAXu7r/n7quhrNTXXGzOIMENG15ujkE6K5jf8f4y9abOm13Uddu7Y3Wg0AIIEZ0oiXbHKTqUqjlOxPzgWQYBgKhX/BukvulIpM/kSx1VRyv5CR5VEcpSUoyJFgQCbABro4Q7vfVN7r7X2Xuc8z22pJfDe+77PcIY9rD0ejK8VtucdCVjSC5AezT7+DQp7DoW5InZKEeD0gbiB0Z5Nek3lTePYzs8uMiVCrWtcuMvNDGNOc0GOXatjqkoWBGkNHGw0qJ3RSzynDD4Dfys/Qy7hlXUkXRb8BJiLfnM4CeLw4GwcztTRHT2oYIRR2R/uxh//8R+Pn//85+Pq6iaP5PrG174+/t4Pfzjee/fr4+nnT8f//Kf/hkeDRTgVQMKLhWRJkxtBhSnU8Mm33n57/Oji0XgUnkk1lj45GddjjF9+/Mn44ouvxtkJgdwSVcCateEr77lAuPP2Cn60/773oll49tyjgrgr+nl15IQCptJwpmcmC4kH/LBjMAPCrSqQIAROeQ8v03Z8yAEUvc3jxucr1lWfwYnplj9aJpH/FhA38ZEBuXqMvHLWiDYiFkkFzEcTKMMYO5evAIUNnPi2VmDDC8dzVmBTU1BuxLOR1ztrg+SvBbDKkwX8IgOyB9GG3aJZdhw0ir5BlLoTBHsPYB9hRazv+q9N4f5GFA2orywke8JyLvdME1UmM7VvAgB3uhJ9I1l8QzsLUNT8NMp1JiteAEF6n1IYeuhJK3mt5e9oDtpIoag05V01A+83AgvQTYQwzkT8Jz9hQ+DaELpxRcwO2LR43p9LIixf1BBysg5AOOyXRGsxK7VuIr/iFh6AUrkUqIg2Ym0yVIgqPyhvhelYYk13LVDrhq7ptZNnQ/kgTKzP9y65IQRD2WuJJ0sUQ1oBBNyyc3NFWPoriWAe0duqhQE2RbvRnv0GOgJyCjcWQRnjap+SeZJo4IrO5GaGV1PhKz9gEcpxv8KJMZy74yEJJq1a9oyKM3dhSeLM3FSsVugSZ1OGwryLHnNTaxqFUAiC1LDWzRSGL5MpGIIt40G5GuntFtylNlQLjClzB2Ijcy7qOBomUbP1CloxCMi167oFmXc9d9aVTdseMuUJgkdarbQimDuoy12OfEX2kzOayL2YAFALXFhzbbxA8Tbw3QdCGr9A6qwsG1R2sq6L3sq1bG1KWSXaEkIh91LBVDEJw7WpcJiY6/Nz5ZG0Xrl7rRziem+oPQNQE3QcSn7PzukK6YVFf3V3GM8PV+Mq1vvh+ThEmwGgNzrNICgPt4fxJ3/yJ+M//MVfpFX85Zdfjf/zz/5sfP9b3xn/5X/+j6L18PjX/+5/zRy8EKZ+3mZ7qggqyxvFKs/I+TkexzffRo5cALkYAs7SjGKHk/E3v/3d+O3TzzPMc2ZGstanPQstxyRDtJ66xtdzVUquXKNrPhS9K1Ygu1xORVzsplw6Nmcu8JjbAVkaciRlUCpletwRMKHME5CrMqHOC2KqTFwZbVnK2+H5b5Kc5Bnld0/zWkCwrw/A+wywHMDJy6jhuiRgqnP7YykbY3LnDH+qn2A+M+jRQrf5ma11dyHdK/IKmQ5Fn7pIcpD3e0Sx+Em6VPQjwGewyo2Xdc30d46T90zvIWChdqYxqg4AyoOkhqCRlHQgz1voD4actQzlUODLQ42gshQk0yYyL7BoYcqb/LhDp3Rykr0hr4LlAWQlt1DIA1lqOdYL303AvhwlnL2YhrSZsTB5iANLFeFgpuAV1z9r82WWxk351ub9Vs6/eEtjVY5cvCCrXCzvbQ1raLEzNt1rAQCXrskZ4YMJCFfoqRFgjGax0Xvq6voqj8rR53onFqM43xSIh5oATIspVZWnGPLS22k+65XKjVU9WuSNQjTvWLi4O4zAXmKKx9vmqQGKwhyiHbU5gfUMwst/9GYUQxWXk7gsuRSXt4LX375+CXXSUOMpCPWuGcBozrnm0Sg0dWBUbwJUxdvz+JjsPI7E0EpupqWRYewM2R3YIDhdIqz6ZG6aubXLv5iNHjVO5upZ9aryp9SnCGmvAnMh09C/C2lHTXfKswRIwdmwyvdKMBtTjdyw9DZ1f0Qxs9rXRN6P3oc1nvMo43qF9YWrfV8Aohvk+75p/1PRMjycNMyYzcY4APWPkxPkmPW4maO4APsWPDgBpQGbyE2iselo00fQ6BqHsbfixVxwGkSnoMT3qGguUJbVypHHchjn58jRg4etvest3GbB6NZuyZ3qcTLveX3PNhGRv5trm429o6XPeSrTCLVG3tzz8LQ/uhx3F6fV31aKLaIE//i/+MfjeHMzHj9+M8f/Z7/4xXjnzSfj5efPxvOrl+PmwVn2qou8tixGYlK1cryKj4tXsQ/xshjDe1G1+uDxeBzEmDk+EY45GTfH4/jksy/Gx588HeenF5VSFjwX8xGPu/G2+qRSjmf1fysU93yuco5ajBTGqAbzpcB7lvrgSE/KVfKdiEdGtoqeAAbZ7N3OnRYFplyxBcs5Jpsz7SLScNYYHcFh8oTWXkVLlH0uF30/ijdY4JdS2PJ3tcbxudY9n1W52DDAY8/C51Q6kvyiKluhYhjjHe0ROKpgUyXrd29K5wksReTHYZUA5bqqctdlMDVkxrXSzTSDu0ehL44MD6sOdhC1XMozXzEqeeEgx7qjhQPgAposrOuCScoo7Z0fRk/Qq4I0EWrCxChcevAgZdGNwtbrIAtAdpoUDGbINInOIO2sLbQBx5ycBvRol02il7it22l1FCWO5IuetfFfOW3sAAPwl8lMekCFTigVcW/pS6aGlGEzxsmH73+kRKViZvxCBElwh5YO5RKr4EsnuerMuIzgL6EGeFSCmC4vL1Kox2a/fPkqqyGD6dVUU5stRpyVYyf6Ik6sMy7ZsZ4ux7SSLR+jQgMmWIXYc2QCGkufmlTkXD8d3aFxabFwyC+8heGVOsuGqczBqtg81jLmiY7qsMzTCVXVUmROSo0OGxK8JMOvrmIXEMAdsmBAqH30SIZJ8hMm6hTBg1VRfKLcC30JEyarwqIq7yya3N7mPAWxY5ywauRT5YkXDI/rpAPkMfJgeztGK+GZ1oleNncNKLlXCqXDVhRs5vVZPRK55unXZsiSyLG8iRyzgAcSq7HhUfEsMAZtppBWh16n3KAEMBBqHk5wkNmWGDgyH8t+MBDwca/6y+FZTQepcioc6+HG3GkKx8mtQvd0r92OlLOP2mImOJFVKAzN9fLn1dmwpPBMd5CXC9ZEAVqBZBdcAhwz35fIXHJbtb743u8pvlSKRK5t9GRisjpbT8TqPov2JHkSRAAyticpnkVj1eP1zfjJj98flw8ejH/zr/+X8eTBw/G9r39jvPnm4/F///VfjafPvxp3F5HzJ68Fk+DVxgMjXCQh9um9J0/Gjx69OR4fbrPi+yKKQKLd0zgZHz/9bPzm09+Ni/PLfHLQZPRxvL6KwCtlOStIiXeACZQXV8UzrkLbS6KVdbqU/EuFX36qXuvql1YGGZ9NgEYx2REGRgPK46lx0wEAedNG+h6QU9FAsMdeCL4a6zI3J+dDL1tKNAN43AoatzRelBdtRvGe8eAgD8vco41IRaUcxFpEeDWOE+QhrAJxk6HJCmcyNnwzzAHWHKAL2weWuWKahIxPKvE9IBfPcwPXgVzOUbqd3kLxvRsIeoYYMHLWRFEUkfC8huNVQFjnQSXInelPhlLSqacG1ENpNHAfFYJnnRp0alyrvsz0yEXLslgrdVkgK5jcZMU+BARlc1pf465kL4zQDPErn95ofU+viFYUCUPrEAPM6QE8G5cX0V8ROlPAEfe6Y0DwGtyp9jJFGyqQkApKJ8oxPfblePvg/Z/mCmXVigavxdSqkPud0EPAxCSit1ImCgYKZyl7KlB+lkzOPmNxagEOk4erOXqtZDsSJY+QQuAZ6rDU5FEQESqpl/2Q0sqPhaQ1Gq59MIZ5sKzujnWlOCIpBeOkf1u9FWLpj3I8ahIJNFbVJXhlb8zqlk3PD8NqyjErh0ruL3MexG921iuAWgsiqQp4U9GQ0xkVgq3dzgi38n7nM+Y2tRUvlYE5J+Od0tIfp1mlhvUCYyTTp9ewW72oUrQsT12ehAorBG9B7gCUEvYs712Or1oFVtGEiNn7IlFYiRFKyXMLi1l7SxEqprBIuok+ZPl/CCMjzEyP5iKkBLgcxG0AXO553E/LrKpzlT8hz1k2WbKRiTBnwSil0s64BratrGeiLovYwK/mpPG64eSDkDdbAFTf4ZmtlCdetfWGdUtDRp/T8EjPavA7WxRJ6Dcw9nSJ7Tr4WJaFyz8zA0vtaNh48+X11Xg1brMA4nBxMu54bHF6ocfJeHX1avyz/+qfju9889vjX/385xFzHX//+z8Y/9l/8ofjVx//zfjf/9+/HF+GgI7qXp5vqfYiRR7aRnl/QgkfDuObb741fv/xm+PJzc04HkIgxxFdp+N4fpEeuV/+9cfj8vJBeTrUbLf3ptNLPEaXHe5Jo94LWLTSNNMhvDoZQv6Cqp6X0UDbpsA55alkpqVgpNyvUyN6J0RbAtWZLzfxHgGq0X3bEB1yn2mu6d29aHowwK3+x95m7yhDgPsjYwpqFrLJ/0k8S55A18w85tfrfn9K9fEUgKPcqsSNxbsO9Mkn0OsXvHIRxx9m1GC7dpMO2Pl+l0cWD67resU2uyUVCgwRYua5zOUkgQ5GrMScE1g0M/KwbnsgqcYn/V3PkTZTt4To1aacedylan/p/qS1aucRMh5571rTwrVw+cFBnbqgdw37DkeKTgHSuCNFrNI/zHOs/P2Wq9gpp6laDksBoEad6C9JjIa+3hsh23h2nf7ykx9/aH4KLUZbHk3szQzxm4BcdvrnRNMioWciiS08bwrP0T6NMKoARwIAq84ACu8N1gKmgDBgp40O5RBoPI6zyWfSC4QBdRPFuj4PygVByQpFhR4TnqcKSvR8cmDlgiQXjUsiwCD3Mr7ws9myWsgAACAASURBVD8pOAH8zaprwi4P4aqnyLwlDK3Cx5Vu/J5tYgiQ5bnKAr1cU4RvsI5y8jozYXZeWQNjl2CYodUYR+QRFV1wv/tvglo2fVyBLF4iy0grSs9NehC3KbKlDxfrOQ0CJouLRkSLAANMQKbwluc0HhOeU8lMk51crK5sVRjj5IjwsnvbtP79E+FUhcF6PcHEEGScc4Hyzs1IuhRQn8BcN0lusN2CRuB3LQrAm2Zrz2lYv/tnMwCdw/gO0iqHyIWQVdC6IpCiXXnYr8nfKQiTnxjjWAEm2HdOr1h5Y56jKg576bMafxzH9eF2vDhcj1fnd+Pu4Xn2csts0shXO9yMP/je741/8d/+i/H0d0/Hv/3T/20cvvxy/Hc//Wg8++Lz8X/8h78cf/HLvxqvInRyrqass5ew+DMNAeTJHe5ux3tvPBm///jJ+FpU8bOVUjDl4fR0fPr5s/HXH38Cj9xOBSG5FCkPjVbAVpC28CwQGfh+ruuU+2I9I5Enp8zdOY/L90F8VTl4aj0Ue8NUlPQWLP8qqd+AHAAT/klh5WdkFc8lmzxHfs/iKVN/ubikvUUNeFYeyrnptJKp4EPWJ70nVpTn3henyUy3sOKZld9W/tK9nq8nAForqKIKpTtEr8c33xxXr16Nw+2tpXjs59iVlF32xPfUjby9MaYJyrBpeMEyb5URpRRrbF4veYy8Shnr5AvSqDy8q/7CWb6IbIgOUx7yPdNaai7SweWJ75y3MjKJcPA+EFaL4tnaUi/QCGdLj+uKioiRDh4+fAhn1s0NTjziPxkEbthDH6H9musNp2nxQKIHk6XJ2yxuyOeUE6AjhicfxhFdHhgmU4Cp6GqXC9aYLb+2g8rzb55TBhDBw8OpTMchTnKIPJUIbgiJQ2B348IAPzo9ILhQPVV22mXIA5SRs5MEMUE84eVLoEJBJmUPhK48n7bmBOSAuFtxYfHYrJhhQc1ZFrLnEG6kliwuc2OjqMMEnDarEo36u1ir9HAxT8UVZylAq7RVsm98lz151EVdJ1rQqwaC6iR/EBLBXQK9TshMopNCDW9JziXi/Qr/Ka9O4UZ6CugPdyDeBMucAKvWBOPKrQ3aoaMTwiAAfnp4z1JoodEzaCfHlGG04uj8Lj1I+RzlRrT3sIRNgQUVz6QmsjBzj2kFLgVQj2Mc7gJEn+V/8T6FZREKJeMSuM0FEqoG7Ma8GaqrxH+EJe/71xZdGw2uvKQkBD4tqjJZw32de5a3itgVoObvCkD8oZ8uqMWHq1JxMKdwzJpT5PP3Z8bnymFZgaPGmj/l9TAvaHqn7wLM3Yxnh+vx4vQ2T2zIo0Lkcb8b47vf/u744Q9/OP7w7//h+J/+5b8cv/ftb49/9A//4fi3f/rvxi+ffjp+e7ge16fWG2vh+1wLem0CPoZX8r3HAeTeGu+GJzIUcZxVHJtzAY/cr3/z2xGVwqgAp9VFN5HkWFcsg0aQb4nUhWQJOXHcy0V54UUQyncW3VRAT2HQfhCMJqbaKBcVaqL7qaHveF/n+w3Fj++zM1blT1POtqbO3ypCtFOxGIpNvcec7iAYYCDr/FsthvqkOj3FeqYcZwTJzw6FrKQSpb5LI4CWn8Yf18UzZMBNgNRe5jomn23gR8BQdFvncSeAQr+/6nkWaxNGOysZo61QVFfv8cBmbTge8e2ebHHeTrmXPbqgs5XnGl632Mw7gnLlpErvoNgjN2ObI7iIlkzPqFA35B3eY8cYMuSp/M+9AigBKHRPEB9TppOOc31BXMSZjQWyEXD6LXI3sPfm3MnUJOY9Sx9oPWSkTuvK+SvIphZc4p178YOiTGurHD3IN40A7+TDH8dZq1CCG2ucqWYCbKHlhcr3rbu5hQfix8e0Gu5uEDJCTxj0qsqS7axSV1L8nId0G53ZyZedX+PtGrAJUvLpkStgyPoeuVtyI63FBxdDse1knKWySO5MIWBnVikmZ54SWi29OP5e3+l6Vvq6ggTps1IMk7MeODOgpWxHWNMI1fe5FG2sS1qLZJTy7LnnkgS8A3pTn2RTyoEDfQk+Xbgg7BaM313XXasksWcPQTUMbtd6OmTqXGrtVVcl5x5EePc0gBx6A2Kvt+A85h/giq0zqyAGBgbA+tbDG++sAMfED3ve4FrjAHKH43jj8aPx9a+/m8Di6dNPU7AWkBMWk4VaDI7jz66urup9WAckq7vBAz4gvZdylvu2hdF9vLylCdy7J9D9Mz1vQ6PmiVtB3aocpCx9bH6Prl95SUJSsknfu8dzBYg+Xs0vlI3SDFyHZFIHgfir26vx8vQwDpdn4y568dKrfn1zM65fXo0ffO+744/+2X89/q9//+/HzZdfjbPDyXh5vBtfjNvx7OpllEFVM+w0QhimgcBPHyNyge/uxruPHo8/ePPt8fXjybi9vkJoNej57Gx88sWz8clvP0fbIaukE78lgIviI61/4rz27KNPJ6RI3m+GpO+Ly/pKgGcVqtY7x0TFp+vLa1de7jBOCeRSZ4Jus6ErX1hjoFEvf7yelXtG76DoDLq2zd54hpR3rGkUWF0lj0FvOc3GGkcSfPBWtNVqcRzNzWcUUTRJYSrj02k1fpenLccuIGcLqvfLw6m9S0lmBrdCxiuPaB7xUwoe+4eKZhisHcnQnmk+63j9eQgvrhX0DcxWulg9+wHkshvC8Zin/Gi/cqypGCiXpoADCnzK37VUEPe+5W/zGu14cwXAREsuK5K7zINVhwpEqg5P9lGqF8aO3oD55sqTI89Xj1EYRpN3t7x+MJzdSTTJwFZkxYNO16ucW+dU9GIpX05D4G462phKlic75EVYjclj5EJAhFkEa5YaNQLogV4bhAqhMNNq1mHkcJRUiCrfQX2Enk6Iref/qbIRDzYnvF5FQRWJhLX5UmqzJyOVuhCuFzWEUie1hehxpZ1EAG3QYVRjylXhQT9LuQL4oKiBQK7Wh+O36+suCTV6yrwPjoQzRLdUDZ61EscqKEC/aMq5MhfWvAVcJNe65xDVtsiRy1ynzO1BUjsEt06RwB6lYNeJEdlXx0LjPNUBhCmrTe5mgUofS/zeBQYC05g0PeXZV5DARCGSNsynXkL+LMwZXt97BSs3RpbYfJ3AEFIC3nrrrQRlV1dxtB1oVrmCSStVi94COTzJatArGofHpOfcdNY84LS3YfIpVrwH1vr9e/MuoSm6St7qXNCV3tb3b2mvPZt7tLoqIfCyWq300+K6WBv1XdozplZg15Jm5pf0JpBqMmRydzdeHm7Gi3E77qIq9fx0HE7usv1Felmvb8Z/+g/+wfjZhx+O//G//x/GZ09/N84fPRzPb67Hly+jB+fsMQGrSxaJHOAtf/fh4/H7b749vhagParEVdV4fp5A7uNPf4c+clz/7SkN5DMjW60ZPMqYtYCcgzaNS2vp3qVUThYWlMIWuKGgAWVPrUCYdpApK3i3Az4HWgJCldvjnpMlsc91DkzMDlZleI+RB1FIhp/kcbGcLx14L+5Z6TXfQ4+5OEMALJ69ets2oCnvJ30tURLMs8QBvbMLhzDUJxmGEKMZ/2qrYUa9JLaPU0/VHsrrKZ6Drt1Gt/4u/IsihRKzSIPI57X+3sgS5ktqbTc5hwlQZTxT1y5VzP7M+3ScGwwtF6khtbZCPhDLbM9FKW0ANHP7kvHoJbQBdKnhbDiURl1QOlmh+EWPWufh9OR7gYKVON70DJWv5M3Uu0wPKe+6A7naaKrjJHAiTxcGGb+tfBYJK3aEB7dXcl5WgGVzwNgw5qgV5zXoSYV6gLemvuYpAcBwEu5N4P4YCT2v7BMIwx5mDeea5qQ9g1eLYKaIod6b3Ewb3ZU+zTgKXDCtDkgnuGKDwFy/rCTFWCbgBrE78YGp7C4MWJKEp/wRYk2qXFQBszFj6/VuIjinG/PV3vbEuLYaSbORc+bIsZy6CgJq3yKkccbvaY1WBas8HZq9Qrx4/+lpAH8yFxZKAyPgckki8IoQvrupXXGszKMwlJhnwTy2L8o5Yk7WxpR2MDR7essDrv4qE73DIw3hqjk6H7Ca1UKqmI8iRq8BnUxZUI5Jz1HtAfw9eyFb9oezXKAaurVJ2BNILoz8ezcGZZWW9Wy17T7WfQtdvfr284Dc4sXaao059wXOA5eGp4F7kGGi43h1c52nQdw8OEEhBMMtcXV4I/7JP/mn45e//NX4q1/9slJPssVKTrrXdPIYlNELVf325cPx+2++M74e8uhwW0Du7vR0/PbZV+M3Tz9LYwiKYJ4vANQMEvGZmmQByOmaBpOUm/SUteRS7piS6uzZKNWHt0xzUHzeQKo8yLim86JcwdY4iAWqclG5cCkA1FsRd0qW+VqWI8FNT3lXDGCuoS7NV7JBSerlfUpgz30kMHPah9h2XYcIRypUhlUnhawoibxpq4jV38w7c4/ZxlmSud3dUSDG8TogF3OVA0FjrlzBGOuOx8t5xkG6Pk8gbXuutKM4bEdr01Idm4MUHnkkZycHhF/3bwU2EL3hmfN6qg98yzDDx6BRW1MRkAoPgW2YwhJ0lk4mUsXU+xVyPZwZAkxSRQnW+YfepmJJeSXVOkrjV66naOl1PxFDavkuB9ODi4vMS9fxaaLl/Cna/+Cff8AmR2raiQXMXIs8Q475G7aw6ZXJXLQWlul+5UCU14WFUD8t5VEojAqPnaw3CGKGZims1GIkXaGZJ3BmuVB6Nw6mTcEc12SbDfZ0SSoiiIvEYgo797rNnhLlszCdl+Cv7UBaENlJAzlsABCySuhFiFYdCdxIkCRQ9cpVaTzGTO9jEiI8o4rLI7TA72EkCCOze702sjoiysdQTTwhFAiJKv+LDpYUIqJ+x02dm1eWPt3fEdKIUHkQlpFcPUSp0mBCDDiLSRi2DosnDxO25q/NsH1yARy1pBU+HTTbHk55GbVKDb2wYxDaaG0jgo9wS+SyvXp1hQPhS8C2WFC+BoQr94hf4zkO4qRyvGIXn6FOlV6OnIpy4uxdCl9J4JeXcmX59u5hFUywDuSFArs4WEPoUAdbB2jpM1x9DqoCg/ep+JoGGYRgPHoL/pQDWOX/q8VP4ks6nzznPT+BMDcWey6z4SRFfB9w9FXbfS7pp47jIZ2WEjrejQinfnW4GYc4n/XB2bg9D5AHA+0yeiYex7i6vcl1zSgC5U0cjSeD8kc/+lGG9v78z/+c59SCIgIsvHH5cPzwrXfGN+PeqysYXNF+5Hgcz168HH/9yafj9OQ8c+dSlpl3WxXCDe7ZMYDV3tn+qJRnES22b2m63JQraiXYM0UvpV58UiFd5iBRRzTp0RNoSqYUvUBgcofl3xbQNeDIXDTx8Wq+5LgcDEmhLXlFbtStno/4TjJAtLcWKjiocuMgxhWtaeKzPGuW79deucdRxrvnWGk91Wy5DfeZ7yGLQu91Q4+cE6BOnZ6gecanVRlLL2FcW8eE3d7eC+T8zQ7mWm7AC6dQb67ZQTQj/dHN0Qtk5BxaPiFvGY2wS08oKihniBeDhTcww5zongCd2cBba+drmNfQYajPGVVlT0DqZqb0SBfLYdSgnaA09XL6OOsEopSmarDPMOgSJyM2wBoFrenceulVzB+Or9zhrvmqtZlo34yJtq2O4+Sn73+E0Kri/tVMF4BCQG5NzHvw4HJcPrgYz58/31ZsLBUX07OzSWfuChN0o4w51RLVI/M9jKrSAklhhiR4sDBdoFLyuR5ALGAYeA2FJ+Rx21rKaFgKZdWCT7ZlH3XCpsVAhlMSupg9+8OpncmsT60aDAN2izEv5RyTVt07561O2JIDQiPW8RYd862xYQLnghFM28wcCeYWyrPERrQd7ptzOZypzyLxmoL17By5hNH/jytR4MrpKO5XQmiKHNJEFMQETb169Yq9pCbxwfwLhlhZeAHDQmBDzRPpoSoPnqxleQHlqkdekpJk45zTi4vz8cUXz6r/XdJEFtYA9HTrHL1LHjfxyQpoWoQ0fXV4ND2UyaMAXBQhNXH0EtRRUfcVN6hYR21SkLeT70uzWIZNgzkIM5TNZ2Ak13DOT8QgOH7l4I1DspJUR+5d5w/XuF3YtxCScSPGbFA9ddu0bXeenFIbltwn0dCqXO9NGl4U/cr78fea/ygBfnNA8+Cr8zjW63QcznseyX0UFzRVcq0g6PHv3XffHT/4wQ/GL37xC5z7TG/87fFuvPEggNzXxjdjX65v0Gj7GGHck/Hli5fjV7/5NIsd6viwJBrQfxsSepN/3iFPB8UJWCxU5/uWfGrVnROvLp4bB0LO2/4u5+aJsw1owfBdoVmkoqxGSOsC5Sqt770P0JcHyvSay92Jdg0o+/zXtXAgt64p8rz3i/IK0NgayMiQ7HcQMsnRpb3LkiDAdCi0fko9mYYr1rEKtHztFZ4rQ7fXfF1L9CJl/hpTcmAQtOdUDd7Vh1RrlhCT9OrbCt4FYK9CgvSQ8Zl4wIaMov1TuzXowCD4gSNHujsbm+b9+cxyYsz52GqbgluZzpWyNHDIzFOS1+kHzXGgEXoYTWsKTErT1/CNfy8awD4FJmauaPYRbEy2Z0ysC3Tysw/+m1q12shFyMqa0yDSiWPeEZxt2CHDRrMqHVZ1Iwi93doEA+yar7YAfr//zhoiWCJbOVDOiHSGiakY69bYO2mYCocMqB5oI45YSeuHBQTVxy1Jozr8u1LQhhTKFmGxQ3pt2LLJzsyyPOWR842Cy7knjB4yQUIRtg7wYf2MYrwoWs0GvrAwZT1HsQGejKbJwWy4uN6/w0ThWVB7FwHeVIDxf8v1nZA/9wiSFYXGwmdZDJDCVBAEAzBvVwMWVOiBaeClVW7FMQtdJhophkaScEiLYLgAPZG/Bm8F1gd8AzpQHmAKCy23rCVuRgnGac6zLe10oRchGZzVwoDgkx5DVRrCw3mqxsJ/3LFKKm9Zx+INb/xcgK5zTOHr7crYsgJ5rQwkCSwxkp1gWIKybR0BZx0aJO6cGbNyPBfZPK3TMl8XhKtyuU9x6xHiKV/DSR7xCweFJRtqX+GBvIljvW6us9/cMdqTXJzhmL3gMXpqKx2D09ZzPWFdpmfwyu04jkeXD8fvPX4yvj3Oxll6Kce4C+/+cYwvXrzIqtWzaN1UZzRqTR3I0VybANIM5CYFYKB4AsQqKuDJEbm+UigbdWqhnMVr15eu3heBisivbWOrz5+0ArkqBrLrKBbc0HYauA9ECgytIMpltQOm+56DVSYHunKVpKKeqWpfk/FBA/LA1JorTkFaSxeGvIvd3kwvZIyr89BcF7gnCsjF5IpVBHtlclaV7gBKB7Yaa4IWgkPkQlvEihEk7XsAuXZOQD5XjZfSMir1iE4F5aZVZGsLgnpfSCfw5GhHOqWANKuIA/1c5dJQoAJTR5Gl5gy8oNNmVHDJ19AxBPXE1iiR9pAGfxvQNSLzmGGcMvXmQlDRXqw1UhMIPNPLyv6vpmcmcG80VvT90Qc/S6hTgtUS6jxR33kaiaxCshL/2GiUbxtZK3frJDwjYSUwRJrWMMNz6kezhIUkYKG46HHgQHQUiiuEnGx6PeS2h+A7jbYjxAieLF/3ysPFMEG8AqXtfcRRWBEYAty84b52YSFFDFc9KynNs5YbtuOl0roisREWVTKSouUp4C3HKXqgKWSdzCVvClZfybUV/sfiwZpJz5RcCbJw8L7Ss2JYS9KteWbVKhOKYzGU88f9gQCYK4/X/QnPQxtQ9PTk3E87JMA+hfHebD7MZxZ45H7FEM4M+DgwRoaGQuAAMa0Aei8xZtJtbgb2LhNMs1AnKmQb8M0CX0prz6pgNFJrwjPEA6glX5kwKqODYG9Hf5bgMilWl5XgtRuxpzJIuNfcZKyD+jWJjjUgrJr+N+arEAhySlqIivO1fmpT4IB3VZBODyuYWwHcHgDT2/fuVaHDfUrZ7/U1W59FLqeVDM8ciiDOx8nlWebNHVjdJo/EugfTPMnLpwHkTk7Gg/OL8cMnb4/vnJyP0wxNBT0cM7T64tX1+PXHn4YVZp55euQQbqBN1waMFNKqTOpzKZdegPYaSKlD2G5AHOxzAau5EnZ9H/5myJMJ+5XWwCI3PKs9ctNeWVVmyTVLY8g1NePPAZbzzEpH7p1zmX0fqEuRaQ+cCjOcxxzMEpCt3uFHjx5lxCr7jLmnxqJWHoGRgZBz0H/TGaLLHgjX6AQbj35wTydHDDXGfTzaIK69wJBXDeTyG54uIpmwelOjD5uf7qA9wPLhZCBmHCV9hV7wfauqUEk+gmiNL8YQ0ROk7HTlbCYilZMJFOIewVU2NG13kUMObYkq5vjZP6ePM+xWNJUuxfHCudeeQjlT1vejjy50DippwznSkZs1/xJbinn5szahVZUzxyaEq2+vXFq5Wx3OEchajgYpAYDNAxByS5KnAqjScHJNS0l6xRuJKfP31CmfRRb0nMGjq7YmBJQFz9sd08AFKh9CAoJIsKarh7rlSV4W707rscumnTHy2CVIQLp+enc90dSJJde6DrBXXhMekwxBQsba8yDmrGLCeZ0ggbKBEhIkAIxQ5glyGhPQRQgRVIN1Sncx9kSZB00kDOfZ6RLhTYt35fPsfN1ZQWOfVwUQN+LILJOGzJtKflzOPES/vluGJcmUzHPU+2T36V0SpJh/TKvDXVBsc84bRiJB1XmNCFviXNDNPFxrgKVyjGA6WgzMkMO3LGXPfEExfyvHFvDw2v1d/vWxaLh6azwJILRKdOUI67kNJMyB71ZPPw5EYIXtpEzIKeev8zf3wiISjCUgVZ24CEsXoHu/+7rcB5xWgNbgfQu2VwDn95YnO/jv9HQ8v7kaX15fjZOHONbrJrY0yyhZQpWMOtO8xkuJl3sbpuvl2fn40dtfG989OR8j2zKBL8Jb9/L6dvz6bz4ZcZC92pJgLcD34Fm8R8so+gwZtFf4cx+wVSP0CWDsEF/yjSQ3CwH2lAlYyRPYZ4UYtC8gJ4/IqpCaX8Ez0CiS+zN3/F2A3B7vrkp6NRhgr1NZWi6qjzUMfXFq3m/hWcjXHrOWFHs3iz8ByxyT8QWZmtLJ+0zOG6RkeuyPohWUaub8gHhlNazxnd7fc+t8b6ffemvqlJYbOoM5ex4a4HcdOM1NS8uwUcoWeTr95CEBNwe/WlfOK1uSsc1UjU+5dub8qTWy9BxdPwPM+bxb3zfxnYvnmq9SiA2/THJHFdRTKUNRbw29yoSOyGPUuqwpSuu4cu9++kcfJkpJQrDqpLTntWBsy6HNpk0lPyuIjdaS+pRpEOXK9HBUlcg3Ubp1dBZn2N0G8LAeZ/lSuRRo0bGFQCrPdHviDLVS8uYZzM90NFb+TqsiK3PpJRHzMTlTLIdoQ5ydBtAED5m67fcJAUX4cNex0oghJ56S4BssgYLQHsajXL4kkhyPKqkQnMsQsIBvVgRjw+GlQ4Vw5jBw7m+88UYO69XLl/A8CUgZkMtxJALuXAGAnjhLT+0MkC+ZAIcnKsQeqfpM+xfv2gtBFtDKbE46SIPAA/wQCOUh5JSBCPdZ7leuB1Y4E9V5CkhYL/jXQASAOPYUdJF/U9Bizf0MU4jALMCoyj8JKq+66tBBWVAMzWqtwur2DgqytlzYYf9TrFLW82zSnEIYTvcDuRV4zEK4mw/3O5Ajt4Z9UFSk1i/m7da77USBXK881y8gs/pAKsTHtjPpZaSFaEaZq5yypCMfjPQzCXETvJIznuS/Kt9WPLPwXXPsJJtcYepeX09fy/g+Q6jsJZ07EmDu6no8v70adw9Px/HBxbg+EchHSEviaX2WatEE5C7OzsaPnryTodXTA8NhmSc3xvXhbvzq179Bk+lsq9P/QGeifdAtKlRB+8F3EcpTv7WSy6v1bmFWP9lhUsTKaXWvkylqb6470aHl6wpUFpCs03Zg3LSCklKDFzmfp9xXulPEw4pcSAcVXd0zTl8/Ke09GinZbd44yeCtCQAZd2u92VongkdW2o9xZtsc5iqrG0StQcjwaGp/OOR/KtrLA+hPzvIozNx7ikGMjScA2MsS5Cdea2A19QK0HDnnM3mz8xz0SWJMUwGdRf/XallFf6IZzBDiC6DXY1K2MPfYVDpYjL3ZbMEzzw3Ims6K6CUKiYZojQFB6dCVZzway+98fRqrbPPSdmXYmrsbNR8qenAMtQC79CKWnnKpjLck/or1yagenWP2DOdP7Z0+O/noxz8tqgvCzEaOTCIsi8NOPJiYlmXuBU4UzlLOnKwPy0VUTCkHYJ4eF9RIOO+wGadU9ZsJXpisnyoxCUtVtMhK9vNOy7riUSctwOWBmJVaHeubwA9VYOqwn+7cpCxVCnYfMjFl5iNxK3Je+QcZixatCAQgjiEDWWxa+MxnYJirzc+8NdkhQ5veeFPAFxZ8MLDyEVXejlwwPqFLZOmUYyJqEdFpngV5GmfkJpMg1yxz6mKNDwBiAEaorm17E12fvFIr1y31EPPn6AlU3kYeW6ywctEHLd8ElfRE6BDhDK3KYnePEgoWAKaZ+Dp5exVaxS6g6WYXszTYTvYqXtbn3ncOgqTZHR7BXgeE+WmGVqFBkH4lK2q1CeS2eSJu5Mxi1QV2F0xAqQd4xbF1OcaiGgAAnZ26Grw5XmvVEc/QuX7p5WTREQPHBQhZOw5v8aLI5PnLcdBYURi2DAaCu/hbgGRulGxemcXboWP+4t61CnEVxBKA8XPOY5vD5zCt5NAFsIhPrg434/nd9bi5OB13EWbNfDnkzZVCMK8+KaxWP8Da5dnZ+IO33h7fGefjJAzW9O7Bn359ezd++euPKf8A5CCs6ZGO4iZY3fVOX9/q9chzl0vQm4JJqjag5rlM+k7r5vfXPRxNAbRa5LmIoQ6up2EsHoNnaFVkVPD0NpZz2NtRrU1Y+V73WPR6tbHW/Nxe8N15Uf5OMGxppNugFN41ASCBi1o/A70FCEN+8uGoVm3wcnp2noZy5iJH7hUBVzg1Li4ejKvrqwZn2QUAsj4NP/k3MF0N5gAAIABJREFUSsew0wG9fNN8mOqRFeRxJF0aC9GYPHqVqQJ3aRNmTJQ0oKgOxWNm4KqalKIPeqmjWy1+ut9iGIdUfYRp0vSSE1G4AfmcJE/dEJXjMW2coNOz096E1Csfsucf8pQJ8STkpPKlvVAFeWuSEQ36XK6DCSCbmd9G/CTdr313BZGzZyN75S07+2SUuCp2W5sWPipM1cU1+V165PhPVoMrDn3ZeTzYvVzA5AtbAAMsSWjq7h2l9SI8I4oJFBrhJzMykUou/XyThYLuu3dCrXym8jSkPL1XHSCfwkxMEaFVmUqFeSl1yLusX1Kguo/ktNg3LCEMCy5y/QycrFVyAEDYHQ9jY2lTVEApJ2KFQC+ATfNsFVQI1bAzHT0lRfAW+lPVEL67yzAsPHpUHhIS2VMHYCTbG4RCjz5ycFWC4CMMqUrilMkN5ED+mqfuaQBU3rLacyKj8LKWEUALtBgT65Aih3SY8+BigpkmEYYtMhAgGkLYiv+mXII+49TIdmog3OFJ5Dpg/WyHzEMsJdOCoXmpn4M9hlWsuSktgfTJwc6AsxUjPi9x0sB9Esi5a1gTSVPlLqWw19bOVbSJxVnZLp6Ad++81jcxeM0b41CuhyptJWNW0Of7s5cfQl+ub0dFczts3vsOWu7LBRTjk7Doa9sXROt7hO3EM+OIrZu743gZZ7Se3gHMXZxk8+A61gccwbUVrieIOOA4t997+53xg9PLQG5I0wgQGkDucBy/+jiAXJTIzEAuLfpIlaDSXIGU/vZwka/vGkbaAjHw+OSBIiHsyduWte0tF43DUO91SOcA+61tPHXTbtaOkI+w7j5299Sut2LfPK9vvmJvzv6Z6w+N2ec00Sv5wN8guV3PkViRH37VcxVWVAI9vVWqEi3ALYcCW4KxSKYBLxW7BkODSZTbpgDAts8jeDIL2pjLl3udN5KP8uYGMY2+TghM5TXTy2UoM69M3MPnNH3BE5TngVdmU7sDkO+mq/F+NO/u9MEJyGGjSkjmHWjfWmIjK/jLMAqMgqIwoDLopIcPHo5vvPeN8ezZl+OLL77gpNiqKw0QzRe0lmFQnrmaqVMtPKmOesaukxSJahnEoyVDx1J/F4CjIEMRZjeMrnt/9v5HdUQX9s6RqYdMsalYg558WaFieCpjoF1VvSB0WcCujYjyhLhALWFOYJjjomBYQYtPdBY2OdqeT+xTmMPMLZEVrzljcvU/8DzYMTnei0zCQiEyMXyWSIsxxbBwD27W1YVEKjVrO6I5QTW3R6osgLSAaPEs5+QWoZglos7w0ZxZTSyhZWwjZAkzpK6QaRJbLgustKw6pahHiJXhWKhrwILkHgARBkvhdZg8uyycSOXYBw7PGSSWu0aw1TxZ5SAWJuwihvQaUvneF+otIVCNexHakeBGaLf/Na13ZVMDpvbo4A4xb3sBxBMzSHDQhfvWKtIZ5Ek0YyUCWEcrGIzZvRx6LkbTfNIFR/BekTfZHyqWbG4YuoLZFtp4po76Oec5uDg+DWfiRn4jzwxmq4/wEGdYKr+jJ/ee3JJ9kDd7QDE7gt6gN/a4nAT8EgqJ8cU43OM3yQFu+Z6sgac7wqCH8eLuery8u8kiiLvz0yT5FtQCk4sCDIB2ejK+/9Zb4wdnD8bpTbR6AdXFUWLXt4esWs3CsPDYcSx7TX6bTpUzN+dSraHEPeDnn62yfyJ+eXYXIALiosee3tQC4ClTHFT3OHVGrt5RMpSewzaypHdalq/7so4T6yIelNVDvplQKjnVQPzkCDDDL6nM8ia8ErTWkMp3BYO+rnuAGCNDF4GaGw6/Il/Pg/ZCANjXy6RK6Xs8gbY483UngCB6589MVTKvUI5PJwI5ryp/MLeIAj7HEh7F4FOmBtjwlN9JtYj5eRFgpkiZlM9CCFyV6x86h7Ylh7lZo15D2fWGA9TFgsa/0omgKkDHAWolo0JnahWxzDyCUhW4QfPs3QiZ5hGQhTLZyBk84y2djMb5nXg7vXeMgikt6uLsvDzBosuTAHJz/lBPuphJ9r0s9XFgUjeEehFFvJSE5YIUIA6H7CbR5fESPMIqF6qVpxP63B+GDfOWtVmF/bToMbY8DJlu8MVa05rNwkyMoSpHUKGPS4ICikhzQhuQnJsYiYpKgFaKK4UWPTcAGVAAoi1NEeoJ3yQNW2VPPivONF1CJmA6CoAdAEmcjSevydkpS/qQd4U8OUl4wCjMHj96NF5dvcrcDUmc7seTECMH0d0BG5RheZQPRyAgK9D2VwC3IRtCxrCyWG1aZeR0cWs/UlKArjRmrX+LN+VXiFc7mQJ0NRdKNK0xVwkcec/B9g14BMRAQz1B0J0r/BYmTuZQcsrH6rYumpvOnp3PisVznT8q9E+LFLwLEKjmISE4Amj0PweEmHeGJCu0ByB+fn6Z4KjHgrCTl+iLz5yXMIbV68fCnyWsRarmmrenRmsKoBx0h+cpV2xVnlUQsxitvl6Saav3R0AuViho8Pntq/EiwFyc0Rr95lIHznuEcdPLeUD/qe8/eWt8//RinKXOA2/cnZxmscNvPn067m5jNxsgoe+mQCz2x+laf2vcLhcc+KxyzMOScZ17TOVZyPdYOwunqfTQMmVF7+z3yZMzG7Ir8FjH57Qvnl1l6Mof+2BpCfUq691ubuOs5Xx8rX3XeiD/tfO+4n1OtWX8OIPvvGfPK5pzZHFUzeMYeXJb3aO1U4RMnBrj1dF1RbvejcB6KXjvI619VdLL4bLkesEob+GV48hcRrXksLWJtCM18LcIiJYD/pkGLxRUbIyNVZ0iV6kvSfNgJdD/6jRZDULOP/dNUYSDnZvL5ucyvhAFmQ0GFOjISGeFKQ0X6QiPFFa9gQwfOaMCpDvgTkfRLOdKPipJicAeOe8Efx4BNQM9c+RcWMmiXa2K9LWU/xMotRr0mpWmCreJGXNjWgwn88jDtihcB5V5cDTfm/4xq2pxNnLh5c39MkjA5NJc7IWxILgT6+NnJYkatVji5wwap6flw8/P4kBhO/DeCNbzjvw5k5KJ6w1c0ZeDaibloTmx5prOAihHLiDHabiQW0O7U/hqSqSFty5yP5JZucdBH/Hf4zfeGM9fRDNoALlZuCt3j/CAuWHIJUobssRKzoDEro7ksxKNqlsWjmT7GvRky8zCVDzn4+HDhxnyCsWNBFgqTtvvLYjD2mn9M/+OihJzmUM0Ei6iYgeilSNoeUcO+nCPmFZ040m6MmQ8POpeBSlCPMf3c6ZJeWSafnVthxgVVpEKEOATiE8iLCs/c+Ss/5eOY0I0AuskADB5wCsHra/ZeA7k2S2DB5XCub+WPOzKHO9oLyHm30qkva8AqC5PcscXj1Kvz9Zz5DKsjNos1DrLjvaxgteH2/TKvTjcjOMb5+Muvorx22ErlfMSXo278Aaeje89CY/cJatWT9KpFZ6HV7e34+PfPM3jCvPcCB2FaOf0ZhNwU/Li4RWw+jU+F8i9jrz4vtT6EajqPl2T33NvVFkXg49D6qPVxueff94eopQL7dUW0INhMrebWAHVui8BUuI/D4evc5rGyhxq/8xP45nHQnm1QxsPHz3MOUQDcx3GDuBVbj8a4J0jOb3TAEvc54BU1wnIqclnXifgvwCeAkHyXBpwnEA4x1dmIiwmFlG056/G4HrDaEuyq46etPGUZzA/gxMj1yi8aszfFq3FzzI8bONq3+UsSRCjvGZED4LnIwc3vftlqDNaqrZS5slNRwrpO3lDBRH53o6arXIbooSMyzzj6B0X+rcKiCos3fIz81u9atlaXUURIvKGT6aWZSFj01Gzx4c0bKtvLqMlCaQZV3b+yE4SniOnxd4oe3qZYtGzyexd5JZAgJZwFEpeuEsKRFVtQtGutNuLNvlg0ZF+KUPG3xmIaGDmmKpStRvB59dpOs4hJjwrZ0BXcnsGMab2eM2J0e2FyeNTyiXATeMa1NiZg9TKoHuauXJJ0GpVf8i1m0tuNOb8WcF/vDA/s+BOFfneE7pqF72KFdrzmLxcfZ4tL+/0JHMIwgsTVmqEmAS2UdhAgZb3duNmNcFtZUPIX9NDeHlqXpk5Ebl55FowNTysCNk9ehSA8kUCvMvLB+PVq5c48SKbCAO0rCCze6jheWUd5vhFA+0pciXTjCfQ5R4rir171ruFGuiu12JWas5C3WCZsJ4gE89qjyPm0PMJsOBHkJFCKDhA870+yBHp/XM+Qf6o80qvpwM5GDGzkaL1kGD2tA1ZvnNuXydNs7+hKSqACfF/qcsyZjAnjaFzFe8HvsY39h7Nwe/T27KOK9sfYU2i2vn2eMwiiMibi2O9jpE3F4COhUoActzjKOI6PxvfffPN8XvnD8fJzWHEaQ8j5Oo4juubu/GbT56OCFTEEV3lwal2RwzdvKZ4wWWKpxVsgXTP32lOHjgBlr11gK2E/QzvewC5N998M4HcZDRRCK0KS6CmeG+tBJQcMeCwBwAXddP6CL919Stlo5T3CnLjSDSNxY1bBA52jCcVRlg41f3Ye+Nyb830fQJDeD21LsM8clrPWONQ2iHvCog69RsQzbWyRu85C1afd/5q83mm30T1PvMYK7IksZJtdgys0iNHN8K4uLhMmRtFGdCd6BKRqRpWnCG5U3nr2vdaEC+QaCcFzDtEeKCN2Bu17OJeffSyZa6nZBI9jQkK04u8Bd65RhYZir6PrkNU0CIwjYwcvlfygxFHyVvxCCCG6RrlsHtYmWswy9BVR9Hwpr7PuYbH8aMff5j3tbKil8omVBZIhkNjMAHk5FmhUqJiqJwoebsq9xAD0HvCai0aWVBpMj3BlVJvU9XUprfyLAFhC5ltUPl3Emg+zxWulCLpzQhUDDIrU41dn3bCfh9WOrLqp2L5JujkOHNQsSfARIpodCgXpkMzCKfqAVceUpGNfHhcWxJ5JUgmM3cSNoAfHxlhMDsDVYwiASDXdAiSaGkS7Uwif6D6mVEAdNNYrhmDdu08NDooqy2hID1tTahdhEDvGMO18G4xfMYWLLJ0AbgbMIi2sR1izM7DkEDfV/YNVAo2lHtcAKQDLL6n/r6VluYcuPh2fsascGlsiFmM2dfUmIpxj+N45523M1k3PJXz87i+C89jnyWYNG/Jqb7HDZzZx81EANJcvxNGzwoGAnjH2HxdpUD13LlwBIQKYNIgD+/pBGQp6lIm3HfJnuJgyoemCWmEXRVcbT1QpahEfigqNE6/S+/c89vrcRMncj04TzCXhlgZI+gkHsbwd588Gd8/uxznd+GUi8rV8MqdjOvrw/j0k9/xCKDo2Yh3qVo+ySCqDalIyb5l1Hp+Y6zN5eVlAnp5FLZKgrJjAVICFV4pMoExaQACOcm2SX7SM+6Guq/3Cqa2fNKKfOXPNoL6Lr3b858phskDLXvWXQ4w6mvTvCzPcwPokuOmxJ3HXKasdOd6bJZJc45r+KCAE7r3XKQuXD58OL766qtp+HHNWgM8SxXTnXbSkcurHDOPgOyHl4auKAct6kofwvxO06AOIP/y5cvx1VfPbHwoUIDHhL0Qk6YXB4UoOJv3W79AqgYArPDIMaWGx1h5FwxxcGCLKc8XyKtAl2ZVDgjt4+oI4YjlySy5BGhvka8GjStdlfZWOy9FGlTOtmP0ZxsSww8QVUa7Nhe0fM8+cj8xCdb5Rykw1d/LrNVSopXn1BUcEirY3BKZsNRlEfFLrG3nRzVIQ9xd/jSMY94IJbIrhKjhZfJjhgGb6cQs2EhNlWTPB4hsutu+wsgERtaDbAozJX2iVBoRIYabZ4kk1dsVoapCFXzRYdYkuHZBC5CCMHHGHUGuh4ppeWUYlL83wAXRqS9Rfs9mlvLIwXpDuFyJlSB2gSowYtwbwDjOgQzLTS7sWWmCXfE8ejSZUK/Vh8zoCVTLigof0ZqsCiN593DawkRbuboCGrKc24OkdWhDhX2e8kzak+lMu1XoyhKPZ8CCZB4kyREbqwrPtt4gyLeVXG68YTzNAz6nVlKy9kivPJ84rlUu2gxEAaZCkckjJyCLZ8qutdL1ys6UbR3hSD8Tloo+26pRaLglKt5UomROREKb8xOYL5BHSRFueX6mEAqsSuU/qsWPwMZZzivmLjpgFKUUHvaQfKNGnEvIzJWu6KNBZO+JK1odtZQKMnP/QBNZQUZ6iKmEEnl+/XK8PN6O22gcfA75kKub+gsK83tvvTW+e3Yxzm9RKxDyMSr7X726Hp9//izlyRnPUW66pLci20aI11lAwHFktZsh/BnEz6Gcld49EiNQRCu/uCxnO3kdFDJzjzHzl4w398ah96+ATgBjAo4W7vPvJWrr+UlPBD8FJEU/S/7TBF7bWxJ7HbL0+iaKsCS1WpHW+wm0yuvCwewBuZSxYbha/qkb9iCOVuBa5vLSyQN2cjJuDzwRyUYXz1czf61JdZo4HhPQx313URiltaRfC17wluJxZnCvJ10g6nG/5K91V4GRKS7xrJcvX8DoYnXlXAdNMCcVXNEs083iV/JMrksaTAfOsfPXBXadVysqVAa99BejLeHBkuxV/zoVx23CyljkGG7o4DTkuMDQIEQqS6EZ+Ia4Z5JD5E/CkdUgSQgQwNzalJXxo94P6kUo4Bk8/9GPP8gcuTqAW71xdEC9QBHDkrm2FGBRIt+MJKUGhnDBmArfSuZLeHITs7mkegSxYAKEjIR5t5SKSG0xsd9E/RHqy8Ns54RJ5FnBmm7QiNy4crOWl7Qr+eAV2iprD1ng7d3PzW37nGvJvm5ajBANrL1Ue6ycrLmqhD4uYmXqxgolIFqLIMqa5hrl3LPow4+qgrLtkHHkAsjLCq9H94drVoxnnJ2e5+Ch0FB96Eqh86ciXeKYngZQRyuSphzNPYbTDZ01LghlEraFAzG1zqcQXfhYNN+9VIF5vB1Sd49BETcy8uCur44rKmPPWS0hRTTn7Tm0IsG1/WQIeHmm8KxWolQ8Vft7lyGs+O/zzz/jcXfouejzcaHWnhKul/ZKZ/xl/0kQI0BJz2dWvtixswuE0cIrEM+WJ9T7t3m+SMsH9AHMcYYsCZq+U26bFKy8EoCMoEGEfeV1g5xA4+uWDR2WKlAQe6bGw3ZiyIZWN6HbucGw81y8O5R85GkJzKnflAyouOb27jCevXo+XpzcjsOD83GMtj7snxgtRWJu33nryfjB5cNxdnOHBsnhjbs9jOvr2/Hsi69SogSQU0VornVUx2XRE/MtvZinju7DGpcxOBnhs1dppRmnxT0wOIE7gRhusIOupm68z3nT1/N1gHOVdSWzF1C+ziFpgkVgkKyd63rf/Hy8MlYj6vDixYvkrZSKkcMYjXopQzH2Bn8y8J3et3xYK1FG7vTuBPoWTeCXtYIE0AUkDZBpHTZeJupB6dcpz6/eBSdB6Wh6A5N0pC/xYPjUqKvjnSUX2cMRMoFdFYjyZmOTBuNCFxg/89N6whJsqH42WtYaJJ1b+oxkUsHvVTdlnmC+rdOA6OHyuWhfkMemuXM4m7YzcICpIKZosg8KyhtdLjJiv813JvjLdV54V2FfnbU+GTzyyIlRtOGZ05beMIAPEXAKCVo9nBaEs4Gg2SKhy9byDFaLZSV+wKLolhwVdHB5r2AuP9swtSpU5UmSl2y2Flfr0JlJm1AK/a6VTHx2fnE2Li4vx9WrV62Ak9iZL2hWkgswENshCR85AxRy9BKqYibu8c7se0wgAbE3bu2jLAJ5u2IFUD3c3qsYx/SuctBrznQM00LQe6PAQBamK9Veu7wS0JYeQmcS38scLx1FyawE/J6kHoB+tupMIC7tDVx4au3WxPlxAs9e0nXlf7UVqhwSebByjKRvyRPvk5ZYe0relpAXQFPuluSSea1Iww7mGmzM7SQalOVuWt4aBNP9dN2eXa1PVYSzJD4FhwO5zkCtXFjwRFdaiUcS3F+gncd9Y6iCItoK+NFg1wFWCygYE57GAfrG3uF3zB0UJ+CApOA9UL7SngvYlZ+0Vi5/Arg5QJdXNfmBB5LHOG6Ph/HyeIOTIC7Px200EM6zkNFw+b3Hj8f3Lx6OyyM8LNlD7upmXF3d5s9khWwxBLAbaQwgFXNrWoJ3hn+iEIkK9T7QtX7uAMxlvMsu3SP+3gPqqwy/by31jPsA3d59/tme7phB35p6MhctKey6N1eXnVm9nQ4BPk/nZlbRGYCHQt4r3aPNRsvako0RWl+AQNJO/B/DhXP7nw6L+jqsBom+q4b1Jde6xY+MLlERmgp3w3LJ6MzWZChUQA4MxvBk4gKPQLA5PT2cdKtUMv9qVLxO/+5VosJbCS5Pp4Xlrif9Ls6e5JdIV8gcU3cZNI5Yx5B7TylS9GSFFZo/9OpymoTJcMyVHRQiZWY5naX4hF0nV2NfXjz6eOZwf44xAF6H3UvfhUdOwA+T42TV4b3ypjp5uHN8oF4hamltS6iSEHLemZw+53pJgLiyFaHFd+klpAJ34VuIW20+wCFcH/grbUL4nBOUSmiGcHe5eYvK0kF8vxPwj+PJW0/Ge998b/x///E/2iKD2V0ouiDUEMM17OMvZsmLTRFP/dacEG3kiydhfbeIsUAMlVw0H3XBVwBEzYytQ3fujQ4HNwtK+5THYKkjP4k3hb67gHtnKh9PQk1EiLWDZ1T/1Pkcfwvaz2Iezso+CzW+1cEKk9LjBigrE4wuAyU8UceytlXAI9CiMcrdPeGbzvIsYwP0LGZ2ICdjwo0e/S7LXvPfhoDiVWaekI6cvNtDKLoS2PFImH5PkTC1EbRGlsxfEUcLKLW3bqbDmHN4i7LnUt5kfFWMQARHLwnCSB1+3nodtmfBCmhifgKULn0I5JhHo+tez5e91qLlDX1OisLGXDm7CJtFPlwrokyHGy9ursar4+24iqbBbKsVrPbeW0/Gdy8ejvMDwrSvXt2Ml6+uxuEmaAYNQVWwQ01F5Wk8IIViFXPRA6tDzzO4d+UlOVSKwPh7K7v6OZKtUs7r/b7WkjMz0Gpg4s9wznbdsLd3ojApcc/nSzpipKhAa7W3QipMeb3LAOiTAES+MAqqMRYbtKprO2gu201Rrq5ef3Jms47ngM1irOUivV6b/K6pSfkqA9tJEUe6SXcqKrW8qsRX70lXsMoQSl2eYEFAtuUyKp+mrF6uoji4WzoF4FhpKUGspV5s9r3wBDagjDFTgyo0ynvv0YMy8PJdwiBVyLavq53vbeC1xzCo5uiN31PpHsp5Tp7SMXsCvqBe2WQeJQOY5Bn3UbHOUHsZtiEvs98s76dcyjWKqtX2pvWyShHWQvJwdZzHGgUEXd0HwQ0Xp2iuCYVCIDe/QZaem0Sr5oOLuzXDEOaNkyBKC0Yu0woGKa8NIZUMFckN3qqlqtry6CtyLcbalDKNXVCVYUw0/zsZ1zc3llDZQE4r6MJLfWpicTLkbPP047ySKBQi5oNyriwkqA3dcRe70Kx0pbEeWaT8o2b+2l+50asY0xSkcrutiEBFJB1SI8NY7lfuV7osIM/4imIMKQGB4DR6+a68ts4DDcXGjnQqWChxMCfz5z6a3Ckzg9WMs1JRLmbsS4RNcFyNgzjtpx8VA2On3+uGBq7v9cUSCNiwQXYJA13b1+8pBigsWGPtidu3+F2xyoD2MfWaYw4Ip4oH5dHCuqBObQ6PydrcgsM2ELTGOW8K/ulIJp3LyLOPywxLLxT/Ilib+b+FYsFa88itVnZn/eynZ+h656v7QF/zCfhCRT79DJ5jnECCqRg8g/H6eBjP727GTXSRvzgdtyfH8d47b49vXzwYZzeHcRPh1GfPxyGOwwvjlSfKJPTN9XMj2sCZvAhwC1ZIXjTrnh8HYE2PTqezcnM+2a5r08QK0lz+OS06Xev3+96xgsFV2edzy/sz02c+85Z5gxZSF1vuefYn2cmXaQwIFlCgVBoOOeokIhMQbPMZ421Q4L0wPMDHXVSxvjdlfQpLVuuXrFuOkPR2GgZkyhsXRsD5VndKb/YpTXOJhIBxzAn55qYTtS76ya8Q/ludDZL2km+TQGZ0Q4K+ixDUhmrKC6z3dgTO6yTwZv7vJGuh07HGyGsD1IDexxyV3zqPrwwA46vWA35tGwXxfejCMKQS6GYhII0y3uzyxmk/Pelskp4pORSuOIu6sSpoYz5ftxw1e+1HkAuABVCoFWOhck9vnaoDe4dj49WzJdHrAU0UwdCN5GG1cmET/AF4KY0QAAC5U3vMLhAnQJRWCNGpFAHcxHhvjCAb8HrJsbkn1a+lbAq4euQ7QJgwm0Firvk8Jq+iCrTd+W6Z5e9sRoxNBGCQNQxUjjMWNU8VJUgIOkgQgbmA1Ebm8Vox5lzYDjMlc1pjYIVW9Qx3e3t4z72uECzt7cxkYB7OjaR77mW+3ymFAk+nT3AtgkCjbUMrCLqMpxabEH5a8VMBOX4yl5jzOgJlWMs6lL5wioXadBICxLqYPR4NBY3nTSA3948eaMaC98Iz2H+CIwI+8ZArfazZbEDoiDeIGxhKOj4n+lgFGEIbC4mVGVDWpzutG1LccU0g2PB/DN7Bo8w8UuVmCObmOBdxHWsTQit+Xl9fV7PaDUjINcDa9T8vPIIg7qbAnRvigDDBjZpnTw2E2xNgL8hfW3ZsPQPiQe2z//S9989X/lNYVeDfjUu9XzQV7UniJIircRi3D07HN9792vjWxYNxenUYv3v62bi9jTxldJTHivC0yuRlFakYaOGe5DzKM4jvRWdBO3l2J5lSdFjvICE5SPX9mxSaraevndOcR1RWuTXvR49zDzjrmev+T3tl0mFVkOg/2vlrDkT33rcLqOgMQDd9nipAKlZ8qZrUqtcm1whAA/I+32cHxatR+sqr4jHJtfi+ar/UB8oIPOeUaSmVIFvJ+E57Pnc5ONLtkikCnY+HNcgVLu+j041SZLbrV2bYJDMxVPD9fM9d9VNLYLnT9BuhU7bi4pyVZ53XMyypecZ+Q+9ZcWDil+YF8WY8B6kZGF1ntuNFknN7uCMEof+SAAAgAElEQVQBe1r0kKWtn2D2xhgePHhYhWYhs339V37akzMxrsAWKHaYi5OqcpeFF5AtdKgFkJPVPTGfeR0mRolER842BQxL75OJs+MxPXOJhfqYEbTpoAXoEtfyblAJCY9aKOKLswuAKZ7bWiFSEnCpBgoyYEUQTleuqjcbBCJi+3wmw5mbg3kJ5HKYasiplzH79cj5CChlb6kT5JyBIOBFQV7a3Py11jktPHiavFO357W5e3klenWU1v644FsFKc51CyLkYctTkr2Hld17of3intIi0MHc8Tyc7NBWShVtCAiJEZVYS8VzYE4PxsnAvMBdykCdBIED5v25clqiGheFHFgDAmeeuFGGdE5D3gcoxQKw5ipv4drKr9aUQgnAb847KavE5tqnLEg8kCooLJNSS3jKgjfAw2PwLi7OUzhEK5G0IDdhltU7SGFsxhIEhiodaZVmJfHdiOxDEGy5XZlk28nPoBvk0Ak0eN6s5zNKHJYgpDG1B+SSdyCNJ2GPvQYdArx5m5LIqwPId2C8KpiOMog2Vw+83794DOxElllUdX6gjr1rMIeAiY8DZHwcpzn847g+vRtfXr8a1xdjfO2dt8cbQbcvb8bLl6/G2elFA082JZVF7goKIWmumdGb9kUGjA4Dxxr1XMvws+OmpBA34KsXsRXc4uWqPTTP7X3Aaf3c11Zj0E9XpHvgaz0iq6MrkBUOznA/gf0GvMx0MO0f80flkUtjguufjgHCtaqSlFdUlnSGmhrIgZbLyk4c0OkPAGblzCDISNoXz9PzV4AAO1teG/evqRLVRB88vVmsE9W44DGKWvzOQiJVaCo8KZ52nszfo3K79h1zbZ7F07svpIxtWv2VG06/eRmfLS9TRssJUFE4thap7iUweADUlMvf+bMtu8JQLd8qrXs4OcIxkaAyqno5L8+tk47Ce4RPGSmriAPmF/dFhXBsSrRi0T85DLSG9bmwi3BChk+ZG13OShq6dIRk/pCtdWKvD3/80zxrdUWg8JG0Z8JfHCX27vPrMJMwrgtGWP23TBx017aEgNzTabmIWIPErDrGbXr31ZQ9oIhabTxJ1ZPhi+iDGDyXDtUyEmQucODeQsXY5eVFNpzFWrWycSGUILKKBmY/BuZAe45u22hiG2Xbz758hjFQPDh4dkG7P0bujoBsufEL6jaD5Tl4YmCuQXXuZ7HIrNcQ0sv9wxcxtiD++DDzcbwTN/OecvwsNAKIgEJpIKL1U7NqMBrYH9d6w1vQBZpMugKXVdQKK4pkaEAsrnZXHEXvFlJPH9UJgXhU+ZoiY3opP4NiKKbM/KhuCSFRpBywygWbPH2YqfOegB08yV6gUNKDc9d9GEO2elGVczIHhTsBnM7pxDMF2mjJca/j82hfENdAOLdHq9e7uK28DU77+V4pN3oR9E5vQqr5CWAAJ1KxWGgegnENi7a62uMFpSHMygc7UpFeowutv4D9tokyniRv1goqHPyk95+V39P+kdeDRqJnXKiLaAp8c309Lo5n8IrS2CODgVeMD8vwoH/O9wcjpHeZZ2mmsVEVm7Nl73ywyi7/G73nm+8zb1lAjg/RekhRtcTpt8zy1PhGHqylQEN36j5PLXG5mMUlSSDKt2SxFB/QhTnBr/C9SAava9BgWRRMeUNFLYAyyRDJ8ym6YPfF95Uewl1Kw1MnG8n73G0sADzyRvAEGLaKEvJrlS3m5vSRigCZsycSMiXgIcDN+XnkUIahqplQtlhGSh3YbgQIHY3VK5klHMBxelrQ/XpK4eP0o03bQJPD2l4JbiqvDnwsAwl7Sl3B+NladFj8WYTJOUjXRAHjWegyeLe0Lh31aHrNtAeCRugK6GvJMYV88QmP6qyOC3Ae4Rg16Ki4dc6RE74s5TKDYdujCxZRZLFiXPWTf/5BrqYLUogFoD4HeFp1hM5nS683TonerSHCSoz8j/BuOZCrd9p7ilHNcVmMbcJDJIC2IlxslRQ2lc6OAGvKp2pFuErpxVNXa+u2jHlBYES15s1NVOZ12E7rsxJuukhZhUTSY/7bVtQFgtcB3r4XSbY2Fxdi675IcaTVteaGcH9DWRzYLqTC0qak9hN2oU9KhVN4Rj+veFcUDcQ8AZ4UesQdDZZkWpgyVUGEsXK5wvN2emYnzwGeW8yGxSrBMgOgjajefABDAsYH/iH8LmGh9U/hyPegeM0EkPLXLAcv78tcBjM/dooVVoXlNNS/e8V2g5iJ7sT3VP4VmpBhQCMYXzsYI9IrxQfFEZZ50JDCck1ry70bMayTOATKZQhCXuRaT2BWXrI5mb7AQYVeer09XDJvaBudfnzazE8Usffk3c781gqx3yNOcM/DWgknQAo5CA/YsuopsxhWCrnIqITWXPzr44k9yH2gqVeOVNKiDKfOq1E+bI9+BVQNSue8Uq5kegZwj3lEiYYXWw8hXQw4X7gH3u77LORfpg5Y2xSNGh4sPlNuxnwB1906BuDFyJ+jn8e83jBuTt1w6/SsSmUQHK73y+PCDxzIn2HCCyhCOs/J2dk4ZjNuyJVakxQMhDA8Q7liVVN+MF5YqpZSOPxPlw8uxs3NtRXhQc50KJb3Co1YyFFgzAEEB1eV+XgO0jvE+6Avk2dcj2wFmSdGtF6b7qEOKxliB8d3jM44jO/WJ6CZStw2VKD38ScjGBkoi/Yz2q9a006BwjR4RTalF736/DwKQJ7OnF72coxRnaH4IFPR6PApuVxnTzFFguuQfVh5JjVkPIC2A8dVD/jaxXV3h7tsyh/Pev78OfTfBxFaVdjLAZ155FxgwmIQIc7sXEhdllJMJhAjibeYo3dpUqM+Dojc2UvW6nbrPavJW3uNFgYKDWFDpMDREiFKhNtD5WCph6k8H3wStgRc4K5gZgEW71iLFLzFiMYhBt9X4lvQt2fp6LM90CciSMbNI1gCwc+5EcofuA+4Cyz595EfJcUT7RNElMo5gEOulavEUvazU5iTggJiNywYKL8kaoET9iWCwKRlSs/SSvzYO13jXq1ZsE3rpMosUAYv1L6qBa7OIU10PnuvJW5tvAp5nyXgb5rDXuM91UdwxlIt8Gs8AgoCO1JS/dyJC5m/V4qfR6W1RwpW7B0B6x4dxr0KHTa4d2CzqnEqL2Z2QUZA2WJJAb6lPKKtQ1a4Zl5JSxcHpxi/+LwBoUCaC3oYMUxLr6T/7kEpunB5sGdxu5zL2rDyhmD88bdyh9M7FedKmqLqtfTQnpRx75+8Q3lzhKdyLTBHhT5Fo5UDo9y3AHMmFjB3elArHEf+ZlGJeBNzxrrCCIuKb2RJOniud8vLm21Toq8dwf1SaAB5utrMs2L3tXU5L/m3ysqUs5l7NoerW/5hDn2STINH5ehrnuVFIkk2oBQvzTtftBURIcodz3PV+API6ZQRz5cFTWNNcQJH64Yk02wI3zI4aACOXKtsrC4IWlhEI2IuF5fnSTNZeU+cmwZ8RU6aVyX3lcO1ezA8mQH5Y8qRSylFpwXzmRePnNAH2pjg3tWJUHKIjB4rIYik0iWXQe0A8Gcin8/BOXgFZ23LSxl51wguxRywVmqfpj1PWrf80pCFZ9WpIcafx7Gw+M2dBHIgaG2ZMhVH6yXGaRoq/kmhh84XMK6VE+j5dZ5C0rnbK49M2Ii0k179W4TJT376/kfZENhRNG5Cmas2x5UfFqiPqEBSf/dRK6ZMtKtGo5hoAhzOuQgdXyzhFVSp1OQj8ZtVqJFftf9POWDNSD7+SkZOooc9kIyo3lhs+FibTkaN+YTijZ520RIlhSdDaXDH9njgNsWGzG5TuNQdKLqFurdR656sc27CmL0H/qxC8wTp8jjl6Q5ZzBIVyBLCAku0QNTJOtan8j4gMKc8uZvIk6OytsNijqNbg+Qa5Xt4BiqVlwO+KNVWEr4EQCgb9HMCMPb161DZFvAqiKI+eRLE2hcpTYQiKIQk0KgAq20OW0HkLvNkCY0jhGknjxOgMIezvb6TGqNAAi1gfHOSukCDaLfaboSGkscwK6P4XI2bvQp9NcIDMeeZEQAqh9XudXrs+WEPQUcAAhKo86wif07NWP3UAR79ZRdXftlUuDF7OlFFvIEHU/rDTNsC7rS8zcoGIKzFmmjIjbEGkkhmnmVeyy+Fex14CpCA93DYvcK0sf4oBKCHi01mJQ9TJt7ptIoGgXq/K8jMDTMvtK4B6EEw1NelQ3RNFQ46NAaXNSlXIle51pCFN6IVM2Gdr1Qks/LaNB6jg/s+11pmBd9hGxVyGaBrN/qAoBW8idNOMtSq5toEvwLknjtY+w5XTXtvzLEAeRahZhkpDfYV8pv0AltwhVL3wvrkLT7LjdcuitC+EchUHriOMlVemE69MmcF92s5dKAg96RfouoyznfNXPc1hWXrsHE56nzQunOrk7BHSJnKuTIFxkF8vD9SjV5dvcxiySjwAr1iGzzFAXsfkaHTcTjeUonBZ6YkDy9ZJMzAyUThfIjrYr7ELjkOy/EXTYmnvTgEhjEKYXIPySuZOwkPlPUL5IggiEyGuudaurflTPPBvJbS+2XQxfsjR25N1k5QJc+IcUgSpkKZlvAdDw6Zq/Q04Zr0vkRTvnLxdvVbWVY7iKwIwy0/Ajkp80fReZvnfZojdZwgszj/teKhcHMhgit45AbDkVOyZudByaKDLwMM229Z80/gkt5D1Mhdmkue94TSHqiTwHXBtadoXKFsfk9LEFZLEqH2U4nudpRI7U+2jVHYtCvqMtbP5NhgCpxnm7AdYj7pFcIHYI1AQDKhTJj2bKJYhp487b1CNuYBXY0KzLM3F98TMC6gf92XNVzQHnfmyhG3FMipcEx7B53hy0rN9WhQ0cPgeuwYIxqbfjp4ys8YmpxyUrPqWV5McEJYiPoXGVgSOvm8XGAl/s6J3k6LK13O/pYdj1yFkpGzBFkBQZnFKOA2CDFrC5DvWXIH01CqvCPQjYNMzc0V0SxGQFN4jnk+KBPaq9fXbZ/fIBL01MUS20Rot6o7303gIVmBQlwNztULC6AdoZXVKNT4fb7xuwxZHfckJQe5rfSGdc3aK7Qjcgv8NYhRD4qtLkjgyTnVHphHzvdFoN3ll79/S2f4tmh/6VzQ92p/NK82hnzdUsnSU6/845LnWbnZvJJ6zPKydeqOn6c9jb0M4AbPLTcNkMdNU1sdyUaOLZWJTtLhs6pxsNZDEY6QxfQEp1xtXZN7L+1esheGqqc0rboEciGexBAwfDz0ANYPynKBCsZVFjm2x5MCHtxYHJORU0YkR3vka4eWOzD8nYdxbXFERzyiY4GHKM1Ykh4Kp8Ubj97I50YoP/ltahjMdBjy+yxngG9AS3R8WaEc5Bjz/3ikV64Fu1/ASwyAnHmmylemxtOcknaTAdpkVhNxPQLrqGAHvYYfRbGDMKIkQubJ9IPWkJsGBSuXeTWcNfITtNIgLAHADdNX3hGuV2d0Trlz3+iiFvIN4fC1d98dn33+2Xh5dQWgCA01Tk49kVM5HrK7oU5kTdXiuRt8sWgnBW5eqfVUiVLCORAwRClfrU0SQgO5VXlsQMYStqlnLlV+K2O6sJmYg4nx0J2duZdzAdfseiHuwrOWuwqvQvyLY7qQc4d+OQ6u8orMJ1AHalblZkhaAsnDZqBAVNbS6pIHLrvbm/hmi5EI7SaA1FFndUmHIuWm9/DUa4GchRv1uBmygM6SlQk0nAELKNXNErJeT+aGRj/dgXP5R1UgpHMaGSoQOIZCilBB+bh5vqGMGAJq7q2tYnvVDAHD0xNW6ezhbNomGK/3TZRWHtf271LiUFhp5ysvkTS4V4nbClYJ9/IS+zPNiCrp12HW4npzSYheSrlTEd0HKCJ0E8+JSr/Vc6rZO33JgJDC0b5W5aMAEK125dt6JbTz0h6Y88hCy5kZuImP+lmeazl7gCWX3ZCgi6HDWSaLckzy9kgWEarLM5G7RBAFr/XWqzDJM/zhBDWB/uULQA0BNMp+vRPdFNpoznfLg1JeZb+/QW7kL8FbA0mF9+AEErwPOkTAaAUiq7yFKIRWznVj9MoLxxQfVXEGwD3BlE+cmly9Ryt9oXSNATADcjKe8Chpe/xVICtT99DwNkLGOomFF3GIatIdn0K3QtZviyVXMO3yFKhBIQWc3118IhBVYf05fxNb0GFmzag7OHDteLQmxo+3P7h8ML71rW/l/j579mw8f/Hc8gxxDVrXtAe/aDgFB0BRGl4aBueeBgALHACoQVPqSsEaJNAR5z9LWUhH8ZZ4ctp+4hzQc/9LGgwg5ww1MwzDp3KwYOeZaEolJcXGA4FTMPEhSe6617xrKlDQ5uVhtFqQurdbcmgvJCTEPN5lGXOIMClBFBcrfTP1fCpUEZ7i7tnqBEfv6AiQIrxKqhVjYfnLsaRwA59Zyc0MT8jxBCXfeQQi9DWn4HVgzq0dF/ZiSP/MhXN+r813qyUlBmYqsO3u/Z4nBZoW5SQKP86YM4OQEEBrg1eFb+DN40HsdWYouYCWoJxtaWm2DTCHrFE9wLHeZa8eHFxeBIZb2ei5LEo2Z3RFLWtfFh9wbKQHtGWt6/35YGAqCFU5p9eJOogmETxnBHwMxRZPMG3BPUa1rBa+xJjkTXKW1xqYN804LoGmPceVs/C6Nw6Vhx1k3InbmgOcq9aQtFTZrHjl7VBOIAQueYXhxnx+WsoKNcAPQArE9SmAFSadvWmqfFZeFObJvn2lnyYRNxUmtZxroOuKt3kGVdarkm7ZKC+h1ozvtBZLqeRAkEWTkmP6KUPPuwOsfK0xCyzOtNJzdaPQPZiYwxo1mMOvq0Gpd6jbYE6Bz8gWOFmlLWDdtFnKjTI3ZRwfRofFrF5M1uNa5F9r//EuXDQXgGAFWx7O+5BVncyRAlBmCGwxjGfcSMWrI5WUPM/zPxH+U6I7mbvkHWI18X3nchm1ZMsuhEDzmswpLphYMi0+qbYh1mYGT2pnRRtK6gLQBmalBLDNlEZRJ1qkLgh66OhSGoRdRsP173VXprCDC9FMABb0aTAHRW4YWnUI+vrG04axDgA8jL68c8xJtjPGc/o6+HbaR8zDe9DKbnUvpPggHADiJRzjRZDNwWIes0FRIJ7XTjqTIdTwsoWuyP6opgch6yg0M2pJOtv4SBvIKVzrsqnlAnP6IBhAO/F4B3JxcQw6rJJmrGZY3BetOGzhM5/PkvgYz84rqXv3QIcElAOXQvgcnCeErgSxC3gyb68VXREPFRs8eo3w4xlIRh3Z3DRbaWTOUltr3loD+zFXrDajzKGcLaKeLaE9ibbOSX+v+RtaT1kye/dpfSUAu9FkE1opBVKDN6P0PVOZf8xJCdLhqThP8Hubh4iHNRmCNwVZhNTDypq8b/TqpacOHf0UbkjvQWqLsMyUAN9WMvrEzconrovcuXjdVnGRZkNYWfuKlQ6RsyhNs1WKtf7ki5h/zPnx48fj5YtX4/r6Bscynala03ZVgCTd98VuluPVoToT+ZWeUEc92SPX3CbsscJyWiPxNwRrexI8kbrDzvJqrF6xKayR6Qpbj84e6ICXMPZK4IZVeurfZQlCyKGUFaqQEoCeOQqnzA/lujkwRzisUyG2sqE9KRLSfk3KOi/QquTD9nI1P8+SqOYpP00dqo5auwZJnXM3GRUE+i4PfV31Xs8PlRflPgBWfO3e1iXE/DqjsMB/ytMIw68hNwKltRcdlYs65mtOPh5vblw5xOX3A/CDjMaexOk+ksctf7bwIHXHBKT4pGUNEmNwj8rzVeG6vgeGCGSRpVdWsVLqSlqd2cTdoi2YbytZqZwY48XZ6bi9QX6WjC5cDT52A1z7CxkOI2fmOSIlK6gq2ooWN9EkvkL3MqowOuRUNn3qOncsaN0LC5AvMQYVI4k25pxSeSHVkmPVd0Vj5s2b6dmLA+Z+dKtuzWcxcjN/53TCE5/MU+x0Kf5awapkQwFXoyfkb4M+Hz18mGcmhy7UPcALTQ2ZZlLgqxv1az/28jTLIWLH8O3xfQG5eNijR48SzESndnjxuqAhB2UWdm0E+20B4wVhMX6/uJ8nZrZwhiamAa+FxnoPHAat3J0wXCgFsMir2Ookz0CEZqkjOWaigkcl5q0FBYpmW4CKinl4jAe9c020cVIGcpEKOCbT20bcB9hqru69ZM7Gqnh8P+5jEn0OoeOK3rw6mgPXV8z7eg9AWAVn4/wCgP/6OloHKNVSRQ9zdR2IGiGJhAWywDnIi/OLdOurOEFWTYRwlbC6MpXE5UqXWpvteQRsDm15ES0Yy3ewJMNDJIcsPdyiyg9zoZCgJ2vdg6Sl7DkUXt5tvuUssIs7kk5zr+Ul5Vc5Rxfk9t5mbIUV5XmOFYgcoHxajR0KxIXKeswZr00FgQKiPSAHkll50qs9O5g6tZappZa3yA+45+p6GdjO4jrw8nHsyYUWp8URzDkue3nzhp5XW+jgQRVJad42/wAE7IXpPtROku5iJ7zwGJVRBVoF0PaU3Mr/e7LC+WMFuus+rfeXgpHHgFXuqaYt3z8pIlqmKPfGwWqAYYs6hJILuTqNXU28Pf0kweJO6DXWe+1dZjlVvmla4y7s6arnBjcAT16ElqY5ZWz28guvm52QA8dye5sKiGY0oStT225hTqo88isfK11i5Z0suCNVmKuwdVvnnt4H4Le8uOZJFtVVOLSBCz2ilBNuSKHJ/zy2HgOS0fI4r6o057V05DgvSDZPYMe8u/Ic9t66Udc6BuNWDnIb4U7X7Q/0jPY9Se1wa+97yDk3pGVUqMgoTjrSZ5MMsj80yhrtgoO0psIKzjf37Xl8ngUqfkRXeOJQoUkrP1tzuEeuhdZaQVjjjS78TPqrXBsCqT0wUipMCozXSkm3UqY6Whh5+0yeq0bcp3AmgBxUuwtKBbsdQLhiVEhhivkVzm7YqdMF3AsFWQ3wssdkq8Be10IK6nWMO1lNO7kK8YwMF7N6K+azgrRSb1pbd12z2a0Tp4g6mkvGul5fX2EZVZTDyGlSCx2gxcwJRvR5h3ZlONSaJT3Ag4rvaPktxkQJhp5E/oY1w4uKRuS9qwi7nqlQnu7bWr6zh6hF0/7eQOB0V3MXJLCEQUKSjh2G1JmN7pGrd7AYBHShbF73JIq2WTUK66q8CFgiE8rWhmalgVmcgar3/hUQJtCUNsIKqUlPjOGsjpzRfggidQAObxDP6Tp5nkW3e6DEx3Yfv0iwuwygn4L86cUfe3vcYBhj6KIMt9hnz2l7Qlpp1mpXrur2uw4vSw7cN8c2RvqKdY18Tfz6da2mZyXA6rFWg+4ENt2ktelzPs/E5Zc/N9cnk/S7klgdCnCdwtIM+qGyYvJgJXVNZ1Aj5aEVOWjf9YOPZxYXMLgCxEFHWAcFUCRy2xRao2mZZ44z3BchxogOnEVvsTJUZgiTY+HzIC8TAeUneOcadehCAPfI/W36QHPbuy5De6q0rIGqQC/Gb3nllB/3vRtrywJI7pHgYBm86TTcyg7R+0y72EPnBb9unU/LeHNMWIV9vdWMQtwDsF7/GMamttg4jBLP7HjpXWY6bWmcvd8zoM45mx7Tcx48eJD0Gj1lXwfcXB7EdekVDCC3IkEtkOLmHufwQa4TUe5LLgi1enU79grUGe4XLAJBt5UPod5KVZ3nV6HkQjRrLHnGKZhdpw/Rg5IMNzPq3ZK8XWcXlrLVGIwxvSlwVYp1mAjsj5Yl8vbtCdM9Qbo3P1/3PQC4Atq43gmwz3xFwm1ZB2b9ab3LPlGPKmlXC69lY8OLy9yw29vr8jgWwJe7P+9VcrCA1ZL/SGZHjsykrorgO77BlWWzWwAVA2t+O4Hc3kcK6YEp9EwiTILdOczgVh+tdEeuBX75tnT3Y1xSTqDvrgabxTyuzcISVSzxlXqNwvoJxquqc2PnMezh+TryfDVQndakeG7OScM1Wluqm3uMBVUlg+bCeuUbpgZLlSKOLwvHi1Yxd5crsQch4CJk4acu7CnoVV4UPU/eHrQbUNLxvA5eiKK8LFn+7Y3re7bV6fGdQmEpD80QmgS8FE5UTVoj8qYXLtHCn+u++d+6d32P1mG9dk8xSrHWz6lIAXSUXjdTzyV/V/ZdjWaP6pRnTnQw591Jb5xfqDH13MZGurBAYYYJEUrslJPen/WoqNYrnAs9Yg0EBbnoQEiaXsKHOkHFjn4q+5FeewHhFVjHQJGrqt5hs97zPRP4kEf+Pv3X+6sTRuZnAnSe0jkT6SB9hCYCxfBIKiKF9AoYxFjvZs6aj4ziAnIyUpMT2MoERs9Kl74m2I/75FMD8sZA7alrg8BlB8Io7QCQE0rhZkq3nFJ75PI3z80rcd5OrBRdhiFWWUSxWXJfhQ+OZfJ3Pkf3e8W0r7U7zfZ4OT/72fsfAXcvORRVeWlFI4WemeciK8KZ2oVFMCMqSgGeksGWMsNZb6PowYWJmIcwDJUyZKi5WgxEEO1HBOQyXYuH2ufCsY9bPF8tUeK5cWTOgi1tPajctUZBnGqum2ER9pFh8rvWUdZi9sSJUmcmVup6rXlc51U7e8pI1657tDKWE0LlxslqZTIrmljq+BDulpiIwgdWG8KQOXvRBoGt5nBxcZn46vZw3bkbmVMS1m3ku3XpeooDJf5XFWGASlqp5Q3sY3baokIVUFfr8Ui1VAZbAXi/spMXxQFLAA8Cs5y2mmzOVuRJgn0K9yxkAQDMdS7eoYdGOT4kbgdyfq5v52sVdElBenu4Zad0vQ/vKsFKoKn9V1+zBvgWOqU3EzTPXJsl0VbNdDUKCRwX3vi9LV+/NsEbx4dqNu2JLHZTMVzWFk7y0KpwgQLWZJIOf18F4Zqu4Ep4qyQ4dobEZS1n3V21UkIIWe8J3n348FGCyBcvnlc/q6aD5MyaXAGaBHCoWNMVq5ESY//GN74x3nnryfh//vIvq7mwy+KSt/cT9JQz5XP2e+83dLYPnp4hi4IyVPIeiqpTTeoeKsG5MMGLcgiU2VJEACX3gnUN9awK8QJIwEvDz9wAACAASURBVIvS440hBTh788njTO3IfFV68B8+fJDHULkXBY/zFAfpvCiwCq5XX00ZLtbQlyBOe9M/ASbydAOG3nJOGRLGWGUjQnZ17nUuYV6xPUFJ+6V1lHGkVhxahS2wlAcv0pu6k8Ckc5jakqkikeNFT6e4btaDXHuGMSXHvL9j5E/m52zmjtA1wHF6/qp4SRWvDYhaXs081NEMT93Qikkfaz25zkuroVzuarzchqwMU+3FajgmzjDR7+AzR7CkAMRnK73HvCoVWFjDn4kHTcyXOtn6pPqeuee5ZEx5HrmeAnJ6qj8sNjsO2Q3FMqHCTLtph+naabyEfEwSupN5FvuekxI6/kwyMogYncXTw8UjLoIxruWCFLiLsPBJW/VQfpxo5jPMVpZII7vcGyCoxcp+cS3YYZ/wgF5uaAFNuEnAvHynAGN1vt4LUHE/y1dBgVAeFwmExTLP/kzZC24OFftGJ0HpPp51erxF08fUX5xDAQ2uj46DzmokJpFmEUha5w1eo+Ahxn19c5Xz7pPvYlio1MqtVzJxCmIUpDgT59GBqPvC91kY131FaGnU2voRaTozF3wxh0SdwTI4G6daTN47itI80kWmJXJ6qu8TxbG3BkgFkevSVdDN5Cov9/5L9PrlIOkNIlheBYUEo1qxtDqQKbMKExdSLhBZlMNcV8kNCF2GMDg3dafXHETDrWixtg3kPDeFOUbFa21oIfxrylOyoDylzLWSSosmwGdoLBzH0LRykVeshfYKTtyo2VqwpI0SxKUKWVXP8JZCRfk1QhZxvnK0Hrm9jYKeuQ8k3tm0jHwZNp2t5Hf0t3IZ6Twaye8hx7T2Tg8CB/GdG61/a2pEFZ+tKR1z3ti6ThP4SxkBA6rSRkizLR+4QyQudLxoRV16QG6qqihX6N+ATTuq8311OD2NbKrt8uJGz8lY73feeWt89fxLFKqlNQH+gFcY/Oa8OacIgP9zxOV57DYj4rg8gmrTIgO6KB0PDLXGekY1fT5wDd0x7aSbOXegf+oLSR0P2S3nBPeRR1Z0jh/1qocxqup3e+xTGvqljFkIlZ0lBABVyDeDrdT1bJrvrWQk12EIIpEq/jfTlLLpL8v5K82kDx7oPdkCOwdLoskVtIq27vsJAK0q43YVuzHgzyw9nvKxn+r8OMtqGRgtj0ufsjo1/u7nIoy+9zy9TTox1hhN8LeeP8cbjjOy2MHj5rJUlSuAxHQo/ySuBGdyv4JxSykvSfpyKfqm6doZRBDr7ZwRmueYsTN63ivPjDxhq7t3Opam3cEpFAk1cgEUF0/0jKoXdBGXqVTRfmmPJeExkVCFzhz8aY4SwBJKlCjddy3GkJVFXcFSCkrtQszNK1Cb13h+lVkKfobqxnowBdkVXgJacyhWRJTgZ2nLIWshOmTH3gSQS7BKj17cm3VZq5eXVpsqtiqpjsnUJ8ewJDvpVvJJ1xcor4IA5fAAIVQ+nZfWZ6NIjgXObDJTAyM8l4DdwuQpmM7OsgjjmCDQmVaMNjMy5Qf1mUkEgoNosRICHx6aXqPcUba/6ZCunu3iiryXXoy2kjzkIH7De2D8pdiZvGoAZg2ocV0nEJcaHuMI7yqM99RSrBBsL+W616DRElE9AX6YSvb0JCuADzfH8fLlC4aZfM3k3fOxbUW3g7hV+LmQbDmk5+FbAbL5yXNYvK7RYuaLwsBsz5SiDwIT8gIJKLTMk0GOXlqzbS4gss0JrblZa5RKzC+DaT8ft4tb2tgsWZz2U5/RrHzhooDFC+H7inAcW3wsCnAChhVzVDsWGRQVa4HiSj6QHJanrI9+qv2KaIEVkPm+R+5aefEmYAl+2cgRMLYZ/aTzrMSPKNKccuD313hO7bnKA7ZQ8qrvkp7y/9XxgfI3lT1gq0Kpx1MCramxL4rGlO8mvs3nxpwz0nPP6SQLC0k2xMdpuE951N1KSXmK0J/doLwjC3RHaF47ofZJkpn+nI1uXLWus9Z6D+jFd8rxD1CvKlaKXQufcgQtMPWyjq7ZuJyG8/iutlVK9wdscUMrHB7CVIE5pny83LIGr5WbXz0Xw0umPEVdJ/toL/WFMuynbAjsTFujrbBqI2kAPTaGdY8PicoRNI4zotVjHqW9z+J2hNn7en9WtAeJEEdlkspTl4TH/KIM6W3bJIC4dYj51j2a5fXuYs4hqNq126P6puZ5s+7xU98f5W4tOQUlrAmGS+alHKM73jxKsCjofufFLgwkCFYhszKKE8rKHGtoeo9x8FmvTwJ5AskIrcYRNdc3EVq9o0taAYMFyGlC5Y2h4OSJLfkeFspAUMyVjK7s8lFLB/N5bkrop9LojMBxcR45i91RvMmS7UDadZV0pbBeW82gDQkVrA9AfXkjLK9EFbdktyo2gKeXG6sk6DwWqbUh9pteZM95jHVKb4O60t9fTEOVUOOl1KJgQygRnsx4nkKLa4W2jSON7GiO6zktLXhtGXDNojQ6Ezy28JjH8dzdHsftTVSbzzly8llozNqDLUDYF/rrq7Vn/vmq1Htfp6v4Bw0oAvq81nhzr9VCGr/i8cXCToModC6NVb0x71k8W5PsqcbZagM1Vx2XMTiFb5SEP1/b9GBRE/cmbWBmr8sKoH38GyNyEkwEJtZ7zL3ppQPYpsjfI7rLOCuBgr+rAYEkhjigf7rR4b/rPRWyr9MYZkoqACydka+CcQZd00ai7uxne77qlkLhzQrgel6eoQOPOpQjQrIkYSnFDjM8GLHTsV9mMJDPwZ8zfW0NDEbO3Y1ccnvhi9KVLZM1142+eg04c95sWm+v1x7vrs9XM2fXeXv8jRSkNui9pdES8ZxSF2YalczDGk/ebeW/DbTP2RoOM0ZxGoEnuSvjW55KkuLnCnxxRJf9ayDVVXErU/qZoXHryhj629XB+o49QbWWoOvZAeLiv8g1u48Jexzy6MxMkrYCozXacM31MNB6BJsogaeQ0OziFAFQlZcchFWjiiAyC9WlwqZ7a5WfZXy0QWwJRANy67y1mcWUpizSS0qC8DyiFDfMybu8vMw2MyL6WJNY46+++mqTr7NvGY0Rzwir7+Wrl9XPDJYkZNBmj9m3TcI4e8GdY33Te2Rn0QaQ69wAJd26UUDBTCE60xd7JKVs8YrR47i4OB83N8ifwX43Q2doxjy1Eh4yBLC/mhcafMLbxxARlW+FmKlLpgOySV9qUVPvD8UUp2REGEJeWi+osZwIpwXRlAsDrXv+ZHgMc6X3l0ATHkF41XSeq4DdJK5TW/ColzRwdMg7fbDMoWkekvePuTJ8GEhUoBOeUuQYdk6dh+69BlL98oo3tNYqXFg883tAIoHTTo7LKps28s5AFX06lBfdPzDnkd61NjnqORma2irQ9H5EBxJrfeTzWwEr9n3uY4mw+Hrec4P/ppXmHR0xNoFD8pHvDwwrP9Wgc8GU4QX6c8AwF4Dsz0FHt/XKy3spntNz0dXC58N3ZQh7TqCPd+15dlzu7u2t6GKm+X62ZL5A0Hq95AIde8zlazqY+VX7INsPckyyKOV5erwZouURiRnqZ3PiohHCx6ZryrN0tXjbHOlo8V/LRAfJKS7k7WUbnVoTYqppLlYggn2W5OuVjOfvORN8T7XnbVTPAG6WK6/3jsa1fb62QBTukeMC0cWZT+G4YfTCvQamx5yOnE871A1UEGsBuj3N6GXPz4x3w02TN88MZPN98XWQPvrnYdaTD/7ow2OHctrTICHvwq9QJ13He4hbCxbDj+aprsxXD5CjWDhstsQf9wdgEMjYIFETzCnQ8rBtupQ9DGLJxxq38sxu726mTu5YqK1VhV0C0FPunJ5FTABrZ7HYtQYOqhows9J1RwghFwUgRkJqBUdOnJXPZwrFBVeNNRrbRu7j7W0SfaxX/B3VgZ999lmutwvgfSB3Ms7OoxniMQ831uHvAgVipuleoxunr1jWGMMh+lNRmKANh4VBrfFvhgQVurVkdRdK2qf20IrJcBIAhJYAhCo8IejWNdO+d5d4MRN2CALAWhQoxydPOWHz42pZ0Iqx1xhK6eGDB+OcBkt6n/lPvctg+RmPUom6t9DXW0AO3guAAIVs4EpqjxxAk0AawivNB3G7C1d5FbSm8d1eKBDNgN0L53QPxYe173FDGend3cPLTpewFkSrTJmFZufk6vmSDc6L65qtQLnVksWp+WGqLuXLZrS1FY1kVZ6NKlC/hAPTjKmirG20wOejcYRHORQ9ng/hLj5e5Yruj/1FqK2B1mbtlLguYBHHvy3aZPVmxLvVjLnfvaWFCTCouGx5/gwqQK+RoiFa8DNugTv7Pb5n94G1dS0necG3uDzFKQA4nq1P+pgNbum7Tj0CmNeybXVk9xKErAm5546E3M0CRWnkZ+4l8sTd4JeB2OfZMqpAXsf8HJUoSjJHvnpdRGGk1156yAPlUFcrlk6tyBD0Qiv7IH7OY46x11sBAiq4oVNbGkA3f7hORTi4DRU5ABBiB4P50GYZtGIOXL+Cs0kG6KlbpJXfZH6gmlOnLlBbnNb1cV3hFFG44R/QDesDmHLmYL/5miD9/T/64IgcLttwVrpNJKAQ0k4ZsgtCX6RUGzvgDDzYSfP5t/LvrMQ7w0ysdo3xrbkbZgrm6DMunc8FBSKHoMRANavUIiQTZjgrBGMTGJQ8CFPjz/FaSFmVSnpF9YqTq5sgMpK2xczRQBeep32rYiUW6M7uQ7cKnvg7zjqtNdd68x4HblrvBJruYeAcV6tAY8lnWL5brgmVV+azpq4+zRYkei5abOyQvo7NybWWV8e8N5n3hSRm5P4QqYA9oLSW/AJXZtpp6DaG9ZTdqiHpMULefDaWBF/mPMKagvTiXCyUSE8W6AP3pVC19UcLG+a9MKcs8u0yrJshOWabCbCOYx7o/O6776bn+enTp8s+iZe0sACjaBUwKzTRbe61TBLm3eAe+sqr0W+3HGCCA1alDJJWTAIOrxPaLWQkXN2Tw11a5ILGjPOWIUzlHZcgF7D3+eld+mzlkRWU+d/+nFVOOfVuvrOQW1W/M0zaFcx4AmgJ522K99wYzTxibmnxj/GnBL7z5+VlVGVGAUYDgDfeeCM97PrMZSyUYwNOLb3v4bqfHZ1ow8FloQTr/CwH+7OiEuDJ+UTpfObCuYbZRnaQZN92wHRsmq3bRm4a0K89IG86yJtppcceaxF7hAKHQSAXBljnyfq9W7A2RyO28lZGU3sQp72ow+tx3GUZ9Cp+MNASY3z77bfz7FA3njEm8JHvvbxOe3wgo0k8rj1G0RuNOdJqrEV+XmBpJ6JkQAcGwJxqFZ85mFl5WMed7QFu53vtsdNY9qOzU6YmOpgiAy6P2kB1OtHeOLhz3Sr6qzU9GSOMt5j+GfPdus3MDBx3tCQ/AgjHOzXG5OpNVDKB7AfvI7Sq/MoETOUNaUWaxFDJ6n/7YMoZxkGs6NMnXwpnKXaQh0ndwrV4Kh6QYMyNhrQva158Tp8BGg22qi7hmc881TFHUIiRnxAnCuRB2ZlQTsbMUAMtaANZ+n5VGppjrl28O4+UomtpATobxZibMpdCr8/3I7UwHIE+WEp7SkwM4JYnVc7GapEScozvRRLn4cmLZoRnJ+PmJsK0aKqZlZk86swZSBYdrglLHrlWCvnNHlm4prkMaCJVZKd9jp8dQpDyz/N90y16hnYiWWXKo8Gyd1J4EsEUDhgiqT8VDJVeCsHVOKWAhAdkTmKcvD3Z1BShhuhTKGfYbXgdw0qjcr0loI3xhEcu7glvHE5XaT7bCjMARRzK3MfPuMAUDwDSqvwf652VqyyWgKCAtwYsKKXmoav+TPRC8UL+gNLwfxJAMIzmRp/OG8U/ScM6z7aBnN5ny1GvKSNmAT8rP/n7ZLG7DNJzZrAiAdogSHg/r6OhIUWZlEgjreVO94ty+i5FYIaaeNMVf1Lp0ow0DMKgvyjOEv2GNz0qa12ZO/+XN7bOtn0d2OhQ3OuA8LTZ9scEXBafEBgaFaXopdtgf0s/KkAi6zM83WkAuFdcUnuu5u8GJPaA+hbIzQVAAkOdT9X6ZVXk656tf69ydw9QFmA4g+cdrXF0Dio6QNSYqzcn8ni9V6nAmr9jw2+WztNcC7NQi9p7Q/mVHiIZrynBCcYhg8tjqjZFltVynyzbA0STziDo2oYft4n/Gx1q576va3GatNHgvfl/NijWsdRd1k9zlc0C3+EMQmYP6OY+mphlpueWq30RDG04qBrICbim/PnJjz+UbJpCmyn4BWC4s4mX5Okw7V7MTutTxOBMeh+CdSGe53NWMQAAD3IFaBXajOex9RcTuGtvMC9oUKbxwOriocqs4hMSDmCi8ak6Dfe1B6Y2ml4a5Tb4EUilMOAXp16ysCErtZwQAU7pELqn+eDabFInVwToUYPHPP80PZV0S6twIZUO8rxQsTXr4RaKk6SE4OUU4n1ZJs1kT/V5kzcNXikQsjxe6qcFImQzzHymKp4AyE0GV/5I77KIOT5RJuaKjOl5qmpL5MtFBerJSbRNideoGecJjh2KZ7FHIAQvPGeuLWpciU7Q26qMFlALfEkKtym8yjNRw0bLdae0hdFE5RbtDOpIo54XnuW5bACqvRcrgDLjY8q/kXcYjAEsUpADDWBYgSUydQEoBUECZv89ddRXntYcOpqF18x/ZfHLS9wamXZZfVCAZVUI7WFor6TGvHpCpEz1U3JLMmNKMaECrXtIx7Cu6PFljyhfq6RdyW5Zx/TAChiIPrDtC926VLffHcxB5nQagIw20axu85Anrg8wrfAOWsPAXdjeM4Xu8SyF2MGP4mWTtk3nNMKrWCcNqaBhGmBZmQ/LVK18IpVCHh3sxVaJgkLVULxDTUhZwEJkhSJTG+AhhSyJZ+6Fr4SL2zAgYKyNI0vqWZZftXozRUMbZb4oeqe1+66tddU60BiPNU2jEO0D6AkDkWUBxJSH1kfkOSnV+6mDJhDA5Hz0fBN4xkkVsZAXcfzUGFmQlOtcPeqQH4z17ga9SmeRx1XGpWhKXsLSi5ZWtGeAOT+vaWAuQ7pvI4Q+9KP4i/rFm9wv3krty8Z4KSkpTAYeynkp/YkpJDVWUu1aJ7BHL/4+MxW4PAolAcS1ab+E+D98/6fHQrspxeGCSDBmd03WHVsobFBudhSAgm5i7bDMOol8rx2PUUsuISoLRFV9Rpl71gYW1ypYffwEdb5ZKqJA13hV4tl5n3SjJOItdzZbBFlllxRi/EQvoy7ld8L03LkNwVru0wbQcd6zpStQ2MqxhRaBHKtAsZW0fCkYnYlybkulVe2VSqnjBgsJa62jWAH5bYfqvJ/jzIOkLS5CYaH+eL4PGksK3yXsLNDgXRq7ehFJwQ3eTcUohEhlmyH0zK2LfDGci4esZEirk2x+HN5ZB1BggVS2/z9jb9ZsaXZch517b1V1Vw8EQDHIkK2QrRAVwV9g+8kkTQD69XKE9cIX0y+iTBMkJDTRXV1zOTLXWpkr89unGpds1L3nfMMeclg57qSrfn7cH4ckU4TlhQJn3ZPKx8Obc09KK6LWzRESwaUDVKyVzFuFVBn6z5BHN5X2ELqHMiC4QePab1TZlb2IFGnjX98jKPIJltBOz4pVLKTlyqrpFoIVf3tPNuxDyxgoB1w38/HUcBj3e76NlPG1KlNKy4HcCS/5mLUvGzgCO3D8POOgaFSil+PK8SWZfbo9GfDaoMzHtce65QRoveXR9mKZf8qlZeWFwqpnkUvSYb59ppBUGBbf7fnp783DOfaSuSiQ0dmkcgLcPkVIDnm5Hz+GRzm84DBUNkjK51d3VlS1g1c0bHrkbL2Tvplz6XvX8q73D15i0R1Aq58eIl65Rz++NzvsNuirCqTU8WHmiV2AwzLcBYBSPhGcZLV3yNzob8g9wnzlHUMouGWj0jymoelrlCcnUf6mBuE4nliU03SrHOU2DD1HLr2tmZfbfdQ8h3NgCWsjprEOYLNbWF3Col1QxQxg1g+TdA0DZGQvUpsMOGqPfZ1cN6aTYiJiGD7SZzQyctUP+/Y5mRN56XGPaC5lBQ0oyT/sD/g0W2Bx/vu5WbWqAWiCIFArpzYgASXQOFP3qgpQy9oEAqHcAnBaSlJiKV6oKTN0qr51pj3r6CxztzrI6ndAUPUY2ASClSS6Tg0/I28JDSWRt9W5Ak2I2kuED+EljOO3kgDYFbwIhKDIGV0CCJYV82Wk1OT0oSRzC+akcPIz5jH6uvp8hToSg2SCA4DIPES9D4yGQJ/JzVrb8BrF73kIvHeffvyURRLxX4DheRRZ988RjbjijfDq82fPM4SodZr0t2Zu1adFJxWKbyDQFhsWqdcSh9enpabGmt7Hje5NCMtGbNmtiTmT5XGsps0CZ/hX4VJvIXLZP1UxEVD7M/P0kwKSM/Q1FbaANzx5M2mdvEaXfrc560Rn6EKeKcmQc35GL53epf3PvM5LKKH5Omkw11THkp3bDkH4uFfOE521h7I0XWYI0M2KTRdmXr2pMK4DDf2+we0GSrqueNTkT35Gn2uuDRWD9rg9WGvXeZj8Bj5TP2BdXLE6Pygc3OOdMtXDzuD5bXioXZKKiHLX4GtQLuc6KmzKcAB5yWuQ6cy/UgW38gjgRKYngTmEcBAYaE9dovxTjolrflqLDx9ReFBdKw/x9lMbmJMcrf1A46tKSj9dq3U/gcOzDCb/Vk4vvfQrL/CufDd9iP5oWLNMPGBfz1zLy3FSjVzk4dQ7kp6iuCDD2rM5b1zjpzwoBzz5nrLN9RLooP1HAtkNjPysaRlZHQ7dvOm6oflppgc5UKp1K6DFlisgIfy4+4pts6Sj8nxSo50TCMvPktbwo7UQkAtdojx+pX/d28/tSYy/pTvfRPeI7FiA9ckkMG/030m0NY4tKx5+9de/TiBXyrZWMWikO+H74jqQGxPkcSO6FoOfAt+JKn5XkYM/v426tlwuG7+O5JhCsgkMXgR4iCL3yX8wb1SAQfgpfKD3wl08hTpCBvJvYf6N2WHRaN7XbT0Jgq1MtB/76K4hMFIB00PCdVR/tyK44VK15FfmqM3FOO9TvlPLtr1lD7fbs+dgiFi/YBJ1+c6givKFzFOTwogKI+4TCDkx6QSAnnDRQIuwoHI7cA+sfHn/4GWClxIxF+TCJZQRSE3vQfdlgn+OkfAE6+4FkaCgJ0EWcQ6mz4x0D3OOpXgBz95AX4xcEblMY5Dwu+ZYSNELaBVzqyGpnaqAd7l3q7vqa3/Tg1o/LXz33ihM58oNIWbmNC4jY4Ko5idJW7AlVqtDez2+CWJ3sGLypyozsRbeqb7n47LmBORaGfWxOYNWbZmiJUSD3POYdeLB5n0Hap+jf+d77bHGfQ9g7M/lxRMY63wmU3y++wbc9ztzHrvCtR4TBVh9PBk5Iv1EgPpNg6jmy6fzzQ3yt+QsGaxm1NVLb9JDzDsyY309N0hwuQLdgLf1PQ40rchpeV3mPWvEFSY2N74dM3aiBadLf1oDzpbFDrDmteqRNjOl6hl0ZgCI5YQQps82RYqo8SQSnRCiM3eUpjJCE0o/omEzvMVMO7E0GtHSPUDs3zvY9Ov1e/IkW31AnnPfa2q+9pATXmR52oPmZRpW4VBSnzhbaKcpJrm05DRDZPOh3xdALvuUfvyI07OkJ238J4C7eSPHHEAu9tPDnAkIy9O0kwrNG6DmsAyRqtrsKlwms7lQ9FMlRkIjfYJw+99uX7z4Ir0rP/74Y85DXdTvo2o1S+3QlQM5ufIBmnTQssBCEAR74kSieoVVcW0YQdEI1wGcFjeqx17/iEPkh8KgosqctXWmGtaeXpLtAXCmWcLGKzj9mR6Ga+pqC71CGF4BI4+UJ9RKvFLQpaVrzBBjjsRrlVcDyNFKp/cOtAT6Ko8qBzDBd5PnFsKp4NVCQwWX5dWU1a/TMahMdc4l8/B6TQDEIQhtjwREWMkcbDzDJR1yLeUPf7oycuowcTFk7kke5UXPBwOxqsaS0NLMQTMz903eMyjEWZ26ARKe0ygDpCNPTyew6735vaZVBgjuuS+ApqdHykzHfiUdm0fT99JBE7wFc0zNT15hSfXPcKbmtw07OlvziKRIk+j3oohjO270vUCw+ii+seOyNsjD8naOaPwpINdeJTM+eTA8lKV5eU2eCDRuD8lJ0U2DErt9eq5/PhQOc97ugT/dd5r3dTwxH98brk1+3KoNHr+rR8YV6sAFy4uy5ycDK6uAyTjKR9Yee9GJKz31xENRT0cfIsUmaD5TJZjq0/L0avxPvpsVwf4+jbUAUy4wnvc5IKN9cMCidXh6/vz27R99e3v16tXt9Y8/8igzjZHh05Qj01sqOhMNuyG55XB5nbVG8otYn7lpXIEWtI99AoJ7mac+9HVqeXQFXrrOAVaMt2RzSEWzAzKEG7nb6yzg5IOiWEoRCaHlzpaOkxdNLXAsE0HMR9PcZe7VYNT8NlbReEo4EQNUTYCljmj/Z75hO0Kyj5wTVm/qPHQXOoHo3UvZ5XOjVb0F9z3vlAaW1zOc9C6O1siwqvu7ANrSJax+UwUWJjk00zMHxBgGAqVcLNxJeEaiVNgJHcIPgDW8kvrB53iMOhBs4fftt3H236sGa5qfqJy0KgELAmuC97yEQOr1QptqCWJW1Gr/CgjTm/RJYCbnFx6nPg823hthiphNhqIyrLrZCwLHQ6vbYgkgp6T7YCLlWMR9796/K7MwvnsRfZm8gMTCiK58CgwWIVdqs+0FeSknz/XLf1jpw6IcFJZGq4MP9MhKAWTSQQvU7PcD76LCCrk3ia3akhNQgOdN78W/cK93y4SeR86uPEQ8mrDBEmeVRkUAyupvhy+gXNCTDtTXeT1Yt5HFYblj5KPyxkHxxvPiVI5QXO8/8AxRrl3OYTRR7pwigKVWRMXrPM1kCyoX0HtPt/IIoO3KcypnrC/oHp5jvx+/q6pr5vKF9/XjJ4Tj9IzBe2Y9h0KPUL/zu9Nlvof/ac0dyH34+JAG4dLx3QAAIABJREFUXuqHbFcE+aKfzTvXOVzlmeSSA5+4ajdZ3e848dOel9bB9yl+d4Pa5bm/4xK3wuqOffHnOm1IUfb8RVO9z6c9Sh6royKvaS/INwFo9/v7d3irwD8AcyXTGTa+V109d4aODsuJ0j61DvIcT6t6XtEJrdGms7nfVNgPn7J359fffHsLg+P1j6/LDuv19ShW57BuOrrQ9ZogDxEkz8BgefaE9lkp5+3MbYG6lF8sqpEDpgtuQB/+47Lkc/Sr/VM40lN4EGmBWMidtVCwP1P5Z+EBC8dDhDK3wRJUiE4DbSC55lH4VKkzlDrtTz4oUKd7jSdpmOexpkNK4fFm0FomP3Zs86kbZA+/ZNWqX1SYYyUvy3oVUrVSJp4G0ACqBcB0TWuE04OETZAHQ5U5F0GgUJ2aI/JhjrRxDiQ6++N+/Asio+KuHA3iJMvZAKNHNeYzKnH3TqAHpbwsPj6tDYCZQkzt4k9Gii7uHz9kbl0KM4bbcmx5VBWsRIUei4tI/75xORcqfBA6vDkp7LQulgQcrThkrcgFLVAAyr0m84P1mFdmeT5YS8bzKQxj7MgzxMLnXCIjj9bhn//5f7j99p/++fbdd9/ld3Gt5ykgMbfZvBmAgpdKIhRtgCkoZiX/UkiokjPngnEnkGMIXWo1oDkcK604wFCsnmWlr4R8fqUE6ixsTR82cu4qRBvrjgASsB/2AnTe4XYZLlrDmjHXM/sOVk9DKUY/ckyd/FHo0YeD9+IJ8HjlNJQnPQ6aDz3vMZ8E4x+YxGv5T/CaoYky+Ai8pLC/FCL2fQKtDQK2kde73Xl+SsdokDHntcGkwANCh54HaGtXVXaU+JUH24UXXsghvt78XakimaREAaPSvqQmJppXVxqF71UJCLorWlKl9vLQxDrB8kYYUsCnBBpzd+AFEbgngIQ2K5nnynJHAiCr+lSZ0VpieBG7InGCabwKcqsN/6CnoM3ImxWAcC+v9t0VtLzHF5BXFaudO6ljjOK9u/E41g5jat5QhXyHwWM8ecB99icFTzUt7ShUU+of8hvmInB61UMn5d6yYnoAsbb0fKbMyRpWgNAMwbUsxv6yGIpGpmTsiRd9Lg2qKfUFNNjT89njs2wUj8LABkG4TzwKOafIAiIfbGTMiEIZdEbzvh4bXIkHQ9bG+19++WX22fSG6WUg6bB6GtWl97kdqm6OtdP9LWe4T3mCRns2k524JfG5UsFqHpy6+DqftyJuA3DJk8wc1lifaOM18m3t/TIsVEy4DQ1hhodf/9Xf5FBqMczyRUJ02157wSVwfKBtSZQ8ofy5Ji7q/s0cqeRCCVKIKVKT7ykF3V67CXAg/BCigucsBafCW+U5BMHCuyp3qJoOR/Ueyr0TjgTz5MHFgeSxInKzVgsIhoomG4LGpZgrBk6AlaFGovHKU+LII2aeTGj5Hk7kACoS9K2QqhFurQCXzI5c0XOkBAJYKvwzfDv0YnDJah8ldOLf8GKIGWLvG+zDsxphriC2/+1/+V9v//n/+s+373/44fb4hKpRgBm0QdihaKcJeUFD8P75v//3t7/7u/+bhRWxR972AgIun1UHTMPzVp6sZMy5S0Wz3FcHkfKWRuYNXS3lzRVwmUIQIxeQLDe5xF1bFnmdih06nysqkxoQ5TbTCxVArI8063NJ+zxWBz3tzC3DCyPD/w8vNCxpZX6iP2EDOKU7g5fQdT5/T40F42ha3jQldJIHzz9WDmoB9pGyEOCQ4S7z/KFFjLxpbZkp14qrjTUy7xpnqs2wAqZ7cqnvaNrEenqIXWt5Ec75bgEFgg4VnHDd3dMr+q4+hctTg/0BMNxK+B1Pr7kAAoX5D6HMHq8A+ccb2D6er1Co3uc9B5sTvYCsml1nvqsrczxfxyA2X7eyl3Ke8yJYsT2EMYhiow7dtUd4641YDyi6yNcF2JDB59dOQCuVIpkgYNx8vPd6v9f/3sBAc+1+l1gHAdY+lWECdj0He0yj1XhX89xeUOxnv8PzrH1sJSc9alVh305HkixDM3wBHPDk5hOsPxwCmbs2wrsW7jVjQ2txWjcBx5xTLgH0rnvMNiaBjoXMFD1kVajJXeUdp7OGjhPhUWp3yj/IhJLRxbSaO4wmePsM/PMQgBwbC0IQ8VLxHbUKnQmY2hkfOa80LbX8riH96i//j0/3LIQWTNeig9pgE8Z/CIHvhW8laO6YUrvXXIKZW9EEm0IBM62cGHYTku7id101JSXQ+7Pzfx6yCSMQIYVe7p365vS6JJEJjRN8bYAJfmwQ4QAJRlcf57Hned0jCpx6HJSx1D4Xg562q0LawqfyeCxsDuLsI5b2XsXfbvG5pZb1VUwSDbD39cuvb/8S3rjo28eXJ7i2sKCEwASsuDieFe/6kz/5V7ff/OY3bJhZrg8+UYuh/gT0TrB5ZvU/qj0QQGgmtPQu+iOxztnCdwFA0Y97ibSusX/RpDX+De9jrd0aac1VAvsTzoHFnOWJo/Jlh/X4Tl3mwYcTmAKEgRZc0H+OP1PpCTDlre3pwRG0UJDZXJlAS6FevM8T/fVu1dO3pwzAhArBFE4bU8qxhBBtTzPnqBymaqQs0NiyQPOsJUjPFr3gdqLM5LFWNJJtUy7I9C7i5R55Pth1henchEIwo7GeTfC1wdpUlJZfFMbRAqyDlzt3/5LneBldNW4VWHDxxAyvEssW0SCw0Dp5TuSpf6ZAvoe3XTaC1mXYzTQXkrANvce6Q3UK5839E/DrR3TESakV0+PYRozewGfYKEht9UmqCToQkDc7f7oTAuhaQM4VuIMZ/13gQoajO0AarDYQdENdhodA2F73yXcN8res62iJ9KsZVxXZUOYBwRwdMViJzu/1quJpUHZIM94f8jMiMOkcoPcYMY+LuyTf4PPW+E8yW++MfPbQWZF334AXzgAZUCq+mnm2feICQCbcRLnGFJ0t15Ua4+uV1iHOmrb0i8/tjb4LcBtGkmoFap7hkUuisYWAFkCfJ036BKDEgCMUaN69LTiuwgpX7A3w8eh3inXmp5HpGWrVAuKaPgEgn1uVlshY0bvUbw5/Q/ptRsr55SnmsjK6ga48XwKQ7jkTk17mb/Q3AIO5hGMoQVTffPPN7Ycffhh9ja6CeOZGXdVIzsDKTl2YTeDs+3Bl4nOoQRaPcheC6XTmarQ5UdWqQt1oaDnBG2gI3p8g0PhBI2aVYCuHUJ43nT8LgBmJqB3q53zLIzZwMyePo4FA4R02rq2pnk+6tz0iBZQNCIp+tkWVPBF5nTtUzrElaLK8Du1Mh6h2EvXMfSm6zRu7EEM8KU8eAHUDVn1/3O86lQCWJMKmCCcgjk9gbITWoT9VeId3VV60q/dkhGm1I60lMFZa1ZAXepmnaIB2p4dIMquc9mUw4BEA4pJVKYD53gpPuGVVaHhayingaXTFC/z8S287w8ABBRwgtXrTDeVKj2uHZuZ8VxcrGKNGo4PnCSA6dcIAEvmsIgisEM5WTzxmqQ2oBvEyBia9CbjL0NZ+9B74uJw3vHeWp6M4XZ7lWK+LSTHSQYN4p/WWYzBoQDOSN3hKgS/L3wpSh76TPGlZWTosw2wt0HvtADT89CEHFa6s22DbNDZXwN5eIEY05PQsnnb9o3eHMa2UFtfDDeREK7FGdl758NhNALplyEiriUGnRzWvmgZl9lrt9IxNK/G3AEsUdeSaJfD5WJW1ArPuXXUc4fS05Z/GfVrD0FFaqzdv0BpLqQO6T4Z7PjdbkMiDTYcJNwzjwTXqKFERETZ3fiCdNfAj7eisVhItWvugPVWMz9OYcq6//Ou/yfYjdSqAVlUCxtBvT+pahbUJtHNoWhE6Q/uznCAqjCGFlwtFVyKVCmwys+Cieow5WbHZj3EUFntfaUNxPRhzWyc59mqUOS37+NgFtIhCTCzFE7TqgNaZBRsOd7PrCifgbBYcwvUDwOLLly8zF8BDjjWXqti0c1ZXOGUwqIFyNtIYlbO15Za8exKm/cwGTzHW2GsligeYy3DBp2ACCcLYQHmVFOakpWIexVpbVVBWk2Lfn4/lOUKouwlWVpHT4vidl2bAnOFFnzt4DvTaVpnK6yVOmSBt4MnzVPx5kGWgRZ3JOYB/9l3rKmaAi25yPOjD9uaiAFgIAeyhNAH0B/PKZtGPC7wylIw2cUQZBHrdk2ENWONo18MKWyItFq7bPSdP4VVhbTA1wYSULjzDMiyVz6Q8qCtQhQHauS1doTgUrrdLKTBJI4LzAmZTmBNKqYtcgAzkrxHAkpzT3qe8yfHsatwwFN1jtD0Nh5xj9s1y+ekG6DjGiUo48lR9bII1uRafokCjUyvgXcMVHtrdtAjdOoHMGMc6bjHul3yU/I3P9vmgW+6cnATyvDlvX2TjIVS96X8brKXg84gsrxAXyKEhj97oo5SlZRc73Kl/JyckvhTwkJ47yV6nUdjh7RHcrS4E2k5z8fXeKQGaa/MOZDXe3caf7+le7wY288zYkimkI+hX6miJ0bU/Pn7RtoCnjJcc4WrN4Q6mvRZjHQ2QOt4QLXoU5Msv47i7D7e3b9+l/M4WIRGeJSzF/NhDrgi2jZg+litPSKi2IjLKuBxwJkARNSaJtIQXz1FUkukBpEMcuVNO6L3fD3/zVwitOiGK4B/VSZuD3Yt9Qrq61xdrM6cDun2dvpNNuJ8nhvB312ex1GwX4oxY8/vYvcVEtPgOnrxQXO5CxnmUDFMx4RTvDQw+CxrUZCLnaiDBhbrWwcGZgzw/U9YJ1AXQUNQxV46jEntHw1UqTsWGzZKP3LzB3JTuzrguZHwPnQ7iGRJKbfHp+J8OjYMGCeo9n6AYDN/1/nJ9E6QIrSEHD+9TfqHajbSXJpUMraUat4Vuspt8esrc85CqpjyzuK+psOgyuU8JyAB+OzeraHqFYlMcq2qO4U/PYfH5n/inx7DXSYaVLF917Zq5FEU7eDjWmgpXKlmGC4ZuuZdsKTFPbYHwL9digWB+NpRYdvdibz+u7qHVzZQVDqJhiAlg68xBhGln2FvrpNyW3fam1pYnnwSOEb8phCK/L8igfSKKnXjertYucTMFhpRRKW4GlyZfo/mn2vdsOYlXw/AppcQmpCfZm14grml8r4KiLDoyZYExKEglCdKgUXlbWxFqfFu5u0x2YL5p2GXyCci4rHfZc5qrj0Hy/QQ0NIat5FUN2HOsXSTnS+Y0dBqGeuqaGQrUu168eH774vnz2/ff/1BN40+6U+u2990/T08Mh5Z5cZbI796oM+1YtGJFys46eK7BaVxOG3sPTtfHZ+3xxvPzdAXKfR+H/y5ZmDTBKs/8PUVc86P0Z15PkR252co/33r03jo5jXkzbTcg/VkRCdpgKvetuhcw2nOhkc7pToNEbbWkK8J79yyK2Pr87KJrenqHPNK+hkfOB5SDLRuTKMaqqyT8M1eGnzsDSYC5Utrfb6L2xR1AwpKfxSTybHDP6tZWUkpynb3rYDl3QnSdYg7UhRi3SiLyI4QcqhVDHlDe+XfpkVPvN4boSlhwcIMhLTfHhZQIXWe2Vf6RiJUAawA4ihrmQo/QWoOeBlF4Hz2SaulhYencH1ZKCkyKKPP1G5BYOw7lyAmQhPKQ9aK0L7ye1h6kHwAETJKydE5MNpUGqsvis6+//uYWrm9VxsW9UVjxx3/8i7SkXv3wqkrJqQorzkpxwjDLNcm0x9HFMFpDBmR5SXtT7im9QdslhPOYe4b6D/lBFBJeCdhtVcxjXMUEFnaucBD33NIJsA3tRXHPjAM5JIZyxrQ+QY7gkaZfvAOHe2tckLOg1w75qr2NTkFR2Erj2SGijcPB/xp/n7WL/EABVwNcguEKN1p4GTTVea44mVCKmwYBeabWgTzneVlbkVXodOXwEBN3Y+1eXXoY2lM39wh5r3G0WqUP0EPj8kBrmIDGjg6sNdVBWcPjDrAdXtbH3LtOSfl3//O/u/3zb397++533w162UDpHnCCHJRRcU2K33Q4eMR6ZzXPteEiL+e9d5dOookBqqW5kRWYkB+S1b2OihDYGdDFS53/rFh/wgbKzC2bXzx/dvvixQsUdiVvdF4Xxt05ecVLGij5q4zstXcC675mmxY2wADvzHNni3aHbi+JcNTtcU+ebLQcx0NnV6V+73tEa+L9OopqA/MN4IrWOe4cvwrvjL61ZA6o/d6fKoxwOuw1C8n8kWdo40QkfGfe57iRe39Z6+AxtmPKe6oDQctTGGb4WzlypT+Mv32PIWntxDp+WXzwq7/6ZeVK54fa2GrfQbXnyQWVP+KDY5hh7fIGcVo8J75ONZiCGEctTA+XgJwrIcjctiZSKNPTBvkLtP4k7xWLCuq7qHxU77UcAvPKUokxuZtouCzkfB9PA7BEx8SFVjI/FDwTNuHE6RBY9s2jNT021HaylAFBl0CnJ35i/2qHCTz5UXodO7zsXiTtuxQ1jB6ePpB30TumUIoRangT5H5uEKf5yVkDwi2iLxBcmSvYQu4VJJ8BBgIQrA324/nzZ7f37wlg2Nsvvv/iixdZCdwAr2Bb9bvTiQ7xtPIMALGWNxV92zzJnACFI01lkJEpGAHKK+0tiwfSLc5NyfdRqyg8h6ONIShqfvhr8bHmYVJUFc8VCvF7+lSDLTg7dIZVL77n7TofswUdc10qZ61ptyoecx1EfgULqcQc3MEYciHqgq0t7A5HayEUKS4bpxo7dy/GLfzq3nVOLOgRBRzI6aMIUfWYzAtVo+eFxrMGmGt9WYTixqbeL3k1x5en29736K6qejFJAuVabXoGBBAOCyBTSRXYOd78kHmNFLLav5//4me3V69+vL3+8c3YJ8lISv1VTGF6okKz11m7cXvaq6ZVyPCcabbT9AiCpf2S1PSm5Gd52kd4vPMZ473eaqVD4BjRfJdklwyulid5LY/3Ejm48xZ63DiZxs24xlQXRJ4ZahwL9CNmSPi9yYgDr8tGtGWCXgPWXF/pjNmWirk+VCk6kF7ro3NcBYr1uYMyPLc11D1j9wo83bAR4pEThiWMXESSMQE6zorGKqJ4yynQaW+PpeSOnDkfkauuHm9YYBWDYFGSXyhDUtozhy+NBHkIhUvoSMr1UVCexWOKGEh/u+Mk99tP2BBNJ6iG3Mp5/fIvG8hl4l50t+baqe+Kb1I8OHIu3AosqmKuXQvPtqROn2lSis7kUrGaI6zJp8dnrVjVssNIeLuWJbAqz469nmoDia5je3VSACQV8mKGkCHYqFygIAs2m8Rn0dSvgZxYbQOr8Uyhc0jikYR+UbbYwZptAbny/qlyEW+stXDCIdgQkE3rIHVoC10xIghbLU2sGteEnls7oCAC0Oy7B3fwpceQXMsWvnd6it8VcslDmyXMsrWKGmGakiivglBHNzLW+ETgncMzFUp4IAi/ihHQT0NnhraXLLeBh0Db0urQmuVRxDhTICaDKYdxrmfTOyo4ISTpxXhAW5FPH9yjgX5MKUjMs6T8rKx+Im2pwKQDZvPMYZRfx74pV/Fe3ppVmak3ImlkCkQ00SyPMnOrJJQuyoEUXfSmFWOboCx4ycPL35dQLtlR+D4WiN4+hnO3wejKQe+Cl69za59YXBMyr95B9lCIcoTPVK3b0fRSmCVsWbiTj3H+zXEaCOe8o9GqPsU4lZ8oaXYN3+nZYJUN+E1ACgiEUrGGyNlaaXnnWrEhxAplw/BrDZtQDxbMpSq22+D0d0qc314bjVKfd2EUXobj9XKCRG0TKGKElltkoWPJlxwtj54Co3eLnV4lgYbZIFZFGZJNpVO4R80DWP8p5+Fn8d50fU1HijB3DCyPx6tep5t2zq0+XIaBnJq+nkWPSZ5UUfRSpxg9S6ARjd55DDeWw85t3aBHBkfv43XeAsAFSBgBc6q/B+SbV3p9VGylvRqhbdL9w9PjLfj4w/v3fWAAb2hQhw/07vjXgZzrtQz6UlfluMsDaC1HzFPIJ9fSC9OIeyNwOVMexLK4Yq9z7qnpyuDTyGHNHrAr71RzSN3/q7/6FfiPAu7j+w+3X/ziFzm+33//++rEH5doYSoIsZLjcyPprXNg4sLzir5DJjdRfPnll/nu16/fUsG1INPzRRg7cbRFH5eXlXd7LNxV0n4LCN9cIHRV0D1iHXJRqQi8b7vQubCFrUuBkRQq7M5v7uHTerjQA5hGEYR+0rL2hrayIsnIVVShPZMsTDURiepeiekNiLs1ywR4JvZyTUjUfF8UmijPJ/Ykwheqsskeen071lw5hGmR4GDiWNvHp94LD7WpIAAVdgCj6ZhkZY8r8SD2Cu2u6Pqkg2bu8hbmuqybOPaoj93g4LN7R/eRj20oM1S4Dz0cjBi91GKBPrxTyxKtHtYdyonHTmVojGFaU+g1rip2ECgE6FVDVW/94luk80o7JwQ99GQwQPjkToIWRNd2UkY+mxHX9qApPCpgKr4XqxWkyb3dyl8eo67SbWDW+Ve9ptPYbGCc8lnGKFsG1fzlQcnj1bqaPzvCC2yv0ClWIqrq1NuvvSra/5MCi/E92tmUDW4R3rsYTuaZvhh+m8dWiFLHGOU4qKDwDO9OkOqu5Uy17RTY7++GjDLjQr2yIGP6lAWtea7VitrghRhLybjq/dinE5TcigT0UN4fPwwFl6O/V7BFz5KDZgdSe1x6ThpIaeG5XFADZDeSegPQKkPGo7U2uoSNW6kH/eBYKRjD6Q2y/dbv7rwwm7yAicBUZUDaWmNONBqZr1otYWgkua6u9UTnyAIrO/98683cp7Lz6cleuXJ+j96DFVS/ukmL85qmiXQqPeXoCITvGzb3jAntXOqZTx/TUZW53/Jcyzgtj/yMKLg+xagBxkRDKTmtufeei9NevL+KO1kkFSdqXN5Boaq89Idf//WvYWcL4T483J49Pd2ePX9+e/Pu7e39u3cFqFrMtruvFkGghx+cgJw+i9Ya0QdFR204kJMV6ExZCxKCz4WwVULp+nGeKgr+TSGo5IXhz/KKscWCwscSNhQKRbhKNqST28OFCK8taWpCa1hPJyC38hC1uSI+P5KnBD69VnqtXLQtDGdCJvIfdci9h4l0BBVR1haIrGQrbyMTzDWnEDp5VFEAuOj6PRrddnVP7aOFlk38seXFHLODgE4y6rwFhcVcgGPNUHBRn5M+03t1UCRYU4Il4wXni+rmb+uDd1nuZSjGjJbdbw2Tz7S+gzKi4uMEDNErLCxME+R5TygTGl0UeUwb8AN1sKKemKuxdJ8+Ku/Mc3XlXJRjPMNCgpEPa6FygsvOl8VJFgr+qSKr9xl7F7k2aiTb/A1lOY+fupgBS+H7992cOL0c5fFQaxSMQu/zf/HNw+3Zs2hwfcv+VcA56lUoAwThlPqp9iFoQ5D7wp6TrXQl1G0VZHWHgF9iY4Okk6L0W1w+Or1K+Cd9TbdI0o2apnYPQAFqeQvoYXbydo+rhX7FP6LhVjy54pWXFjLfCx0EJj1K0K2hJlAqnRJhM/aj3HlX3ODhncJnnbpxMsi0bntsSjPIiumM9qZLgzTUnh3tWfyrnFx/z35nWXAKlaUpILDUjo0ty13OyQEjmo6WHSE/knYDTFXrraZ7efVDYsBYnjRp+RFlEYVHKJ7l7X70zisP0bgikANX6b8GN5umxX+DsRZf5LMMIKWcS4semmnkdy8Aq3tP/K/P0nBiBCnfw+cnOFZ0i2PaRRS+L/k8ndnNNC44l5sP0uFxMjriPY+PeYZ5YK/cIxpcuf4WTYu9jl570d0CHjkDcrICExSEx+M9PBFA2bQ0l+hx4ZHltA5gPBeMzwmvWxBbPTM7+ys/7+wR0TPTkWHehx1erVoj5bfRVTrHT4LgIeVOICT5mrM3qS2hU20xlLlg5EfL5kSofkYbvDFcK1r++XyGXbUP6QVhLzIoicfst5abHB4A8xpA7/DsNvOylill+VibR3osLZySgEncaowIglRYC4ouvHHhlctKGx7fkrBIScWOcEFsI6yM9Y//CeK2+9K7p3fIW6cdwtrdr/hTy5L2NhcTf8YrIPzl+6e1goHmaQX6RnlOKoChgMlFuApl9xT5e+J3hEk7b0pvAJPitAxATnqL8+PdIkVgBXdDYEuTE3jywRvTJvmwD1wBFl5UHnke9YX1VHgID+TJaRD6dpqIC9D+vVZWoymybJlivFWhzVNfQ4GPe8BveuQ24JGnokNoCLWVR1nFUpBuNajwqIF+I7ws+gCQHx5N4wFf81Nz1M2bP+VJOCoEl5MHIJf5Q1WU0F0LmDyXQ2gxSyNnyH333AnAhgxwj1uveYFKa8nT4KZpSC1P+ri1DXNB2w5i9nrR2d0rroKX9KheweFeX8k9KPNyS1qaj3Klrj0ac92IXNzQL0rXspnTABQF40rV2KCpjlA4EGziowOC18IIxPGH8lCJ1+oe0qnSbRR4gqBQU30AXw8n70bPomGv/NdnyVsrEhPjtxqqwedzbl0I4nvlxorPSXQgsKiTknztfC0xTTOerBCFjMywQXNCgfx88fQobz0hAJjbLFBo8toNBZ+TnhNjixOMvvn6m9sPr364vbVm8iewWvmdv/yrX+mdOQEHQimYpaBTMDPp/eB5EueXuji6z8mEOdhn+ew8WJ0eLr1rb5ozWp53RjRbQINCCwxuOT+Hikh5zrDRUon4XUmyIG7m0XEembMXVmB6X+ClSBe4QjG03NGtuRlQRCQYXEqaQC43sBIn0Y5A85d7N3PPOOewun7+s5/d/uk3v+mO0jzvNAES90bvE6Aq9WMgdAtAjGV6knKdrEq1QBgezMPcb7fnz3CgcgBMeZj0fKTSkTJGPcYMO9we3lN5cP0YO3ArDASP/I4Eivy/PResO+ktfmcYFueeKtkblJfZQCQHHMF2ZVbRS/Yp1MHo5XWTECaAqnAVn5/rWhKcQ9WpDQ32IKA0cBoJDFMQLuSHEkTIreucptJcQNs1f4WpsY6ghM07mjOAnAA1Q+bspJi9GjnnBnsQodVriZ5RhZtoAAAgAElEQVSA2PMKDRIHgK41tlbeKfd5zjAziDkvGHeiXdBne4mSb7LYkvxbBQ1u7E2Q4gBOMivptegIXn8cMNS0kPfZ+5XTFU1VEJ7Evwwq1b8ommHz5zJyTYBGGyALuR0V9iLuDdzuATm/LYzyuk7FXsyZmpgizkdGzyzIqjagZJiJB68AU+pU/ANeTeW5ANSVX7v5vPgWW618O1uzzHGFXDqtBVpBNd7OcVsU5Arir2DRxzf3hOMg7ZV8N+dCRgIKIJRwpxe0vUp6R9FOPvoatjvRBPQThGk2HjdPdvz+zLzGDjYgUgv20Kim3DrodZcZkE/yKnVYGM9vrzdYBSeZ+GkeVXxga3UCNv6e+c65T6U7LRf8JLv9sx27KLzCwsqkHOnQXCbLBU1y7kjWzJucwNtz7aSXJ//MKKjP0/GPnpOfsa3WCTw+/M1f/vKTDolNILQshVTi0XX/+fOcVDZ8veORU/I1vDTX3CgRboTgvv766wQnr398nUIwm/iW14/VOTwAWK0t0o2uzqP1MPPuCG0XiGTy/hKkWrTMy2Kycc5dNM6dzLUYngy2MEkXOAUP5QUERxyf0w1rXcjg+XgHun6rWpDCiomPQRzS+dUdnAUmUsgRdovwd5y7GU8M1J6gT14a5TvSG1lEkr9Age78GwllzwVLYUFPqYS3gGjOLfI6eG5qXKtWJBE2T0am8B5AbuKWlpfJUUo6l0nb0hhjCWMCXqsidgOme73FaDrzbwuISmin6zwBzPC3TGaDWpohwQRS8liz0im9M6GgOTvtvUAMPlZpO4CZ8olu7LJPeDDWMefO/MOkE4YTxDcADVAGOjbJLVPwN7xHZayo+XLM7APPpmQovQpjQik9RspF9CaD4SUjSDlWwc+x7x/yoPTgZVyFUwMI4Jiz2iGabtQbTYaDF+OMYa0Tzk0ErBKca10T3jIeo0voJReS25DKB5R97UKyFTrBFhUSjKn3Fo6EkspnyQZQuIU8JWWMlYlxq8UARk7HctN7RTcARMVfmW1XRkfHNLWPnp+kuex/7SWILJCNQt7iV+RWuhL1e9QSyEPD3YZB+7oKeCrc2AYyxnUFcg5MpHN8/ZI7qm2DQLoDuWhw3EVOoDOF7MO4ZojMJpXzfXjMEwO8K76vp54DIIJeewIymoc88imPsiBp/kCuql8i8nn33in/zcNzg34K6LghIboCAebaUjdJP44ej8V/E/w4kMtc5fSu03FBpgVdlEuHa9DGktY6G7JbQcVeC6VMOeBvMBJpJHFKwYvbu0jhMs9T8hBtNv2b78xiPej7aiQN1+G5v9waEJsSjE9dHuT+Z1siLF68W7mladjEZ8dwNfZDOjX43+sIwgCWPMdzmeMu/XqoNahBhtNATeOpO+N+6drShb/6y18Sg/SGxwcvnj/PxXrHaokQ1LGAUQDhClArHndXye1aQFcm+qqYmQsQk01Bo0lRHkiBl7JcYTkVV8Rzk0EeHqr1hFt0BcrIBIXP2EJCbtB5JI4nAi8BpUakPSHG1Gccu8CFed1qTqOkHuAk5pNVgEy4jMerYmUInccHJsfe0quZhKKQHL0evg3yxCgvRgTl4Kf3aTMxIajldTlBZ6Vh5ilEl/jHDpsTcKVgkMeTnktLzephigSNiX0digkIiNM7lkB8CqsCfRqvpQXkMyT4dxsYv56ev/JsMeyQOZi5l7MtgRhfDJbNWOWZpWcwFZTcSOV5DbpHXz3fCy1KK+nMasmPJRjVm608ywz94hqESKWs4e323m54QzeUDpCM1SnvlLk1ctoJMPowctAUBNg75vQhl0T9k7gvsZ/MG8TYeQ4v861Kasri58hC0M++VTSAcgelROVNazJq4QyFPI8w69Y27Rhor514QEfNCUBif/tszmL7AM3yCdIKuBSnEjyJv+XpEy06ENP+Vg6bRRsceBUN0IioEMui4ZxPRR/aYzxlwzkhH4AUVOIRRjyTQLVopJm3nO/upVo6oXkZXzTtd2hNfFxr4teRjoKm67znNMRkbIvPp/L1RsAC8hhBmV02HkaguH4AFd4D7gpSMZ6ZHuTvkcJ3AAFAhyIEfN9eUP3d7SzIt8xZ9TfpPXNeLS9AP03rYN8u4tJaattE7+3baYCjlKPgzzDmfQ91DrTTj7ys0yDAmaUZYfnQvSGVulC0F9iCjf53Q+Cke3rL3UDY9FVgkqBV5xX7zmc8jFGLOpqQvIvndXV7/C3d5HJbIC30hPR2PDPCytqX3IeH2+35iwCx726fAmOZB1V6nmKwx2Q8lFgpAKI87QJyJZgoGKKJXzzwzbt3yShhycSA3rx5k14xoXKfhIhNi7ZBgiaie5XIV3+zDcDekGxpYQrYGwzGM58p5Bs7zxyBE3jUHCVQaWOA+au54254iBCYPDW0kbDGbpAxnyKv4+c+X2GNbcO5sOoeeVQf5lqIza/iEFpj2UblGLKYYSEQYSvte0LcFcqFKWSlWFKpmCUSM8NjG2HVdzzW5ASmpLjSQSpATWvDhfVB5o8EdT0nvLixZu/foTCgLKKDAinhpqhC7pODgU7+rmamlJK5LgwJq1Ks7nT3jwMRViR2ZmmHdMMjXb2DcuJ+/NQu9rCE6kuSCcOTljs2Q+OzoEWKwnkjTrloD0T2Z2BeEAEZvV3BHxE+D49Zl8J3AnQeWZSnhbg31XKJbC3lHfuDBK8BV6qwSvnEfFqx0e9V3vIS5lZIVDJgxqElM5v0LL9FH0rhatz4l+Cavd1kJAxQ7naGBEkxw5Xa816B/gFycK2DgdPfNW+unXjLU1fuyYB9r/OxFCwUe/OO9oWjq5B+/L0NsT1bBx0OTn0cztcXpem9IA+C494ztSYNfpqOhty2NJn0gleozY2JBksO0IrW7sij+bwcUcV38Bx4xnAkHuSAcsLCYM47rKjqHoDTOHrsOo0HWZ2hT4On41iqeJePu9fv6n0UbQgcXgHfDBP3OABakRbiXsf+fehvOkEyjGyAaINi0YzLla3T8u9wGtm6yUuo9d800/zfx3T5uyryY7pY7X5qzmqLyG3OaIOM90PI9CQbS4x4tJOh9YdfR7HDWszaIFB7jiUGG9ZMIMgEcnQX5oQ42iS0xUx7QEcho2cYwUsgOsOdNj0+e84cgcwlM49dE+41Hq0+Sjli6Z7BcCSyT13liXWYyd1DIMrz4g2HtTaVj9exOwk5WBR4dodZ+skxj1j7CGtr/Tw+f13j7tLeXNkIRkLhKkjm5vn6KYSYHqrhqWFINbwncaoDi2M0TgdQOTdSo4Ccj32+z630HlesWfZ4YtgYlbLng+Gd0X0cFR4xus1xcF64r5vMQrEiHAlPHC1TUvtulllzqopO4xJVC+oZuR4AcrDEuuu3aJ9vHQpyAAWd8JBbvDlwK9zFoCpWyPtYxZoT7TzCPPKGSiys7bY0bV9g3lcIFBvdXg545KT8rkphC+GTUZH0gQttEto3JV9OOgf4ekqPYOfSbYA75UNM/z0LOq4eD3jpsceYD+gDntoTcBEd7txRyvSLMtPcPYVFPHuSp2tHy+gJBR0/ao7tCmffc5KV7RnBmgKDtkk7aBCS6eJV7tzi8557eHECqCv/36WJQ/GUcrauYzznJg05TlrGZx2VcUDZ+9+8fW/8n5vXaT+xFy4ztP69hjmWJMEGlL6H+3fND2OhLGPOqrz1oN3PAzmt53QgiBeKojd5dcGkRaE2zenZE4jRIUy9sW1Zv+feXm9gl3zKEeZ3zFPFdYJLDTQneL9M7RBJCT3HPE69J7eJRnqJVgJXbmu92ZwDrbeQZuE6LcdLr9zDL/93HNG1lShouPsoxfcRXg2vUOTC6J5WNhioYrZXoseMamBmLTpxxH1KnN4b49f5e4ew5SLs90gQxn1+OkT8jeOSpnAv5ruBsF2I+GJqHFVcULkzco97+xMLiy1PzhQkbZlo87Ny1Tp7a79O64nqT4S8SlDyoPj4LLyr6VldScgC8Bskoo+S5QsW8EdJvkKrmWPGfneD0ZM/Zk7NH1Iq7uvs80xv8aePt/fhqeWRcmLWLTQv60qwA+A2GaOZ+EALSvqu8CYtZFbOer6IA7ncJ7ZBISFBVKQ8ZbI29yY/tCrXiwAy/tH+e/hhCmuqobXuBSpsYZAVQoWQco1n+Fro2UG/wrY+vgwPK+T2ETmyyNlrRQN6ZMNjhkNQMHPNRXSeG/Niz0GFaFIOfYo83vDai2+CZyHTfv7zn91+//0Pt7dv37DIpZVhr6EqOCuzhbmxXTzU1zL/kSEhyIU7oMPVQjYPV1Wg5mwnFCzZmHJlH6NnymcDuy0PJEfjup3H5LJw09j4O3Md5Unuljlw4Ta3eDrKlo0uw/13B3C+v58HINciJJdxoJn2zDcgEsP13ruc8PW48geU+0k/uswBH16BrMsfpze9X7L29PzSORlFexpGpEKS4MUZIdM7fS97HNM97HMXaPVx9n2tU+Kenavp63kXT/hiUP/rXaHzFXHasjz1FEOi6YCpiuvrvD/n4Bg6XA6F2DXTxQrdhjzvXNV5EsiaRuraCC9jXSAPkFvHlyii4wAtaYXRP+8Bw0hRtRnx84UQMMkfzTOLIEOuBJDTFy48U6kTmCmZ8uXLl/mA7777bnQ094lpg9uC734pJ0J2At7EkIL50HNMG6INBw/J9YzF83eB0BsR5yJQcLblg9wHVzxIbpYbuBlGwkPv0brJS6Sq1dPcNmM702n+SRDMPVJILzwEaQtHUQEP5lbjQo2jwNNqRwHQAi9CjD3+y9j8HU+sQDieG2vCPazKQgEdeBATWGUOHLxjtR6q8Cl6toofesBOQFSfxXOduT13QB33uy/+Zi/8rTUR4WM29OBZBdLnhF/SG09V6NMaRNegj+SXFeauudF7o9L4TTexN6UAb9cO3i6Ei5Zzb+QdbFPmCmQzzZ6GSFvi7tRqXmEicQE5ZX9BJikBfYIGVLgiwY5AlAUoUX4jj3cAuy+/jJ5HPyadJF+7Trlj2Pla9XvF367Y5R2b+W7RZ+nH1687lF00T/+ShaUHX0dzalbgKlxM7J+FHGhODQCnXKLN71lEZlXomm7uER/2wSu6udGgNzn82qhzGtuyUjTi/LTl5L3vXO5IpqI/l/Iq55rmc+lhAK/Pxr9Fy0u++Hju8soKBwtoTNDURiGUaBvb8iiJvqd8Uc7kbK3h++46sNdUuVxnGdPzam/96co9h5OHdOtI3NMh3S1T6C4onee86UDOAaP0vafqYN3a+aDxN1CeHlXfP9Gl613n2/OqzU+VyqWih8FLOWDmD7KXqzzf7vTZdHdvD3y86WCwE18yMmY0qGdU9IzJoh1ByZnW6Qu55tlLcDljvDK/ojqUA5Wwj7dJ5yeLme6UUyc+Ajbp3a/Q6gkF54QNFIVQjAX//e9/P0DARTEtobwXtJWq8nFwxVZCW1lro1Rgoeu94IElOGUx1LvryBd6pC2htBMwsfhK0uzeaQ7fUdShatdidoEGO490r6lbKmL+o+BQ2DDeAy1Zka4MVeCU7wJ2TvRB2M+eP6XCLKAbxJoxeij803EfzvSXMdHDpzA7HGz9zD/+V398++HVqwz9RnhVxRqgSgagDkUqpzByC89zKKaEBZ+N8kiFe3w33COqi0lv9HotHDHIVPtTSi7adSaQZWuGVOJMpM++enDFY+2gp9PPVYUOyhdBjzgUA1MhEWRjdDNM7IIdJzt4KEWKA16D+dNFBbORJ8bpSc+4j94ohnVgETLEygeDRuB7lsHZ69Nrm5VfWYTCDvgSalGQFGHayGt871Wh7dHCfFWsceicL9A4wsk2/loHhKhVfQi6qUwRhmhBF86nxZcKnY6+UajaENACFuN5vxS6gr7J6wQ7MsAgW2wM7GM5GlSzOlag0cFfro3RWEUWVDW9qt9cLpz4W7wkfndFiGUOY75GPTxTs//d/YPUXc45b+/xLOI9Rm4myMG4JFPFd823+4la905d6MbDV1nTIfL2yB2eyI/EhyoOWZy42stc9NzatykDGdqlU0NVlKAvvK/ksQFnGQp61gBGBL8y6HFNyxDRnngG4525uw3kWu71rOXBnK2s9vp1bzrJzfmOuj51CCbKeiyMeEUb9JmK4JyufR32fZ7Plvy2WlDB8ILn7qi38xiuLlZL4wObgtcSHPq+d5eCCfqSL1RYh66CY9nKaCDBy3P3EMUOF8ttrXhaZ9Gb5tmzBHKpsNn4NT6XQHGAJpe8W0Ra2Aq7apalAisrw7ySfY4RgjVYIJ8enG3m+o8FiMIJJTkn6LAu9rGw2ROODVhzwbHoUlBQtkaI7halezeFnQl6dZmmi4IeClOwyqVZoVoXaiKaKjlmCKNSlqxPXXlubRyxP89fPLt9//vfdwf6GjuZzsf8k/2dcDA8XChYewFngYFo8BwKJrx84ZGrPDLXWrZjUISfg1FXkbk/EeQGU3qrZdALlLbypwSxwFUgFRdAoqYqLe6D3UkVUsYCUojwhRIPgYpq6RIk1eYhpQKh18fbV19/le0rvv/+h9vjjZVeRvsSnMYWECCiN9E4AV/PyoAc24tIkEc7Gb+u5+4ruripcnSigAHH1WhuMEitTYtvozzadqZxZ82qPxP6LAIOXhUo6J/98Xh8WwGtFHAOWq2CGKdb1lSNXdnXUaBk6Kyiw6lcD7m+BOp+DkPbw5TXmfjZihUOykL1Mz2Dy59V6vTaqU3OBCMcS7lQ2xMIY8os8wOQ0y6fwIMrN8lmKbncGXkUjVTEU+gyLwDeSvUE3H6am69XzOdcZYUbqZPvRFOecFNwmHTc5zv3GcUzTCdjBWCjPb9zXGqfI6AD8ItTEK7tXfRZSoU/MByaOqoq80VxfN8Asph3NXr2veGSbOP0uv/35tmtpDYgxDNalsoQ61zyyeOu63aTYQFG7eegWYEoDnqCer6jPFRTnnVR2wJ/Sh0TSFVBu3SuOx9oqG08A+CV5uAElgJyGpoLd+qOpmpRG1pZpX+ZoqyiksSFDuTcK5dATgsXg6rwFcNoGrge4IcJd/4V3BAS+JkrRde8W7vD8s1KUVW1HZL4yuvTQC4JVdbn2lDffF/se1bpGJeeC2k2NoQQBrrVqi2zw4LFwKXI+/Bwknh5OGYezZEgOKdca3XGZj5K+mqsPUkCTXqiZJEpFOnhSCTtC4PBS3CPoV1IDetBFGeWCnimG8sKxOsIHi8JT2FEcIOwtrUIMCvyZGG5iN9KAud5Qoi0h0mhLgeLGKe8J48PcTD7BhFqUxE0yXwQA4JuGQk8wk6MHkZRTg5GVkFQzxdAM3K4IjUhHvn6xzd5T7rgV/g5Z1P9nCQcPLcU4UvNp61nhH8+fZzNfj98jB6DoGm1H3FP2Yk/BFbqaC8dJ2UGiIe54xkluEumJ/RlaJWHghNEN2jA7rrSy3kpEySbN0tVQKGK/2VAaV8G3xHIQyY85nmmMZaYf/ICDRN4c5qOVbAAMEkrXDk5xZvu1msPAuQdDUHuaRkrpRBgRGjMcY/Cr5IvosrNixcvgoDC6lfoctABuIfCTmDLZT9k464IHpzI0z9a8e/xncZ7TxY3PbQyxBgRUlTe0QQe0zuC63TWbWoK8+q1ykTekzyIZ0NCRh5C6K2j5Pkvb2ml3XS+k4CcxrplrYdTlX7k89fvQ59Fj8U4OD0LyZTC0O06HNSEToqIzXt6itWLVDYT5Ebr6i1f+73yYEt2Yq0K6HtuBj9vL2bz9QRuSkGxtjaQACUH9HxfJ/Dp1RtWDiHJ0AW29G7l1fna1rztZKQ0XE75bMsjp3WoZ1RTcsoqOeKWAVCnUCSOkMOBa0IvXu6NloSEdpr73rcMrfqHRYBux3MRY6NCUcV/SpYvL5ydYSnizRo823Df1CQoSxJ24tpCrCzWeP/T0+1nP/tZFly8ZsK+A59cQ7NA9H7ktLTXBOL7mqS8idX712WvNCt/rvnI6jaCTlFyBww7scbvx/MCS3E0A+VpBkyuz/wddyoZkzlD1f7I2WTrI8L2PeqciF6rymU6nBGrfbsAOQI3cmiT2KGwxkHjXn8xsY91gPCaV2n8DhMacMBzAC6izN6fa4PjwfQrVASJfsiDY+6cqlNJT6LfrEKOc1M/oD0K5oCeUQk8PSfFjopxPun7GL5h/mOsdzTnheexK810vZ4BpeVeCoRL+wzJGVpM2qmcoxubq9LLcOOxVcy1bD4NoB6ev36WQjHp1VaY0fhDCuXCkwNElAlSharYQSgU8VHmyQwvqOdChQIAkej4qATb76PYR6E59UYJIwOVw7GkRZcmIeeh8O0FAcrE4LbyvgdyQiZ98eKL25vXr0Eb1QRXCgHKy703ACxNRykPhgC/GsWbv/xyyQofc8utKS+bNz/evvrqZXrgs4vBIV3jnvI50fZJ/wyeNO+SxqBZOw12ruJsFuw80fNUhfgE4z3uzo2W7Gm5De0BHkRvMYXtoe4amHiUasu2+FtgTnu0QXbu/bPgb3kGRZdd4T4AMr19OOoJpyelpDE9LN47Abq9by5/fPybhpRH72PZc3Ge3Xvi79nAzddGz3QdWuMKOqzTXei9ZARLur7eq11i1C6LNOmc8bxWRXCUZbLnBMbVOa/qB6j9Fx/zNJ6MAiLKp/QojT2dX0zLEpBzvt3v9e9yvbxqNR5ajG0I2BcyCKPakNhuuiBwYvgpIOcEkQjbQzccgx95FRvy1cuXCSQzvCuTXUKQHqyp7CH0T+fAOkFt4kyh6WCUQM4ZW7/v50gAKxF3M8QmXOTldShwfy/xICWmRKLy/AiksjFzKk+PL+XnaKArRq5jlagYff41n8eHrA5NhRGFEsNChVCJ56jqSN5YvSMJlYQbdBMKV2OWftzj9HtF6Kex+dpDYCKxv+JbFroLWgnl8/Of//z2X//r/1sJ0pfn0u26la8zktM0neoVxtbc4ry8L19+mbmKWpPkrTx8+9Ptk07iIM9pnUZQ4FBAkaDMknOTZD5ib680iHCRhIcDSGUTnDw1OT/SThQsYG1jr3m276dP1SFfjXOxT/MopuQfhmE/V5SCZ7fB0vPQ5/DKwJvbXvPiEf5Syb/1LKwqng3eenr27Pb1V1/dXr1+dXv//i098FSShEQo0ICiHCkXgKrI/dMJM7VW7btPXla0QcbW8vTHx8+ent3+9f/wr2//+P/9Yx1VKD53/pdMbtCLRsmQl11Zi/FOz8mWVc5rm8avPKZ8RfdooRL+iy9QiCQj1Pl08kfv7UkJHhXj8tJqnFOJs5Iz99bjJshRBdBqrqIDxGTizN9q/YVVUD7x1mv4Fu9TwrsAkbcQctF7om2fi8/vuI6VkN99Gfde6R1BE5HqIv0oUFQhf1tbGAVdnOYertM4fK8+B9g2zV3lUke9TmBP8r/GvhwuPtdBaywycN0f7/ZzZ/VMzdv5AWFMeaOtJyblQDQlznW0YxIzzYte8Y05nIcVfZHsRkQB8kQ/Oo5LOXLaH8dTeocbd7lXCq3uTcQ5buaVsWORojGozv4cg13UdV/5lVlNvsA5p+G9qAR4IBZwpWm3AcbsvLn2OZxdweVi5hjvCbGTAlcT2PyOLQHEvCehJfSva8ayHBI06WKotTikDpWlD9HU1oaePRKmLZS6mcIF0xYGmzjy2kx4hhvY+6U5cdW5uZEjx9yPBmu4LwGfql4bbuHZxqj3BPtVyUjg2vFG5aGEx0nCFHvUuXFiZigh0jjENx8q0js6q8dQ4HVHCEhrku078tg5HGml0zuRTwe6VpjeH+YO1uM6MCR4+W70gusxV0KtveTxMc7ERShIHqm5/jNPBhWbAAzyNqVwHA20Z6PUQWN0VcxINmaaTYQZBm1x04X319w+hOUBiFsAymjRJ3hXWNiV6UQaU2hWhSctNXIc3t1/nTlcyihD6RZpqHFgTWNcaU6oD2ERYVFXU1oCepsHGyob7ly0VqZP06pCMZWn1G2HlAajfGZXjEnth3CVA5rulzeBNlIUroUoW8lsnt2y0r93sLMBg+uY9nB56Bf73YBIsmF7R2Xcfo6vi4r42n3t/Bvjlp7s/oIynk4grmhpGdpn0Ei10ARImUlvMht2xyiCLyJ9Q8flRdRq/+gcnB1Zc4PO6eJzeya5IVrS39sL6aC19/KaVwn6xJ7dW7f9+dDXcfPyaufYNoZQSgsGPrK18W7IJx1lWPTIHFgZk3GjdJvTaBtcVl0dTzRvPaRqp8HomMV4thd0DP1geEz7VeuhhsAbTQrIbXQbf+ug+PQ0uMdKejC9DvIGdGWRXpqLRas1gRtz6jaY1DmnEpxxX4RWcf/KOWvRRqHdDOeoO/fOxpxsuMK/Tnjo05JqYXjM6plcXM3XiVmI+nPgKUOZSh63EJQTRt3fpwvlHHJklCOboBwUuKJ2Ae4CRcwzLBTL31JS9QYR8tDGs8YZhuYZyLEov27lOQrIOUPu/bpIIwd+MjWtR5eM9PBeBY0+PSG8lvQn5wz3PE42QP4UmijDmFBOWVurDtSoJqo2fI8XtBlNTtTmpPx2ADA0WjwFQHRZ6HPRN0xBA73uPdKxO+md01FbUG5uBcX8sx9VGpbhGe0Qs/O52XC5NulJ5akr8gSB7BXG0+kQKjKRMFaoMQpkMEOnnwqHLoUGt3x3hcdWUQVFwXb2DjTAyd87vwX8mvyRVSmo/EOLIh83xiRPSnth7udQxbN0KPtsn6LMPgRnk57pBXcAVdWeyp+pnK2H2zdff317/epHRhqG/VoyTcABS8bSj+XNlNxxXldk4ORB28Zr00JRZbEgrpW38sqZkiOS5X7F52TMicddPm0ZBlqSQXGtjtxySquJezx/7pRe43R6B/SFkVDnqGos3QC7j7e69pY7AZu9TnNPLMpgebVuXEdIEfztRlU/tcBZ6rteA9GmogbJaW5wS7+ZjvS9cKDnMuTe/jvoxejOQPm6fzNNS7Q99NUCS0U/VlxXfEnZpVxbwXenUawZxrj1UxsN/Z0DYN9PvB/eE4IAACAASURBVBM57h3poJPKLpRRV+1H7lQz+7PLs/gf//rXn07hFT83dRN+WJ06G7UObZWniRYm5Tz3qitKHcw5UJPw8Y1RFZcn6FexAxfFEfre/C047i40vQ21QKnv2cPOSY2uUDFMrRv3BE5ZxsONAZzBMhSVYAEkHPNJhUaPDp4BcFtEpzCOH20VDA1Eiue4kmS+4lTjmJ0z2/7d92aAEzZhxRFMnvyL8211fqFCLXF0lrOn70O6uZlrmX0KA2gRKJyYwwqiljLBG0KAwWvEIgC6T0UnHQZhmGg1qU1/2sMTwIEKTG52hJaFxHwfeQhDh2o4BAfl1SqA8uqRLT4AatlWgM93V78MnVjbqAJW2FgVs/AcuUeKS1PtNpRAGzTUSs6BHAomruElUonjSfvd37t6ZqmFSrneCIKpcAW8HNS85fF/8c7hDQ4Q/PGD9QcLMid3PXSVZvMfgWL2fSMIU0WaeJOoK+maTTsZbSWQt0rnLHZpfnHF2waNiiZaHckAEKEqJJokr1AKK+KkMPV58ND/9G//7e3v/8t/ub15/QYQnBZ856xNhZL8bM/bSq3Ay8dPt2gdFfT06tWriyduA6ZWWg1QtjGqogEcITWL1nwcetZJx7hCEg3Ev55v5TJBAEKhfnmFJdcaVDQQw7hbNug8UX/31hupiz7h/MssRipPvUtUtV/CGsUzZhpNAzh/vvjc12zIWnMy4PNODci+kXQqyA+olIWQNXq2aEu4wXVkgjjLcTWhmr+2J1EAht548+BqH1yfOtDxtWjDqb34pc7orU95R57EUZnOf9SHXkG6QGXqU6UMMe1keBitCjXXghERpwF5Kiv6tPTciQddf2rNvbWXYxrtmzyAiBB2aDvXr9DkdDYNvt5zl5dOOXKu5Kl3Lu7NeGBWxCixmDH2VBD5gMSuBYKSKa2JrKou84wxgRcDPvl9eKhk6evgWVYvFUEKkJglKuCQBM77SmkYEQhA5bMI4CBwGUIsryJyahRuOTF7zluFIHoHgdVpk9PzqGo4UlHfD+UbBLWFXuaf8bDydMnS4zn633i4xwCbE6vG5AxYFrqFeDwMpjXPfTm0KolneSVzdZGv/mnAWN7bR7SWwiy9YDhHVsevyNuqBhVod7LFPvYZpxDwX1qrSPDFewWKcu7mkem1sGabSoCwfd0CCn9393i5xLcycTqGUYdcJrYPNhqnEuS79xpPIaxFAJFCKFGblwevGxSnUC6wpiIL0A9y6ibI2zKg5zTzLb0FR66FyumHZ60b5casY15qXxS/B1B7z+bRtcYKs6o5ScoVNnuV9+MhQPYT+E4FNWp7YjTn63biAXmCwX/wysMXS69n4WRIDClVeVSxNsil2oDYaQbvZriVffQacOB+eAJpuGW8mXQrRizvMQblebsO5Hz/lLytz7xyb4fRtD4yVGR4QXmZwXCUK10N7nJl0K1kZLmgZ6hWvKmxulHjMivn/hPtkrBUPeapgAFUthyUd08Ntuf3ftxhG/cYs/FherIQLer7Z5jQ1zmNNJuL7nGgp31ILVSpDELuh5Cgga3UEf3C7OgDDEMv7iEHPhjZ24aJHtLz542tTe/P4+rau4m5QbZtoN/8dLs9ZKESiqgIX+r60CWBH3LE5AE3KIrPnrrcZ/O9071kpkjEVUrtmRlGvpfOsyc56byzv68xMY8btIPN8ecCuxyclLxug0kHeFns4G5QX6hJlG3lBJALQoz7lH8R4dZyuDN0mpGNOtz37KLWZkilQDkzoZvKeKvwBDylmC03YoVb9kakJWIVuJSxbJGw8kD4bgdyPo5Ul5eQ0Gy26wIdIVTmGUVYi0BSYPOjPAZZXddWbhIFGUzgU82I0XKBHSFtebcw0Li3UHTBiARvxuxNEJ4UogRQfFeVUQTPctFfldncRc0x9zsU8mP0z6FgJOF6p7HdLURzEcCMp3/x8susZi5GsnzGoeSWMigFpKpDa/DYspAKwLyvJV9Ei6VCGH6SV9YFqsIa5l2tlVEOheXqYc83B/TfAHPtTYLw9+/VH0uCUla+hKe8/W0OlsBn+E5/l+Chp0BxagC5awhJQDHulydECgwtWTBOKZd+PkK/KRwTyCm/sZXROIc0H9L3nPjSVzC+RwX4VGrxTAD/2VFdPNq5M1chfNohjSPXL+UgwCdC/XpGhwchr9AuJT27FkpX1X3yisudUezQ6ykgp7GHQlP6hfPoaa00DgdE4lNXyvhdrYUmkYq/S1HR270BC7eOXtLVi4uL2us/aWzLJsl7jBXjkfdupxn4fqmQBnJgFg05qDQ2rlyu0/oJnENOtufax3f6/QQW3FM9lP4dz0yPcVeQz3xBrWlfX8xY0l9tovy9TdMtTyD+OhWi+Nj0yNQH1NlMPZDzxWV08mhEr9K5oSSCa3g1u0pYP71BE+QNgawx1wOQlQT0Pd1zP4E7p897/FRyzgpMTjxVdQFG+1u2bFmbY/I+cvHBBhGOAvVA5YAodyYWPHLXMlTmWke9gKTgFvENZtogzM4V3VYYvC3dcPHE0KoHl4WdBLFQMJQgwqgCDQLEpdyza/8VtLmd2sY7vWkHqZ7PU+g1FRMa59az42DvmJa1+HDF1pn7EK+ZVG3rWWpYrmP/ToDCet+JIDs8RQ9WjGqFUJ15XRArPy7X9vExG0U7kW3B1MCHHipvovhwSyAHF3R7m+DNapXijKS103uenj3dIlyX46HVo+/2fXuLKnzJhNacJ/PqsHcQKi2kRBPrurUnuR6rOXHjtPk876/3U8w7BONDhHXg9Tp59Ka9oUpEAQmsuIM15V9NId/eQOLWASiSdndlZgGRUtdcQ3q9QAYkbfrDmNagwgGtN9Ze/1XGHHvOMXSmo+QOSfyaS62bUkBUcFEyioUKoyhpVm/2en4GYY8Qmby+GEWtHwel1ACBcJyMgRzYUpAMHwGEofpZqyrvs9OMg9FafTu7VUb4pjMpF19vBx1Od/rdz8/17z0lRw3NxbPDG9VO5YvkPMr2ksdufFxPBWja6sdOQCGanSkDbTm186L3vBPYt4XVgEEgSmHC62ktBxUxvHmn73/qswlANPbi4ovjwY1gByOfG9tJjp4MnA2G9roX7bRoqNduObuB3NBHjOD5mEt3G13pHtH3SE0xzHICYq5nXMb5MzfA+5ye0vPi3wHUGTZ3p8VeR5fJ5SQLL6sXO1wU7wIwKWgoiVJZhlv0w/vM4wkXKKzI2ZdKyYTyoN0jRtlBDa641NbAdizy4VxLTUxWqzxgIRXTG3dyZ1o/O0URhiIjsnChlHNQbtqKpSMBdSZ117qaRo0cjHApi4GicVWGoQnkHIB4O4NyM5uUimuzsSjBnSwc7FdbPzFsb+UyleSsIiritea9LoTzWY+P6Zl1cBeg/nPhD4/U7JYUbHWJJHHlCBYI6pDTidnSCLFjZADEPn+P02LuL1RnJdJHazTsDySCg18JbVRZNyBzxaNKac83Bf/gzcr9LGPJilmGUv6MAVRKlqVOc+0bfDlv55w4bvdACEgSI9QQ2tpWhEMT6Hl7FWmvAQGbEvuZ8IitYR9ELsaoBL3rgoy+fOARGDMRL+IRNyn9Zqg45rkP45YgR2HaPGGk6GohADWbLmU0o42VxjnPmzmEDw2I6lkt8OFVTU9SFsPowPqmBJAZQvS176ashvJAw/nOh4N1NMKK4v8tByjeeO80Yjfv4Z3wyDjgu+gSO39S7xPdfy6529fJFaBAvd4PY8QMYy7bSaF2REFru1s1OR0h/I0fmeL4Xe8u4FDyvQ0O91b5etfcl3G49eMZeDbfSX9cDbirR86f7ffpc43pFPI9Azh4kMUumr7f382cG3T7PvqJRbUbrj/tJKPj/uJh4EHSYnq+ySfjXaN4YBq0U956oVXTlO+F07rvq//+OaA3aJnzLfxxiMI4jSkdymno4pHTDY7WfYHj9w9kmMdnCK++/PLL23e/+w5ubDsEOhOP6XWZTSsnucZS+QHwlSOnUNsWQAxLxoTiNIP4ceLJRS5B2JsKBYafYmb1XetJlqLN55jRvRk2ARSbp8oFH4/ZYV+JgCQ4JbdHWPLFU/b7wXgj74dKyrwBCVDCAud7sotVCMXooeeCeoVbath1piyrh6kEdjh9C2HlfiVgX9WGWrt4Rn5PMJu0YUDOGW94/rjWfiZrPovMqCKICClXefhyfmi8eodCwxPsu3AXCIEw1nUuoPA+gIQEGt609+CRS3pn4QJIcjUXVX5IgkyF/6gSSFtOUwDdqq7EhOMdOi1DzL9Bmf6Oc6+bDlVxa3OtPDN64AxYeN4KvPIM2eda0AuU+0xOZt6jaHB4qCvRw5vZqhcdk88tfJl74c2mGYKsYiflsWVCcAN0F5QI8bXXVAL1xYsX1bR2SJ08Sgl9oRSFiIKAaHAblbllYAloGk8mmLy0SOARYXzJhRZyTdq7//iESuBPHz+Qf8wzCgTG8yWlSCBFtkLNI9RWKkQZdCaLHSy5shEPX42vDv9qLc7KXN4mgfbmAfc2eM7eVna0k2p7ip5tna/G24yUeEuUK0junW+ZNAuGrvt1NUJ0jbfeEU9OYNRrV57+Q7sW3Tt0B3ORNWLpYZdXp+9cHmL/EY7M+zL1ghx6CMnuuW99r/1yINPjSWk5ov2YT+cSy3DDZ7PZ+mi/Y15959XUP+xscaUDyF3R8YU/LHI3AGpW71OpcG2wQvcKwM6FgtpD9WR12azvfC6SGxov3siKVl4YTpnKk906ZYZX2njaoVUXjk5grnCQJo38qOhbE2HV//bPv02wURucI+nJC8DsSelvleZWVScbpmrien8I2ziYPUMMHz/mKQ8hrL/77jsIbDL/RsOwvq8MrezCFMOVbN0Jh/LOVQNQDwEfLMBk6IMHJedhQC5G8uXLl7fXb1/DqxltDbiBQ+HI3Wqev6qwyRL4botyZMjVV0egzAWQGLXul8eEA1Ho5iRMBOQUqtmErL+lLH2M5eVUdR5QQXnk6BrLUewcORc2DuYELJIhTdkOj2odUo+n1JhZFQb82NVi2b6C7tyr0O3+Yz73/N36DOlv4VEP/ULYWkiZTru4R0Ak181C0VrHHCc9WCjYUYED3qR6ALVZkXdR89iCEfOmIGEvPs9/4bTQFDf7Z7L5reUWYR3kqXEvCQoDSqcYQ7ZHjhWoH9nGg7ll2m8lQXRgMalDAfnat1bYZ9DuOXIS8EoVAfuiCKFPxVDxRhTozMptUhETA6YnbvOywFwAuXj+h/eRjoA1KZkVx6zljHicHRanTqh1rXkCQUVP5u3ZQM73/QTQIB+uJyS4DOhnCITe6f+1PQ5VEMduBqvy1vfO5b8DiTpGozxxXnU8czb38zQ3D69tIHTNqQOxYs7Lqhx6BX9grE21+PscYo3rvAIXsgIGyz3g0mOZBmTKszSS5LVTUU4PsvSH5WKjOhesBJmypmlpE5N2PD3CW3F40ZUbdP1gUk05JJxXiiYl9xYj+Z66LpA8Fw8kb18M9zjCbHqnS56SzzbfOu05v5z4qPTR4Si0EUpVYaQfExYFUVWp3KOYtC8Z07Q4QqsiDldWWvYEKLa3sQlBfNE64u3rN7MSCKvZhH9MhJb4A+G1uzuOx4HFKwDhRKupycMXwjd+0rq18Wms0hUrGlLKu6rUas34CTcaTvJ2ZdcaEXRYnwLbe541u3PrPHTGpPQP0eoikUOcCUTrRqBSIMM7VldjXh1xRjdwJaApQDk9QDk4AetV4epEW4SZE2fy92IGZ5YASLIuwnPkglfXibAdTDXg71CjQt/VJFihjLV540/zhNGGNhBGScq8KwgqWTsKm1qrAqOgHF/SMN+2kGQLmrisRxT3IbRPoSiERkAOpugChhYyKD/PtZIUfXjIkyh+999/h83j/g0Qlx5b1dcDEMCzp+txGkd4mSqQGE6/8oA1n+ox2vc24tc1cLtzRlTGR+XGHK8cVHv42kIn5aVHDr8DmHRlHjxwBBXZmQ+njCA4TMCj43WoiaqatR4/CShpNJ5hB5xHk3PRK4oSAsSZBWGhdfTh23mzBrSkwO0s147KdbVjGL7B++/evS2bBfuv9VJ1G3scppYVleNfVO8ejFS+O5dVy3k4yN15+QroJl3v7z2kdtEZUvzaVO2ueFFeVqYynPLZXC7t3z/RGOvUAHTid2NKsnp/BtXEs4nN6Mav2jwp+itouzgJbHDDAJS4oVzH+uHdJ/CsjqXNCeQ7mEVt11pUxefmIBs+MckuPnGJsuGFVUNzKywCqqMEtJ55mAPA2b19QzgaPLTXf6RAlBlKHk8+M/zg5yubN2qunwEaz22tqm+sucB1yuip9Ko/EGp9r3t+39jpoxud3gYAt04W2Bf+FANNYCbc4+DN9xY8qz1liNg9ci3IepY6a7SAnJ2pGlepB5i8H5+z9DbRxd9pCRAMhPfhzVscvYUw5CSCAgRWfarF20yrRThbkDa/T59uH+zoobG/BEcFBgchiSvIlBhAFzGY7gAogBcTmxQhW1ovKXxSq7B/3BTKua6G2ONZTwy/pVIzq7vyRtTcdvgg28ZUtZ7WLJ5RbUNsAbqvDcSI5xvFZcqR03Oi2GHyB4HgsixjHxWOVRXjCMP4Oa35oquAFq2O49uUJ2j5kxtY6j6nD6dZ/9wtq/DI3WPmGwti9L2UWviUvvzyi9vbNwC4AAYIVbbHirBE7QJogbrFKXC4rXP97e8DObSYipYIAeTev33HUwR4sjtiL+0dK4tbAHRsJQ0rs7JZWJB+oxUC83VCmxOEqT0En+GePPMVYDlpQq0RKKXQh69zWVJeZPuRx9sjD6qW+ZaeQeNPzyPbp2jk2kbbnOcKb6LReK4clZPKKfKEEIaZ0c4lIcA62YD0KUtkLh3/EiiTpwVzi56LmRdXgELGh4CquauoZLS+/u8+hihf2vptjOgEdvaQt+LQ91g65o2um5xf9H5gppKgrsbgcyydSYD6B4aS3CMHnkX43/XBdRt8QTCmtCFkRNQ4W5mf9MddOXBYj82zJaMV/ZHzLTjBdMa9PZI3Ta/annUfb7ZDQYzumvbh3tqd0712qQGFTq5oGQaAhNG4zMLfftKFp51AJpTcwMU5/+q9KaBCeaj57v3A2GIASiUxTxtlNuxCLzjq6ugrWILx6U6H7UW7J4ePMrsHnusT8kppRMrh9jHEfmVXCjlRDtG9hoIsigpD7l6xw0atUoglbPkiNW88AYG96Fdkjty45y9eZK5bfP/69Wu2A+ncLBGJGCieW+mnCyS4It55H/eYMoCcY56hEFYVqbg/TwqgVT4ZGxV0m7Bz/YxBQoDlZ4+0DD82sj9tophcwAUiKXLn4L3MpFL6Khy8QOhS0UiXLLAg4VdAWYqZatbDsc5QG4yFRy5+9LmEjP72XK+4Lr73HnS67kQn8pyWV4o26ucAj9bB56d3an/G+nByvp/1fAoFza+fnVmLJcLDGFFj5Nifly9x7qF++j4lCpf7BmDejEGnX6d9f1avWSAbb9LbOXLQ/5GT+TzpJEk6+UZWdXvcnp6eoTdfeSRbQLtA9IbCp33bYCPDdAkee4IFRFUtT1p9ZJHOJ6u6wD58jMaUaT0/Bngm/+Re5nMttGPrKCDne510EDKHuTce+sf6Wof8rBjl2sZ5rWy7pOd1Qvc0PEve8BQb7P0tC5NC4CR/JOl07mzTPlE/vQNYT3oCD3TKWpe7xobLFI3LP1NqxM41OvGi87h/71GV3BM7tQI8eC0aQFsUIIF74f7Njxh/ryHorxWw8/bkofxmAv5qB4FebfLceL5l0emdPpou610+bvlTQkCGC/OXE8jTCbvB0H5ejFC9Rl0WOfDYe+Z5dr6WDlB6bP2b6wN82vsk8HwFqrySe1SNeg2QeEsWvz9zxahTU78xKndqPTXn2KDcZWOQW9LUJzghpp5W5ApGgPZ9h9TlaAiZLl11Wiv/rOUCTqBpBz2iLlkPYLnnlz1eIHsCScoL45n8PjxyO6FShFl2fTaKMhxo8XIl+zvR7om6UN+DzibAtIZVjZFEYm0wElSKie40a9XiORPfG8dEwNxsoxZVeqqqzQwlWh3hmhXx4N/BgFQq6E/U32dbxQyd8NxSbmquIXe7woqWJ5FMqjwyhlLisRFoasLtUJPCcD7/ImKe0kByqLE7yM3vMrG8mekU1vOETYDJbn+xQWGNkwG5Wm4dHGynZpyUhzP8Fnb+dzBcGAXwrLRin0yM0cRn9xSXaE5rEYeoO5gaCpehmrjWDZsAF0+PB29nGgGdUF8KUGnrDkJoTY8cPzMgND6Ar7PXMOd5e8h1ef/h/e199GdSqOGGrv+RX6r10GktWVQzlFeAp1y5Y9Kir5lkisYdYLcAzxqnmpCmGg0wl8fiodOwWhsUkEnJGHxET13yFyz8U0hkCHbz2Na+HqVyK3S9V7xWxUaHZq7yVm3FoAh90SnfmTKTwmVXcM9h0XPJa1tUyRsCUwLFQ3F+sIPv62ksG8BtJbRl+Qn43TOASB14pAxHKeVDaCwMWpfHopuSQSP0KX7G49WAV97tbbjfA0War793AxLxgtZi60jQupyN4DsfuxYA9C+gcI0w1T11qsyRILGcyrG2HCrNYe+HDBM97WqodG7dnrs/U/djnF2p6zTmvDTXvI9C83fIgNz3JQebss05KUQ8PFPSqeq32vntPm+Nxfey9VzTnXj8BErVJ1XRptM10n0nXeI0FvI3oo+v374pDFCA1aMJyxvXY56eROm4fG8AubnIfWyEKu0E4XL5LHdMCxST9XM2nVG04ZsxilyFPu/Tb5fQ8xoHVlvBb4IeoO0gFHocIGwHR6nsTEnjXWwYuvLmNM8RPsprPcEVwiePXQIVAwDSw4j3m2AzOF+lyeV3C/UFoZ1Wj8fNmU9Vyo/MkGEutp7YZ7Nq/EU0QG54voW4BWYE4NV+JEC4PHK+FhJUBaps88RocU1e9x5NakUrW1icSMQBmu+1X9ugqz/1d58Eviu7XIMVNhNoif3MsLlXXaoAIdY6PHkZOrPsCMsTqjlWfKID36dx733CjCawcqWi/fQEZ6bs8NZPt6+++eb29t3bBHM5b/K5C9q99pq//7sV/twDZrVlgSpz+TrR4xJaDc75UGE8gTWlkXKNFJFkQ2R4ZWbl8PYWulfc5VSMPa4Nj+qrH15VQYNAwpBXVkSjNeqQo+Tn9BLgvW6fA61XyxxrXi0Zpr2WjCCzm1Oznxc8qqOX4n41ahd9tF149UidaerEba387/FXhse4r62A2uPb68XiHcqqe7R2D4zFK2Qk9LFSnmx/MLDNKyg6gReww3yfo/n5HZoOt/41zzoXR94okzplbPi8UHGPwpaSB9QDurdkYrL69Gr7OpecNWApgKGomV/jPOB7eg+wxDW97lfvuuQ3vK+uqfvpXUA06cmbWI+xpB72EG4XnXSO3iy0cdkpftJ+tcGlmpLW0ZuuP4cn3LjeRkTRee0pViM936Q5tIBiN4ll5Oy9wNg9tO3RlxtCq3qpu8ZTQFuSXm24nNoWV/c8Jx/YyULqjYa7U/lwClO6UJGSyPEZWZw2yRmgvADLZa85bKvPBSY8Ab2MEcLZSn/b/veFDQ4w1/eob8TzCsjRWs2TMUiVrhwdAOXvOdjw/ESfKQC5DNN4hbDlL01wE9fNo8BcOO15NHi8NiqW4hMIi30UEHAi3ASpZx73MOiNVp8rYFfOLti20D0pjhMYOjHdFmj7PuXIOa9ExfS/+R//ze3v/u7/ub1583YcRZPblB5Nna2LQ7bj58XzL5LuE/gyTy35ggn8G2TfA6INurvqMa+VlyPfRiWqeogE86AZVTwnVbFIQnfIO+br7et7EvR5pA69632fhy3akrbIbRk0quQN3mihroRp5trJg2umO/iCSmXpDgG3AqiHXn0eusizj99/wLlj4i5PT1jE3YBfuWPzKDuMrT180TsSXnoSA/M/Paev3mvFHGVMqwdgBWwgX3TSRYNApFu0XJwtIjbvbH7cf/tanOhR78mEfdMNzrseOk36WT3CHMA63ekZ2ysd12ydJXnY98dwCKM9pF1AqZth6zrMpfOkXC5OGSOtJEDTYC6U7gyJKfQ/vXI5zuS9PqHA16kAnMab+dXXfDQnSx9v0sbTU/4XKR7T0TCJ+SRntZ4AZu2Ru3of+1l4vwyZWeENfpktSHRnN7hH3rwFJhLIqQn2aa5Hj7yUJXXezE9kQaWuGW/bc8HfWrsdkpa+js+VIlY6n2IEmSHnHE7f49L3KzcOhkuEhwFoL8cCBpCbyr5DTvHQbV2dMPbJImgB0tVdmMvH2xcvXtxefvVVElYcqaT7ddaq7q1xcVLKpchFsipaXZeWB/dAi5NzOBzJpHAOym6g79TUMkJisqBTCLv1x+fvsdbGXUqO2yuXIj17k+UMoUwrDLIsuiIAWtCdUVr1euqdpuf0Pn6AkLTz+fBd2p6UHLMZ6omJq4+XhruUmECcBKqHM11RJEjROtt5lpsh02u0E2+X90MMVc/kQxxYnIDwGvr4U88a4ESAQXu1EjUChP3FX/zF7dtvvr39p//0f5KGu9VFjiEFXwA5uEuTjD/dbn/07c9ub9++y3zQfCdD8fG1gL4EIejqau33+oK+6qdOo0BRQ7W2oMcHZ97mKuYt0PUsTYt2KREKpsBRaFXPPilSV7Ky+H3959gFLEBQmHv3ZMO5ihgUjxzNVyO1CutQSiILnnQvgSwBrDzP1VtQFbMlHNpX4IIzZQZp0KvawHoSoK5ebNnTskbLkhayYuLYh/A6915DJim37xCp/nS7PXt6xhNT3tE7LskhUCBliT58AN+n1igxTni7N59oBi6/RFsCVieQ5zqjwSybcq9zmeP7CN//0R/9URowIffD6Etg4aCEOWrYZ9KI8n7Ta0YvmMKMFvoXDz9//iIBbLR0wvixH+4xddnRytm8S5l+0s3BpVOVJlOydFWRR6oewo8KfNAmYAAAIABJREFUZlgyeinO9hpqnVNu0osPHmv+8D3L+dBQEx/IINoFBxfZylxq+YWl9Db9iz58fzPqkDmj6NWIcYvOrt6sBnLtQWrDTfLsXIAhzJFrXbmoIRXl0Z/HuDVoFbil4RrjYzoM4rW6TxtBpV95tSpAmwacY4fO99Oc8QyB2rhWXTSSxuRjdW/bhw8FSAHOdvoKdm7ooup1G3Sp3D4RGee7z1p1AhgATY1uecFGpc7sF8bnPQItMfFg7ABxca3yilKGe+7JCpMU0WGmIwdK7uNYWp2sMMak+DuZpBVfvrVCxroHfXVUadebK68Z1V/eV8JQ8Gy4G8K6QH+vPH2BSc69UXT/BZNkY0A8Eu0jUO2XoVeGTuTLT1CcmXo8eH4cZIw5xXuD8ZuxlNfBFhy0nnMs5snRfFIh60xKeiVCEEv4xff6XaGcrSz874QcBnQzn4EZ3CfwVftHQOp5RG5QACROBvS9T7G4GkNq3OqFGLT4LvoTMtFfzGmmQQovhWLimUHDoWfevHl9Zb7w5GaeJwpSJOQRfgYIaRDX40OeYVRRPqNHxcKmygvbYJdNjIH3eh2w9oyNM7SnHnHKU4lG1PUTpMQcTLUncQWRhoEEX7KM5SBaBSxy9QxkEIx6H63ck8SP3Sg4gFz+xBqknaMWETx3dFSw+TxJk0nDNMIUIk6lDIWe70xFpJMh+kg40Qj4kpNhAVF8Ag8hQmBIM/X8VKyDGrykeGcI7ClSKfLebsXQSrJBuujfeQ8gB3uK5eD6kEbl99C/7ZXo+SIko4Tuax8zyaGgu5DD0Rf01atXJTOMrTBHymcHb4PnlX5iZwqHbAheefbsef4b18c73oYXO6qHeXD6ezZH1nviurgneBGtjezAe5K1e69ipWRs7M+xrhZqMZmQPEfDGlXEeE++r3LDAQSwXr3iri8FQEH//o1A/vQgaryiPe9XEIApoi4O6uRph/ozWW7hOx+DnpsEqzSZXDd5o7obQHwd7zx57NyA015jfbEWG3RofN6Waa+T6MoxhrzwLqv1rIByd5xmJXsF0DsE2ZWsyUNemV9RC52hTSOE+32aU0a+mPfevABDQYDM+TfW3E8byvfnpuA/6BgWMa2Ka/HXxGA8z950mWitcuT8BmfSJt7eikbBs73E55jbzwXV/SKaECDxezb0teolVHdNhZHh2H1wtFFJHYu03JipVC3JWmNNMNEddyoM2u99KibY3klxKwx287NR0cKwCyVEmi+refYRErPGM0LNlLBQuC2rGelBE2i5JKLbOtESgQcT1mgpeIKBYk42gMw1tTNW97priQW8BeJE0AAgYIrMA4gWMsuyyHfCr9LrzPBPK7cZNkjiz/v6lI1cH60D/93Abb9b3zvtyYL6+uuvb99//30WAUCHYy+9WjfpxE6wKCGZ0nV6aQRO8jkMr6oAIxQSxs82IHY+qK+5igM8/+0TK5ud//IejRmW0gCtaaTIMZSEAGCz0wuK/9M1LWmDXS9FXVJITkIDSEm57TXD88S/p5BCdkvOcHMK7ur/hAae2ftueJB4Zi0BYoOHBkO5ZzQMZA1DfgFMTdjW21YpBJVkDDegMHBykVsODL0dvSB2ekzRab5ZsjLoqFud6JzVqeiwj1huraM1Nl7Nlk0y0yuHwXpbjW55M2WqK4z4fQI5AB/PabqM0+jDn5VKlflyDa5c6SMyEW949ixk+ofb+9U2KBSyPFSg+QbPOQvLK2x+lIK8d76pGwDMkermFTY9gJTUJ9YdRpWtAJUncD55Rw90+Xb+TOPCe8sIWws+QQ5o45qGojVgznFeJiEgum8PM8Zm3vtlKH5uz7ec9WvbgeCfQiclr1rz/qSX1NEn+qygBcG0xH8XOWC9Gqjj3QBJgAurhZVkORF3pkBJx5hHtZwq9AxvQ0a6Gu+5eidTP6r6lsAuVF5IlxfP0eFAZxU7Xew1T+BMby2MOujA7FzhxQ4O5PZDzujUxIcJXJ9MKVfl2xmSlActNzAWgMrf0X9a6FRMAeDCexL//vj6NRZneeWSODisi7Kjo1MJpQO4sqWAQoMxhkh6/uHVj1lRK+tqKDvya4kFB3JQfxTEAnJop4IQ7rTEC2SEsCdx4354AJhEUUmuAo6+BmKofBZDdVgKWU5iZOboMfyhfYhqxm5O22DqFE7TPS5AvP3MBnGtdGsqDeSWJ9D37R64g5KawMotRQk7p9vP0Td0gpVlE4IoJ6MtvanN01Pw4V2FsPsd8DQJhF1AJnHfpkUpIxzT1XtQ7WwI5MR52OvpnXaslddVtW17d1KFJsi89mqEOGuBJM+G82t7YTuc9/FTeBqveVhblkAwQgEV/CWDiXZB8eJkXjfAqIcempeKzlZur59Q4JW9aqTrQK4AwQOyzlKtJhu2gsGcJoA8KeraJ/6ipAoZP+DZvUIEzuh8VXf2VWHsRf/Ii5TG+rMiHjQ7nz/4kMpg85j/rYT18Azl6TOrCl8yp+mWilXtQNYENSaNXOsLhZQuCqyse064/jOsiZ4ByhXb/OV64bq685O8lkUnePfaE7GYdqIMFFDv8JjdedmF/7n2mmcDKTyg9/Z+70oBl3h/y+hZ6KPnKG9Rw7u2OxR47Hffk5ebhk40UHQ/3ZJGy1g7B3LiKPdgiRbyWupOASfJEegB97ZhLu0tlBw1L6S0YvEQdK2ajDsd9P7OlAXXi8BUZmQYc+be0qKSE4NZw7eXX768vX/3PsEcblkOAXtOyuF8Ubc9q7SwmO1//OtfmzxdlRByx9oDXdE6gcrCP210DDGsa/8uS3EfHm7v3r5ttLyk03MmTsd933zzTYKrAHP/+JvfpPdkLmY3FRX4c0WuiLV7g/S9Kr5EgPIQBmDMExfcs6SKRBMkxb9s11GexDLlWK82sEJvmoRJbvTIPcg3Q+kJ1bPnlNRIzaH6IeEW79Wj8aPXXBO0wNAOk7swldKJf/d6ez6APE3yzEnxOxBIQU6PXAnz1fR5AOxFdz5Xpz0HcVGAEH//y7/8y2cTe4fMtTYJWvEqBFh5Rb42Sdcf3t8enyARSoFkPkZ4EdtLuWW8nIpXJQTLMk5iSAHG54AGZr4mWH+FleECLIWgghjaRPAGfYpeRvB0jqbbMjBKw85Ra/2V0Bt5fulJy8vcY9IJ5P4EKR/RswRm/BtemRCG4ZmBJwRAqnUBeUjCF2ZpN1dOskfLHOfXBo4aSbeRATHC0t37KrE+xs8/MsDMHNRYEwdmul77CnDa9CHPo9byZPRo/J0XhNBi3hMti9aRXjVGGUUMefk6dK5YK3uNPa4TnxZfErCEzEDqCxruukz1azXfSj2xfZAhJPnRQM0aAqeOmt4Y7qTtTc4ItGY1aSdZ4HrK12HvT8490VAjYwdY6Rm1QjIf+1zf9vj4u08A/wSeOyVCtDJ1sehzzqUZVR5XjxqARh+zCa3GpIiVG4qnPdW9I9XJ9mdKhv7LdbwD6glaz4AFXqf2PENOoAm38uP3e30/MMduyYOxF5UOA7IBI3GJvK/MIT/hmD03m3UBOZ9nrquMVBooQb4CchkuzhMygievVbdnXbi9jjR8BORiADHxAEv6/bRo2uDNEBvBO3OloLOH6Rli8AA+dT09RZmzYcULf/Inf3KLEFgo6P/+u9/Bm8Ay+3i0gOQOx4oBFFqNv1VlWxtjIU9d765MTyCuefaBR5WXk/feooKMpzFYq5bZxoQi6uGhBLTWKHKW0MeLCdy0FSjNaDWo910T/c4J8XYZOU96OSjrh6v5c0S7BaLWJ0CcgJwa4EohSEH4Ppeyy5YcZkERsGxhuxtMS0B1/gpQsZdwxzj+7M/+LHPS/uEf/uEW+UnuNXSarX1cng15QTxx/yxEBdzQiHdco6DRQ4cUp9sdrOwGa4MBAI3nz7/IsUdCOEJbkZsF77D4pljKhJ/2GoIaVdOy9OSZcnAjL1GvTTcW3jytPdqKCvdCEM2u6FJK5l1M/MUiBbb3+TIMtOfPb9+/+h55aDR4sGZqYwDvPA4Aj11iUQEFYPTri/u8fY/G3yHyTq+ItY1jud6/e5chPfcO5F7kGK7uMkSdlfSN86ZTWcYRgcz3Tc++UhaiZx+1SdJigkfLLaTMGPmf3GN1oxdtpWLM8JN7ALotA2OZrIqdikFjOClmKdwNUuDtAQ9BvqjgwKU5dz9TIDqHx8HBVkhDN9jB5VozBxETACQF4oWZXzvpSnzhPH9Shlv/pEFgzxpjH3mZLbed393AdVm6daDPxe9vANJK+l6vNfGg75n0n/NlrSENCTkwMjd35Z6XHOEvPm7RdOlqNtb18e/79feWH/G3aKkr3EG/vuZbvp3AsL9TthLwgPomiv5l1KonJfMLVWCmtVBOPOXN1nu+r4lNrMFwyDzlF25Q7LScY2Z4deb8zaPO9t7WXCs8XlZS6Z3yyMULBeQ8n0eW4OcWc3t0tBGalEDKJhBNsoIoDCuqIWm4JHUGYuRuxFii0i9B3ONjtS/R2AT+3D8Oq17xd9lz2lwgYuzptBJaeNFaVzClvB0m5s3qRpwdVUg4ngjWhBqJDqHOM2KRRIlU6TyOq94Bv4Dya7ShaanzuI8ETdl+ZB0ObMd3Jf2oiMIyhX6aQboQZcf/d3hV56yehIKAnSwuF7ifPnRjXM374iEks1WjWuXMEegrMV/n7Yas15pL8LlwKTpcnrhSE6sazcO4Y+zlwZqNh9sttEMdCmEowdUUUwnRD2mhvXz5VQq3169/JOUFHXY2p/OSvAnOd4IgOiKrlQ28hRWakqUYNFLhw1nhuJXT9syCjlK0oyWO8hoJyDBW5y+vTn68vfzii6ThH16/AgBi02q9F0AsQFDwQmaRjtB1Agy2U6kjfioxXWEZeYNZjRhH3QUdZaL7/umQ5hz1UB8lvAPMuWct6ZcJ5l0cRL4WbxPQjr6VzJ1BRAGAF5hltpeBjGgQg6R45tAyzxXyBA2pN6CQEhb/u5zWtdzO6l3VyrW9vVOZwsMb9JZmh/J5lhdvK0gVEyjRffPpBEnm2YSlMuZ2D1Bovk7HQ/aFgrxzDCBSYK8J/Vth693+jpMs3IZl6kaC2V4zeGi09x7d2O/1eWwwlM8ulKOQPfnB+X7lW5/owWX4fo9k7JYTDuR835H7GK3HwsuMoi+sg/Jsm7b/kHXuwirwDKIZSvOYka+YfXqX5Yix8GrobHSVcK9gG84ap88Xv/MdMQcabjV3GQienqGecGUo9tnsQ65blIdAAkCQ9w++Vh85EbsGqeMoZGn6JFLwKRlXCsioNl9ggCe/cq9bIUs2w7MBp8Awl2RGitRROpWN2ipYKMtj0mqyyUWS8zm3lsAKlia0OOYF9yY2l8/NObIqlHkLcV8xxkypwhTZxTvfw5BTbqjWiqALj5a3RvMJ5YlzRbsnHFzFnTQOb8WzEJjhAWA38NloVJd3DVSFqEhvKfK5ZtuTd1FpB3e6gzgw4MdSZGLme89VEnpMtsIA8jKN3AYoq+0TKYFAOsi5WTNe1ixW4upWVlMVKwxt1Xh058vTJ37IPeP4YkmgrKFosxRDApPu/fS4Wa4i1kXz6SRd7/VVXqGiJQaiZWSwQMJDjogwqiSdaRTOiyomkUOLITMAOZ51LB7mYrfQxRfaUxfMIR8URsfa0DOkXBEZDhWyAvF5eK08hTxztXrH8R4cCK/JAMihmrt5v/JB5UEDAzPBWB3c2pEjz0Qug7xj6qrPD4E7LRcFqwAer7XFBGNNIo82PXyRvPzhPdpqjKPzIA7juq9efpXG6If3kVv5xAIsnhMjepde4NtEO/lxihPLL7RoRMoydnsGPbKC33MX1yHkMHIZ/aV8E6DPghzS8ziQPkUnN0ZhR9IoVGh7WCD+ppE8wJwZ0W1IgNfgwcS9+IfpMwT62ot7z98Gh7auwKo8o5L8ZKyUGS1GWyfYPJwXdmRA75HscUNQetSNLoxHrUrkhda8Zyjc79vv6WfjGSU2LGIAmDKBkvP3BqL+vnueR1/XsS5GB0PufrplUU3wyRX89T57w2XR0QmsijYGOM/HTBzSdOfVwJRxTFFRRe+knfbzaI2l91ooqL0UMQ3p3g3LFh1IcapGZDyPutaxdE1MAUfHVbFo6p5Z2JFT1ckOvpnb+3LZ3E7wAZJeycX1LGdgB2e+q/zdCUAbkr11lhDIQdMVLiVem0sPS403AWULX4mTBCK05lo4dvd+f6cfIVPjSiGJMIkTDwSAlG9qY4k1bA1dywHE8hBzei6Cs57iOKenp9vbd+86PGQCTEsWpfo/+/aPbv/tt7+t3J5ttXx6YPn8OnweALt7+8QzBbgKVPFFWsO991p/5RHG33F8yclyOu2db70LOkpLCm0qTZP/qTDX4ewQ8LPoRZ+VxWXXbIGT9z7BsyuPosak6se6x0DOmKuFz+UlAfZF6TnyFR9uX7z4AoD3PfYdFmOfotLrDG8TFCWua28WQH1cG2sRLUrevUM7ExAjK041ViZkQPhMn1gCmmg3wFALsQsUWDXbnUjaaV2hhVKKAjpRis+wsQwTAWCF48PLiGcJpWF8YUkTZxJZOJDD3Cv4lHOM0U5AEdGEp2fPbj/+iB59wtfuENRapLoWUCAAVAEKYm0tWluRINQLPzlujxGEsM2CrY8oRBCNgL86tzHOsg1PRDdjTi6kNpmApwu36hGd5+P918owljCd4KmTwWm4Ui72CqK7ZB7xxWhCjOTx05NVE3clJVZ9ViI/qE8hBETTpC2882pcVoaLPLe6lstQ3is9LT+fayR+106Jp5xH/yDZRP005J3YyozZAkumbAX6CsCqh5TN0ee71Z/4OT7fKSWn+RzUZ33UNG8OgCxegkyigD0a8hcgJF27nTJWbLaBmOZ5CuGf9gqfNb1uGd/g696sO0VF4+9/le4xdURXtzZYxtPl4JDnV/oF3wmKuK5MoCvZgYmwcp7pM+XpndEZyF3hmxkGRk9BjYiZdHQEuC4ooB7feY4ceLDzl/bCi436JYU0LuGJVLxUor0ZWqCru99BUglBV8Lm1UqXunnhhhfGvH0gWi0IBIzGorBKq0lU62kNNPcN5PQ5OizP+TQjAEgFP2epcVjnJP4EQPGQ8pQgv+YXP/82u0L/0z//dvSeSUDAOSTDR9+lx6fM7UlXsIWQROroiINrPUyZRJdTtFYGByZ1ltlhTv0dYw3FHO+PHmy+bk43Wzic9lnCAGFA2in0xEowaN/cUtI4L6FYszj3fQ5ccz1oidV+W7hW+5vPsKrFoSR60Yd16Xz0zbffZKl5KPnXb97cXr36AUCA+zMEQ1am0pqseazK4+ILeKkKxJHeE8SmMMAB8/qpcVeOFa3HaMBb4I9wiaXtoq+8F0RMz7NytQi68/BfVE0meYMgACAZXsOpDwqhdMhiG5GUqTSUus/d2I8SdS2kM5yYeWrPih5xtE+fzuIyIYAvQrXypvfZp9GypAtBIBcwzvZ0ZPUfjcoSNaNinPk4BHNJ2SySwPPaz+dZxCeF6vy17LNL6LTTQij72v0IeWEvDy9YFKKFrHh6iCpsnmoR12XuudbOJSUiBy0LSUdcj5azXeDme7eNrxxR9W670qs8Wq5HnHeSj02OnQzIAmAHx4DLOx+bAyyXIxDfTStb/gBCTc+Xv8Plxx6rAyMvUNH+bzC8aaVlSQM5hRnL6PoJmV8izULKe8xam63b9blHZHzvtW9bJs11UOoF9UHRb+MTX6eKc9RpGr3aOuc21kBFWkqD8GcoHQKoBbSN3nCd46ro2KBlyjnPQUwzXK1ImEunnPeSdQzhYt7ILW5Bza4F3hOXPBsRCbzfix54RJcf9O3A4LRZGU7hG/Uo9XVzgobg79CpE4cL7haQHbTQZtd7BJj4kHhfqi/1LIvYugEa99Q5gTjRC2QqBApnvhpBsiqN3eODJb/99pvsNSYCFZDbQgnvQ/J0jF+NTWXR55pWX7j2t/zxL35+e/XDD6novQQ7FIoER25fePmosARmncmgUD5lJWWAPYVB8xmhAZZH7iQYPs9k+DaKYuSVUwNRBy8u5O9bWQ2EpYRd4DoNlbBmbpP2wSsCdc0Wbk4DnqMiECd6S6DBXFH3tuY4Lu0nOucEGu3Qv0rhc/ZIDKX5/EV0ng/6bXAw1kcMalVMW0lpDnlmb4TnxskOCpXh1IRQxloPqUjMu0Pvvj7piWGT3rjZhdax32J1oocnrvZdDi2+R++4KL3q3dbnXZ6Fuq+vGq7KM4mj/lIumHEVc4cMe+ZpsyUvcYJLC1AX7Ind80gceUaLK0rQhxcqeTCb0Ic3S2CnPbFFt9YvUUrZc6JAzwrLTEO3xpVrirI353nRL/bZUjYMfCJK2bk4shVUoIAcQ+T26ZSBrNU5tXli5Z2Dkw00/LsNAi6edXqwykO3PGA/BV70vRtp7hGSHttjGnT/E9XpR6XPrgoCBiM1wo1v65e212zSeu+re1sK7httn8Cth3Bn82OkdWyj3sdyAmRat2lA+RhPOcDTGxz3xrooV/SejnB8sPWPY4SSZUaXikjIgOl3ONjpdlWRx6tColp/GWB5cgKiVpv35cnr9aChBoZE+gTtapwMAl7SeNAUnjIqRbAwj3m7mRurcSGNQqHUGLfkOVZJhmWGVsWErkR98aaAQ7+fZHp53Oj40qZJKddz8bAS8i5snUn1uxgiG4Jy4OXX7F0umzz7qSmvhqEnJ4wL0Amr3RYY8iqescJd0WH/8dntz/7sT2+/+MUf3/72b/+2hO1waw7Bo3yprqDT+abVw4ql87VZDw+3L7/84vb69RusUxIFq3m835Z5ONX2wZmsfmdoJxMvy/sm5dfs64DnxMjl/UrPQVvXyAdCx/V4xg8//FD5bs6oDqycAZ3hTsJk5JwYbYkmT0rCafS09y4wG9iQJkljsqTj/gaKpjTNFe0FJnvtNL+tgHJc5HTPctI6pkJQnGZ5FU/7jJBdbHaHYRH0Qx5VnkJQ/X0b4Cn8v7uRUzQg506V037mKB5sQKjpNI0XAblU9JZz+hNz2cD7ShMNED1sidxTJkozvSNDnIoqJMEAkKVMguiDTNHxdSN0XcKFeSgyNGzO9Dpdqn0L3pnn6g44aGOi8xs7f5ejtIhD0TOGn0Abns0dQRAoDTkWIHTnV+lsZtB0jkPHMMa1QSsKE8nmr6a7WEzRYXhw9fwpRxxkSuYzd1OG/U6ubwd005Y1tnZddJIXzhvXOV9TL07Pc151oKn3XSIBbJfSCtcKIuwM2a17PqtXl9e3720Avr2tKVJWo3LnY4xPxVXT27ll4r1wqK/5Hn+r43Mkbxscx/XiQ05z29hjY4eT3O8xyruGNQC/tLdNAHA+Ax58PGMacXg3kBruIeBj42vxx6OdwOO6CLcS9A1jTF0qJOd2CxYYjEgFkbOJwkAyTTlye7PyspMwgakKhM2bYlJPz5/f/vRP/zQV/N///d9fO/sva/lzzOnCYqdE5AJicGPImdISZcHV2uAz448WJAJfBAoKT2lTk6g/RWXbU7a0+P3vf5//Odh1hm9kD9CjSJSUBxiOioGVUJpAhbWYsL37FrVqOM9pEAv3N/XNyuHb15321xe19kENDZmbFfNWc+a4Pjxy2k+BkrjXvWz7uS5E8vdDUrQXHAxhJavnRLTrM1mVApWD7qS0FGqgmq9r5dKvzTwrBV/XmHeePhIeojzXlCc4AJ8XTgsgHiF35Rf2XlglHkwsyeWm1PJ0s6Q+m/5CSQPgx4sewfykgaH085HMBpOBVSJKJ1p0zmjJgjLGNOOSAOXNzrwPwrg8Pa51R7VN+eqrr+rMzRMNirMBEGp1L9lR8Co1JE5Yl0CO81MlJ61rhViVL9RKbufiQmA3QC/3ShlZWz72tfJIbEAGomVNXBJCQl0Le2LUkh84li8/y/yMBqid9dtrA7rW31IEoiW1eODzVhgyZVp8lQVfNDYyNQYJgOLlDLqrYpbRCwsIVcqGcp4YlKmcQYWpNnCXd/Cn2Plzhqf4esuZDU5ORsM9MLD5esiO42kfbSoo4rOBzGmOWxYqCtPXzlXec5VOmuPtEGFR1SGsvPnvrs4nyHQ5LDm5PalFhebg+Km93YBt7+NP3e9zhy9EcqCVBda58+AUJSNX8BGQaYIXu9HvNtpLN0tMJ9+Eo+sKmrG25HAVgxWOsQhNQjbk1+fVpjdcnndrJhY7+MLHy/w8zQ4ZQFJAtxB9m/SIkNHPfv7zzJcKwLM3E7J1Tu7CfBZCjSsrxLiUgU40SKFix7SkEmXxha7ZBFBWZFUsyXGNcNNwWTOOXUSyjuDYQgFrQ0/E/8/YmzVZtiZVYiczIjPvXDRlRoMMM+gXXuh+kWTqt5ZkQOuPS/oNEnqAFi8Ygqo71h0yI0Pma3Bf/p0dBdld3MyIc/b+Bh+WzwcR49BDJ1dYxtRSCn9G8Vw3P3TVCoDJgywG7T2JWHnVVBoJBJwLdhamxDNOgZaWbgqxAipu6FyK8/vvvl8hLZKICj/i7l5iRvY7Y2gqLWMwI3kPf/qvAeITKJzMn+Atf7f26d5cVm65XvW8w7vhgR7PUFrorejCtsC7tc7VBFaJUXWG9T3OXuXuLHyQcC4QUp61tlRdxNKeFifz13c74UozQQhGCki+ffPm9vMvvxi6UVApz+dSqboB9eu5j+UqxHJlnULIyOrvSlXdlqvlIKPG213zNqvyqkbyec/LOxD5RcujHMVM8LShjYo9ARr/hga/vgh7IyrNQd4runtptwlpWOYNvU/4gorrY99/10CITszXMN7kRZ/wZgJE5r2snpkLDEiQ63Lq6BrIiZ/sUzTIHMWQ1D3geisqK7fxnKwzd11L9/ykwezCFVcQsgenpbNyxeQV4vukxDQ8pOWtZnmmTPHfSUnj6aCvwC1VuDfLE8+OxacvPJ5X8n7WsI3/lJvjJd0CK4GN5zBbFuGTCQ46THMPJHIqxpUczLuYsKgNCnb+T9noZ3DdCVb0G3mBoAG+AAAgAElEQVTVFTYLYBKew1jIDstOOkbKBwNGbpPndKZKeB+1Lp9pGf2Ve/lU83L7zBwWNI9eFzYSeHmhu0DKaxjFSq8Vmp3bg+Xj6H6UV6c/+9kywF65qJYOujNNGhP1ndyqq4RGZx0FmzYeRdV9r41CjigDKvB11nAK4LjsUKCwgF7M9iN3W9QJelaYk+dfYpZ6IKr93CldFijAh8NXOYFAD7LSM9H4v07aznylZj5U3TFHZn3PSbOxyKuu0FvUz1ODzvq5uV8zky0uO2vN/iAE5DdppIZAQIV32mUb4LMJ37lCFlq6LDNY/bdzGaM/naTczJiEORLuVxjVnLcpGNKuoXK00YM5O1yKffW0UzK7GipXZaCLOH78gR65+mPmLeLD2j0GqoXxeBxAhlEi7kIMrLWNhWHwpgcLfhVEpLDl/ckyNv1Gdrj7e1EKyROo/xoUrDDK2YcLOmxyICkCHA4fj52bTuNXXpPuoBTCw2u279iCkvEs5tAFiPKQaw2177Cv7TsYHDp7heZflcJVV3T0HLyYFfuSSJNDC6kGpHcO1OZ9UXHU3FcaDSOI8YHMXQnDhYpMCf7tUeQM3fQYtHJXGAN3qSJxnJVaBTG/hMgOxptG9SDkGPq6aN8eOJxR5LLIEcw+upoVbJpu5bgLdzvVo5QFc+jUwkWoC89UaI2h6+kFCfB8NB9+knUyysrnLWDoNhyiBxw78nhEeRC6LX0m70Z0QOam8TeJ3/wuaY9/x/0UMEbajJ+X+YNxqO4aYANLz+A0EzZWoCHi2yV/IGtYXn233Ukj7eRdG0imCZ/dAMwxDgwy0EYKeZlTbJCAbz53P6Xizoi0EpYyPb1GBAvT5aJlH4aFTH+08pazGpW3diWvBmw6bJ734xD66e2td4wHyXeJc5NccqFRz+oO/XIlKy0TJrzoNbsClF5Z098pQyx7aajSq4R86rdvkIKDc7CnPAzjAWUJ0P2eDaRy3TxQrQYWgP8hPlQz65ZbHbKv9U2Pxja+yvPdxqE05l13inkfjGzoVzU57yJIGtGC4t1QG/AgUguGTcd7nrnv4KAolmr8IYyFtPd6ZlWtbmtgX9Hp2XJzxPM7RKf80z1PVMlWP2NPqOmgngRQ382ByQtMHITv99rbkm5dMEiEivwOg8jLNZ8VsIeVd3U2oJ3wTuZe8HlUlmx7gTQmJXh4Jp1v6MKL3H/u95NPPoFyrhYlfaZe7/IkZVIzlSWEmxLoIagrfwqKUArRrBn7p6XRv8D6ERIsIVXh1bdvwJhVVPH0YZrIIoGa8RV5PRJcWW0T7zfoAuAdZXHSgAVg3vuZID6fcafsAfl9jqVqbO3HmaVluc5fyshzV5mXRXp23lWWn9ODRB7IEHlzlVyMHha/gctMHuBJlDhOmplk+Mnh0x1qLxQs2mP9Vwn/tej2OlSVqnItTpE8ohPiMoRkhnfYIoWfSD9RCNQA7n0vAoPz0DB6BFjGorfnZ7gL/R7XgBsaITSqBIoJUXR6Vta76KpDLwYxLbl4iO7yT3nC1bbyBd/X3Y/XhViTObbgy/pGenDxHCr9U54Cx6XBpD5vDsu3EeDimF6T92jPvsCLp0IYjev40uN0JV+HrwhOt+cgBQH//vHSFa75vX1lRKmWha8lE/xrKyXn250hujR0DMCgQyLsnUZXAzE3lNbEHr/vBFC46+hnmWHYlOm4swdOt7h6BquR5a8X+LOcnL1SPp5/fBfbs5XvAtVE5fUA/bxT7qMK42hYlLzfXkY2kW/+jiKj+z1lWFJyoA1kgjPy9BjcPkvvjxXqPN+Hx4fb49u38MDDCy/wy8+ml83vUt5rT3Yhf2/6kIGvfFzvgW2jdk83rmMFBDtFCpwrY6dp7A4DZKh1Z3XBeEEUzs83+CMgrOmNLjLi8yVjUs8eja1n3jrTG0IFi/54Zny3YiUudmhhG0AIbNi90USorZy318NX0OGxDP/VLMXyEFQy9wt/4NmKkFkyu9fmn917MiZc4DBWr737umwmMgP5p/n58yzO90NgCErzAscTw7+HAlxegO396u95IO4L1loeGRWGLPJuYcIQM9kiuCSMaAhnKV46kJSaLrRm5ZZWp0PbltnwrtllXhWYb94gNFg98e5mRtr61AE3YBNupJdXCfi9b7mOteGXgPe6nxiD5Z8D5GCPI0wWODvWZgupvn8KRypZKXOty4q9w91afwt6aN+D0OHACg+ggVAkgLvjOKHC/Z+8o/6tw8/6hvnVnpX1HK3LhSsdXoxX8d0SRrLrzzNhIMwu3mmGfLVmy4Vp3EsvFQUugRyF6a44ZQd2oSp9hp4G3a0aahJE0fNLFeMOb/x5ihTLl6QrgxYqpTiINAqXAnaumn0+swd4/wTkzjYspM1RJlyLgB/aJjgVglzsAi73u4QRFsfBb8t4dsW+5JINiSzVvYpKJK/Pzk/Fyt+c/JPkba8CP2gPEcNcvF3xj++9QQEPpelR+/D4pjvgs4wjy/xZOfZTRhp6ElYO9y5Jyfs/aeEKEKaOyBm+BSYpNuf5ToHAcwEgXWDg8Nyc48nZQ4NjRq0zFZ3wZwZSogCFXBOQZu6lAQxABGMDHR0bvcUVtfcuGMFevqSPFG4vGdz+PB0bniFOqkF6gZv8H6HHjiJEMWKDtOgj6ue7fU4bxI6A6I54r/3ppmUDuORJehqz0ME8exWONv86AsC7o/EnI6vmFNPKjND4fYh8dKP4OQ07GIyej24QaKnKqljQYRY7jCWmq8KHxIgOkQkYwU6I0JAZgf2jxKB2odoSkPWTAsQEWILLivFkMhNLM1YAp/xZInb/Hc/P29Kd9jskaE6hcTJ2k4KIPAX1ncDJjv7t1KIXI/d2DwB/f3+3Zgp5ALpprWaOhkjr5HMy6IQgWqgGA9GVnJUyehJCQ1X0oZFXAnIQCmqkCwvr+QZLqwlZbv2+t7EpuhBkJyFbwU2T5SUIXgD5lJm0dA02+gxA86NUFm0HkNtMFCDGBov4dc0n1J3yPlwlGhWCWkQbCQL3Dg3jPpanLZgba9PIKY+SsWCVgGgh7wkGBomdT+JKzro7h+FGGafiOAXxyZuACwrpjtUp/KW1tnUoiZmWrYiCVm8VZUhA8KvbIzeGnHu/ySOm93QoF2aoBeft9vjm4fbLz78QzL3irGKjMoeHk3/zzs0f4yfeoKW/J8YhcJTAX0nV9ILYY+uMgTn+0xKX59bpB8h/obJVpL8ng/COFCyTTO3OBd0qgZDJENx8zv0dhojoaSvyMUb3WVlp8Kc4O0/CeIEveedGrppiU3cTLViazuxBEU+e9s8CmwHkeCbarTwqdp+6kTzJhtWF1uYvgbnUMSNHtV9VqFq+1Wcx8UgeKd+1qxhRWXh4XK7k/tB7RiwIUIdGS2eQJqthtoEJf0+AcD6HQK5vsdMheNTPN3hG+5J8WQZys/sJrxqO5+/G6kn9l2tpeoHXDARBTxiY6CzgoKA9eTPv4pQrMNjRLmcMZ0g7g7n8Mt5tQMQPnQ5Srj314O7v5r3VPdjjyHSC8/6GC8sj532RlscLnOfWvKgCKOKLkXPivuUhqHd/dApShlZTwFsAT7dyIXqBsis3s60URBYSbEUax8kw3kx65K4A29p0J4aPC3aiI5UPIk9M/VA0a8ZKxdXvOQRbvt/Me4I15MHUhAblXyGkpf5uQPYVBrJiM9MILN0xXpyV35eCJ4sA6rvTSIH3WoRcuW7Ow4BVOvY6maNHDp2iUtSuxql5ryzboDBEWFV5H/XfcpcXVVbV5ccMq5qw7Lo34Z5eHlmWfgcdFA+reCWZ+koAk2N3gcQAeAKFU7DYMAHjHEfhXDfjhrx7srhbyshVj6bL9AC48S4EpT10LUhmnSNep6rM++zzhtXKLvskTQnSdgtIDDudwV50ARjqUBaK1GoMdEE77kEYoKsFrsV78EOvV87SBmBe06saGD2l+A2gVgsXemdCDVBZ1fem8VIkr/u0mWdCELgvq5R4efh/9Qe/uv2n//Qfb//n//5/NI22DATdUnA2qJbiyxGEvGe3nJn3gHaI3Dq86oYEBAf0vpC0U3nOkI1xrdY5nV7HVADMdwLwlpIuD1+thpWiLtYYw5ry2l6DrGqlwlj0G7l+Voi+j63QEnDSmzHFG6lOAixfeHCS7wx80Cmgwe8Alpa3kOviJ4ullqEsZBuQM20iDGjMKRWW9vulmhVum9QEP6fkhacpnHK5ZU49+PWrWxXpeKxUn61fmh7xaiLbBvwALfOfv+uCJxvBzWu9zyj6kAeX90ElL2fMMtSLruvlP3/4gFnC80yFa8e8xTMGKF+BqAFrDZI7xIldAJDVM5wTnMB7zvN1zxCnfOT3hpoMoIy3sxfiNjDyDEng0+YL/xS/+owt27gWA7kpoCAdeCyaQRYL0erPNASWN/Hh4fbFF1/evvuOPWWzaC2xzeCFljzNjyEI+68TzVF0Tc4ZP8c9LQ0Gua+Zzd595PxEP7AEaOVA1eKq4q0P6cK7lQuDNRT3jxc7b4RvvysiwGdUtXgCPV9cAjArXF9Svh/udA2sr2eW/MeBK9M6n9OCLCYkNLCMHk0naPWe6pnV644XHvkT2P/kDtFKp+JOQOL3GwR2cnS47A3iFmG6gsnVXYpyYcROu/2p/D3TlQpxLsberHkuPYbtZVWuRd+HHPNvHh9vj9VDrnJGnp8p2J5UZRkgDt+TBkQorTUaVSHyXBAok5KtiuMbG7daGHh0Vp6Zf8efbYBkBcX8scnjWvQpjwJ+Zo+xLCpb2LzQrNgMRV6eY+VzWdG36ifqPSzCASEJTAky98QBCBUr4HoSAJJzLhniTU8zeAZhZClfFxsFvyHIcyTrbuF2JVbGn5OCWRCiBRJantRouTePt6f3H8bCDfptHtNEAySsa02QDCheeBJYkVdT3pYEHEx01xgp3A3zIEFLUMZsPVTHb4NjdUs3lJM3qfblmcYNfCHbWKGKOz5Cc3hb575SSbrOACEhKU5jTt+l+WA8Dg5ycf0E3aIHhzSeP97evnsLMM9518pBJcO2DN33M/BhaE3vCCDnOyEPSTpLpvB3PlsbG1OUQ/FP2ZaymmEpeo18TraiYZRUqDOMXRduneApvX0tm46+m1zjrtb0mDNIvQsvVWS7BP2Sx62Qk1b9bqxPOq1SScpwTf7pc1auMe6Sn1if8z37u/W9el79r4oARnal3JEHKwwrTwjoO5ReS9mC6Ja86BBHnZtO0E+a5X0N/YyxwOjG9ljB2yzZBDAW6T11tzaMUj7b0ACfVoxReWoTIUsskHlxfRP6yxQCuP3N7J+ODetkUC+83Kqa7U4I9/npfgZzEA3cuCYWJ/pnNKhrH3Vf1Wbtn/7pnxCFMt0PcPNECPKBx+Pl/VxhkF43eOTc/8j9mT87dIm9Z9VqvQC5BcpzcOK0vTJ9WLbAwpTDQl2tarxg0KbciFE3O3chbW1ePgmFwtvVIBO6wrsofUEcJexAHFqX80Es6J0dgCTIuT3Fs9nb/QRYKWB88CZSg53K+6uy6g4r+wawNitDeX5oWreHi3jCLE/F5Io6C4P6Lara8o8UCc7IQkbeJYwd0x7pEZUnR+h98pqEN9D2w0w9w+cppOXVC+AOaFTNgFGx+nD78PEJxPzm4RG5ch6xZaE1991OC15R/Q+AU/kTEns129HCpVZV1U54bn1W2rHvsr0A95Ykz8behKEnHqPBksKoCXKiYIdLZD4WGDJ+58w+kd9SqvisRXnfQUKgEaJ5rS0Imnf0WxXOmHan/YN2I3d9GjzaJqFyhFbx5lAKV0bFBWsfBDjvRW4aciUfb78AyGV4ORPCZOl2WOERyqUqP4HlZPj0iwQKGPKfytk6dzbDjT/PzxhUjxFTrx/7vhgPjnCRvBiko8nOBE2318+J0jQ2wtHkTXco3VrNbA56GU2nHEIPux6v3fZN0gKjQaA9gZdZYfof/sOf3b759tvbv/zmX/hkpyWOm0/GjM/ah3k2C3ZO75zbyLdyaWgw9zmbWVWtyPdCNR/NIwI9LjjBnBU338IKY6y7P+vK2WnSnAafixgGLGvTHSrj8/hO00F6dpYbDKvooiutPXwMd3S9PKYCHualkt2QBxNHbS/fboNjTyENTfLE8IxlI43N7a2zOuXZ7n5nPEY+CyD49gzZ2EBT041gzHfusZLio4WHdXiOojITuhel303+k7e6Zz/r3zKCywNmPX3KF9MBng/XuFplKIzkxP+DnXUuoqFOKVCUoeVXzo8V84RuNKVmZOsqfWhA1VHMFRXdBtnjDfW9yWEgeWWnCZ+5eaRRcNx5gv253/s0pwHvwgvSWfiOwfhVQ+BmUjGCZQy8WgX2NNUBlorz33iLTFx1W5CWTQOgnEDfyk6J/idYmsMbRe3N5sUjGV3CAspMysRCp5VLeC38fQOmrrLVLxLE+bPL4hHAtIVm64TesAk59HcsiEJeS0QpJwbNOuhJEMPCs4DzdIuAFAahkCUkiNnCUuocOHsMZf0EUFhCDU1lI3E92pL4cwZyHn7+8/tfAOSqT1n1zSHgWmy522jEr3gvpixZh9k3wueAgzrdCUPQKMBYio3kbaF4Kpq5W1c5ZqGKjAM9r/ZkxZE0k6CLx75DNv3ODoM8w2Ita+oqjHNH1/JQ37/TwkZC3lXICg3Y0qa/hLlMkO8R9jnp+dRmp8M9wdkWNlbkfILDWbwPhxbH23q7uWqP9ExDRso4wqbENKmweZ8Ii0S6APlHsEgZFOQdJwDzW303DrvIkNDq9aHJXbU79fmZ/f1y/04zP20rij4XWQSAdQ4X61xluAncCZnZKyjxSf+YoghuPUkAoVCaFPzwqu5X/N5gMmQv77RkQ3pgtDd5rgkmQ9aWp9RWV4A25ldd5zL5rAxEqL/Nq/ZQcWFpoLOiPpWU7063HDLF3F7TcvAHtLPzrbIQrXuRypmQFa8n7ZvSuECjLxtm8liFzEK3gUD7IwdskE7VdPKd78N0o41EGJvv3nqIZ14g7vHx4fb+fRnOMxPKMqnzxJUb2LKK1Lxk5VRekyk+vnK+MddPxSrp4SkHZDI97b7n6aYBft/AkF+jIZB/UkZz3y5QIK0NwJ6QqL34+1x3uH4whelonyt5Yhc3+C4UsG2POQGtP+vcRIW5o9H/nPekPYjiOzLCfw8fJdaZ/QyQ92cH+GVkj+uCR25fdhyxE7kVLsqY/gm08AzdfV294/N5sQlyOvckGGHQsY4zEvIT9eNdNhWoaWeKwRTT9UYSmNIxFhdy0Rg113HttWD3/vpdhRbrv/YgGswuJsR6x+XfykHJv0yCv6qMcSrB77EjtX83rLXgvGsbI5A9FqrKt1sJTTI1PRbj1oci+ch+QF999RUmOTy+ebz9+NNPsAq76EJhDbMrZzcG6LRibJBmQaeiBFUqJmimWh/P4gg4AVwbY4f75KTpvMctOMYr1LleSDivEJsAGqzJ++IesmPkX4XCwzq1tloLgRzB7r2QHp4zH9EaZhNitDpxry/PfA2PkekJ91BXpdl/tc+nD8z/MH3mOSRIyfM6DRnz3smfvWoVndS/uzpSFjsVqQVXGiU8U9/tLlYZQQ+9gRepJjVDgDIiO0TtlNhovk3fht+fHkm3dplKaYNICnEDj+HLl4Ccz8sKqM+SMT4aaV7Hc0FaDuLGr22otTeTHkLkELkxdKQsmHauZVQ51zZYoxLk/mHoBv3NPR9eTlUGg/oE8PhZ5X+eqSQH4HXV6dLWzfN8zkljZ/VhG9cCJAN+nPspRN5Rh/EQwkvk6Et5EmVQkT/mc600eagyFAgWuu8iwrpOgTi9a1LJmQ8OwD1AJAFrU7Iq/9ujhvNkfuDVmdV6bGDVuT08vL59+PBEpwXywRXOjnU4HxE3f8glg5U0duv9H1/bcJ38Xcsxqhk7BYqm2IdtXMl8zwZHvmcZ6hHBu9vo+gH1KdftvQ0N434UCaufGuideXqmd8q5SW26oz3wDHlyIkKb/9kHc8KzvhO8X3oA70AIbYM0nzeLYXYeYG57sBJOXXrCYW4+k8bYGRK/3V799X/5q2eDsjwUHOJVqFTMbc+CxxHV57/61a/ADN9++y1j/vue6SFwcYBmBa7w4F0sY7aZYVZg+qiArecaTEAxRLgslbaVAoGTEm+j710qNgvMZAL/3ZZRPYNx8l0daUDbCtAKHY05Ob7JZ9NEpTYa3jHXfV/ccwrjHOYOa949lnSW+fkrIUHG01ilFgQipADSlQdXHsgvv/wSe376+IR+djgz3TPeJUDPdTw1zIFC9ZpiIWRCenotMC0MxhJjQ+MUEtSzCnfoeX6+c158X5nQnPfqswFTOqFcIZt17457tYctchY0lcK84+df0f+LQEjrR04XeGSGI5d3BiAM5zoKwq01cAxHArmPlwbP9NLz2pLPrwTJFZ0478z8i9e2Zf57DBF5XvlZG1Dyq8gLXOfShhBeHsnqyj2iA4aK1Aoj9yN40MJvT1c4PJkNkms9k6fIFh/Oh9l+N9C5CwsOOXUCuVYg8kbQE0Ilx3Mgz2FHFGYBbNRI1sbq7fn27//9H99+/PF3t6+//kayJnOLDkPJXrTgN97Z5LGmTEwl5zxE3q38N5LjzN9lSw/nOV/RfIYnk46G18Yo5Vlo7JeyiilDOOkFv7cxFYUOWEN7QJvaByBmB4QH9svEumRQn4qcfdd2YYH3wW/rrgCsd7rPaSBd8diAkp3akHxaS3t4oLG3gdduzWMPF9b3UP08J7ctn5d5ialTzLc++6nkfHV7Kh3k64mpRoA3PePTQJg516/UfP6kha1Lr/J0TxrePT85H9lNyFl0YPmf57nPMFI7Vh7pUGLmJds4AT8U3yN8zkbc6TUcfpm8TO6PkI3GKvsvOtIIeYSxiVlw4kjRNf8ahxVI5x7tnUzepRwdPpO8MJBLpivvQYENI80JoU4Qy5uzcKKlwGpR9BQzQbjrejMfhdkXn30O4VVjO8r6KXDgi7oS1ExMnz+YIymBSu/TMg5WuIugbapIe25h5kA5B+Iub2EnvSeBniBvKWon+zvMhHAZFdi/7pVh7N1CIc8476lzGG1xuVOQFWybXDu85nVvJf6RuYaO97upoiyIEgwF5Oqddc+/fFDvOFcfvmJfOdyjQmMEzFK8OtfJu5Bi4y5VsXdvPeK8ifOaeF8CuQkuDA5Ompo7ozeIeYMRUjpyytrLvPU6lXDkhNX80DqXb7/79kVglfeZZ99/h8NAQELh+wwbs1glCjwoYZHjFKbeeFHgWUzrlm866XbTAS3PKxq5XLOe9/DI/Frz5JyNLVQJJoEbZqZmSM0KAitkGCnC++527t9pJ0oSt9U6ploqr8WzyomjMfXq9vj4RiHvD7fXD+TNB/33vC975NLbnaAgc3AISJh3ity+DhlTSaQRQYE93kp4UAWg6vtlPNV6Kym+vDGUBwN2+67gubUn/RyfNEByr9n8x7OzgiJbupffeBnk17ijo9QHefY+Q9Jd0h9BXMtMWKGS8D2EfOZF1zetvNyaoWVJV2dS3mDkoUDyTJlwetu1Rw5sH959nJHHbkh28f1bH5w8kfSf53BlxPneBlRl5fHkH45R4mkRztdzB4PxFLZckmhI0H7KrAHxAiQeLznJGJLOji7M2U3h3H53nodpfM6BoGYqQZViIZ1DeWAA44gRaf2kqfEmbpmWexzPKMXjeNknTIr1AMSJ9uCBdYj2zGNMIJcNyMkrJjonWaTetu2XBqbXunnEXs1HbVmRGQGcpBX/HXzkhsBJaC1klJzffVrCNZrhyUaHnuPpIzNfqo+PQ6u1gEqQ7zAgEp9ZLQYlEsqmL9DRdp2IRYsMRFq5RxUgRZTzV6TA+APfvkIbO8fJ70yFdzLsFRjzGeI81pDrAVJ5eSfRn+8FxpCwS09IErWcuMvbhXWH96vP82hB0PuTa3iul54JE1gx7ePD460mS2Bu3ocPt59+/hlJ5jhOMX5ZNPUznDrwEUFY70tigW0xeuV6D23fBBCjVAiCF6CVRy7P8CWQPftQaCDaeoyrW/vwEPamM4VOFSo86cD/LmVb5/PP//zPoOECtA6/e91eX67T9EDwxFxJqrgzR8bU7D0IBAm7EPCGF1yhmqvWwv9WkOZ1pmxIYJz0+viGbRzueKd/0lTStEWTcxSWmJIAu7x09saVEeaeXQ5cyLNFIxOnqCbXL+ff0KvHSnafwbt3b28f3j+paMlC061IwoscfTS7UfbhmbNys2Vtbx/AeQPwsXHTs+UAPQMh6qcYwMcAYV55DyhcJIDJKqrs9VqcJnDSL2X9bnEy/BpycjDW4UG854ikrwSNsfPOjGEoiykY3f/Nuc7Ho0F7EUmxd2rJgGqH48gCbTR5SkYGJw2Tb15XBmcbds67ZcsqVkSTB3aD6auzHB1gI8WAdX86dUvKBX6q3WL4l4H+BuAyl40fAtiTyl31fnpA9YYjBE/PUotuyWQ5EyCqxwAZAMioi+WrZVmCxyta2ADH3k6f1xleTqOF2mbOrk2re7nTYdKhZgO5M4RdLqvmL+VerhGJlC6KHNV9bBljl0A7X3RpOj0twJ6Ae4+AeXRjCp/DeKimgCLbaslwy8kO54XUv8+KTmzYHiC7u71w/Q4XxYfhgBx+xceaRoU8jcScJG0FqtFZvrS2UAOkOIwHVolw6sq3cYhCOSkU+cEuRxh2CYXY51jQAyj82RaW8E6RKNzLrio7c20GZ3eMHOfF8+MZGiid62owEAUUzegG1KFoDLa9PlqzkVRucmuXMYFWubgLZD++fuzQapXgf//99wivkh4oOOpzvnOC/y34uGc3be3GIy24UNzhMJNArMNC1e7EgqKF21HBOKQ5xQ55R/13zRDlc3hfNHhqL3LxI+LF/WDdMR83+QRCs+feTV+hDLn7rhfQjPC+FQv2qpyf9FTAi5t3dXG/BnK4s6IaSWWkBNmRp1w/n9O/BuiugCfXmjxQ0zQm1CIAACAASURBVD6Ux4cQ3ryw/qax9p1mTd5zzgBlA0fP8WeVe/nD735H5Rkekk5ajwICypMJLYEWK9QjYFcbd3TBhp+rmW3PEfA41Onck5ESBom4Zwl08GYUuDRd1ogkr7mFHcM2aIbs7wlMZlVg5+4b2Makh3pXz+7V+WGrEW6EfKrn8xct5ZqOlONjJbr5gvR/0oNnr1ilYB1tlG+4sWTPkTM20naDCn+H50OgxTNSqkNMvPG6EeKXQQra7pY8vLNa3rQ0mjxVOPzsaWlPvGnn1e35QXyuZ9vzmF6dUeCjjFOO5z4ZQRhv1fgOJqyWBlLKlAxP8zP4rcCGPVTuOTUe2nyGQ+CpN/x303QZXsUfoJ1ofeTPdcuoqJIcrxb53KHmfM+s/54OT5q1cCItOATL/Y6mHm9u0wzCun6rDUh+Z851QKEbavuMmGdWFky+hfmQTFWZiAvuuH7gKT9674R+szBhcuAqLabpR4W7nlyB04O+E15QKHV62hmwJm+S7oYmxrPYkx1SyVgwGYwlsboHTGLSFgCyPMl0t1sNVu8k8bokcIeUgO6gmNKNHrVKiqoIWxlwbEUoldHPY0jIgqZFsZ5T/d6e5bGA4LZFUgxi4KkLOy0fK+tUbHkmiaS7akhU1qOrNDoGoRv1e7tismRG54WZYr1m6EG3ZYi+WH43kuM9pspDgJU7iFwQCePTy5f5HmRuVtrV2VXxyru378D49bkK8wCk9oioIPxVAHAk90dSrz0vPleH8rsXoNshyBs2AGLeNWHA8f5BkGge5n0OCz83tDRCGZPtouzWDAxLyJXYh/K0lxln7h5aork0KJaSDPA9bnx52nq4PUOomduUkypAk5QGDThNO96zFUDagDPrrx6/QzkduoqhzsmLyJO6sMCbbxXy4zomDGGBBQGpObw4jwr7Pjj0y0KQN49vIDswzs9eNz4Qwp2GZSnzMRYnSXMqr+nJFvh3nlUCfzubhLxqXxSQntNLgcl8GSoI5omRnjuxWj2rgJ1lDKwqalY0AMi5KnQ8LNOgdAS0gAwAhWBvgEbS0aQs+HuMAjyoBYojDDRUIO+ssdzGR8aLruFe3h4eGzoUG4bT5lHPShiu+J97hVmZOiUicwBH6o0MHcX5ReXgPn1AQZUVsg3l9qRifueb2+vHh9tPv/uJnm+ZvLRhPvDk2mKX1yIqIBNEQZZ2GximWxgssg1TQ1kmLVcIUkUT3o3X6Pt49+6T208//bSbZePDe0xlygUaFHumawKfjILh59ahg4973zgPfGCHJVMWpF7DGfh5h2Ia8DR90a50V+pH/l6V1tKFqW98XhHkk94/04r0pMP77ffznXvlyV98p43PRC3KxZTR0+e55n3buDFoziIDO6LmJEArSKUg78KQtdwC3fBKvGcWP2gGvbovuKjCfM6nz61ZB9JIGJCHYodT4fjictSNBToZlhvysTRDRlIviWQq9RwydXWQEam9VX5+XhBx37heW9hpa5nL43ynFrsh/JBAijY24YWKSiYT4JWFlMQ5xDcCdhOUZyRKQAts0UrWXmCqbQGdTHG+L8PR6Z27AgYNQEPIbPCrOa2Q3vf5aL6Dc5+Vc1JA7tNPPoXQLG9TVes6KTm6R5Aww7rP95uKEyinIKzvdf6R+hPV9+vdk3C8LVqaT1s88WzkC4pKqgG/W7H4LDF0WgXReRYJ2te5U1Z1r6pupxGpAVf06+/gd3EXSX/MC9w5SwkyGX6jp7AMFCuBU8BWjhzvYAsEgNZIsve+Tl7IvXso/Hkeo3AdklTxgiRWG01Fl2F42NBllaMVWOWHsVtcCjMKWnqdTpnetx8C3YqMCl1hVwGNFo4otrCModerw8MdOZhcnTnDV6jg/vSTT27ffv0Nab5UZlahWnaV9Vr3CE/h0Om8N7RwXB54XR9fPNx3aZBWoJIKoY637tt5lrwXAoeHG/OXrfTqd+Dl6tMYimLx6xZMzYP0TGwZiE4F4VWhB0SFDNHk+6TPkzbRXLpSbUATlfAeFZlu41RPLplQ0QKkd2z50F2a9TKKXMmNF6rGJ1I0AVvmz6pSkTfcBjT0W+Qkn7qDVeppMDJ1Int7pu4YGfSv56cu7+yEIQSELNukNyXQTpne+jzyYa90nT+XdJHyO8H2HU0cjJqyM8FhhySbFcbjTT7JgqTIjVdXhDZAqwhAdAmQFDKE76MRNEBKkiAKJ7f3M7zUwA+k+TzLMiFar/wesAncI3HPtXAftXbojZ4KxQkvXKejBfeOLXwvIkFoP9Jht/CCEXDtP1AWQTieatCbU8hkLpfCw3+6JFyFAAYmqRhSgbrAoTesEVG8jrkEE4XpYC4wwg9c5MTXQ6j6Yq6EjPd2Kq8k+nOPDi+Ks+YcrXBXnH8IYYWEvT/7ee2lJAmshPX6aI/tUnjSynMJ5gzDIvI5hHneQe9JQrDA1JdfMOm6LM1pRrkMBm75yHvC/RyTEtY9xwF6HTUCrEbifF8J3soZOu+H4BhPirCQvEyyMq72ZUCSntQ+JzRjnXNp2o25wqYJvVnuBPX9i++aD+4YPRRL4qst6J4Rui4L7NNPP0HfqKpmWkJUoY3S+BzhEkKqoBAO577lCdalgRBLGCR/HF45SjALQp6Pv0sQwTD9hJ/CY2DhVzQAppeSga6f0KbXj5YrpKR0q9BMPMCtP4Xl6bIyYXorWKeFKHkKdOP8mAJn71iRjVmKtpwb0c384jSCut+jwpodHrLLr0ZO0YsDL6JA5fClFIz+074F2Se2wMkvY9jy3wSipdhRgFTzjp20LanTuqW8n3E/lnkYMZgenUmvlfgaw8mG86nUQbeOchwpCMMrNrG33J6QIxm2m9nqF8u4iRxfTC9wXig8IfT2+n0T3iPwz3DlCVaxfuk1REzUWgrkLiOcWwxQiSr7Ic/TYPM7khapvKcq9ZRnCYROsOQis5xpfe6pQ+ribxoYbGrus4EO14VfnUN6/e7kbThWrn73b/lZykLe7RBfGh4jO3e7sLlfygZ4+JvWXdVvb3q4v5Y8aXfPnVHo8K7f03oeaQs7pQI5/dLF6VRKcEs+VaIUQLP1k6KCJ8qqyE80o+b7R78lnS1+PHPk+jIcN1d+Riu3gLNGv/yd8q36UH1YtgyEbp2rJk9EEmyCIwiaM7zqkmIDl0CanRp4hL68nwZ+0B1T3FCVlgVKXpq35ws1mEzBkoq3L97q5/AE4Xui2Uy2XoLqRPTRaiEtDH8niadliiM5EeozMSmDnmDgIucrBUkSSa373du3t6rMfPvmLcbUfP311x36sHcIZxxg0WdvsHIqgDMXBKEnEX49s/KlqqgiAYO0S7Nl9lCikUG6exGY+ptEHQ3COiNRhJJ02ecXkqr34v1KoWf44LyfFHToUxdgyHsfpxJBBs7h8QE0eq/IbX2Xgtlhup4zi7Y2ExKg0nXezTHyK4DctVD24YyF2J7SApOiV7v9mz3Nby5yae09gCoFdIUzMa64PbvQqHRe2hNpXnLLG8sfWbu5fn67I6Qj4toAcG4O/ws6Qh7lPGXyuMjgpi+P6MInw6vYgVEUz9Q9na16dQcxazbprBQEiz3I2SN2Z635+aLXMqxnUsuubEWImO5JpvsohMdUynkPZcuwRoZ1Nig+KMTFQOkMsPHZvdUUNu7WENMw1yU+E+C7p0CHO/EbGUPEWgQEJ8+mIXCClmv65k/7OfY6hoe9ZdoB5Py9lDv8+/TjtJ68kid+Z8pEf67uKo3CfNfSn13tSxnoGb3pvanvMndL3qCYx3qpz46wfp7j/V6P87uITPj85rvyeLZXrNqMmE7v5bjPtHPhssK56UrrkB3IMzIYsjSgkXueg2Xs7JOfZ/PloRqfe53leSZ+Js46pi1hspONMUdD8IP2FU5OfBtU6aTYVLuww+8rdnDoNFGgARZzcyZEhc1EaBWfQwyY1Wz5rG77QEodC/30kun3dwzawpuHCEK3yGvPwK5ExaZDsLhi7NNPPwUwKUuHax4L4QQD6bn8fUp6+REi1wShw0Dxp2D0+5OhbMEsASMCSY9SCwflwOVa8/o7F+TI8VifOe/14TVCSW8f3yBHrjxyzmFxqN2FDmFg9SMzROR9pGBqYoer/MIjJkI/GcTdvce1Pgr2WbkOKQRTCJ9nfAXc1s9s1TMrWwma8toYj5wd6w/PXr6zBfdpkVkhQv3bfX5dvIHnHUVCm6acSzUC0UD3JUV2Kox7wbv5w0ISDsBONJYVKtbucxTNuXCBXhQK7X6PBIV7tmU4kxhUuXfKV6tnK4hCr5e9fSFLXCFtcTMh8FG0BLigzvZkpmFJup0CpOZH9BhRVTV/2F4GNpWtqITuch36eKj6zOE9ifGEzvzSngogc5E5iYIPLTovD66LpKzo/MrX3V8jzhrKqXLAruXe2YHf70GqyoWsHins++e7rAsSGBtQOsn+Su5atrccbt5wmgpXaMPBJfJIR8QMX4cydaXSASsVxDohAI1lqe+f93OfigKHwAKrp3ep1hA9A/cBtL7J5rYnmHpJZq2fi2wn4sSqZfCGwId1hat+O9+aNwS6yhzZlANuK+Z7Tz3lv5+66N8mXxxeJJ3QYB/tmfefa1syKRwkw6+6byp8AdpYUTqAJEd+rz432DqwAbykR6eFk3bmrVUjkC0cmHkprK+wqwofhOwM/E/85Xf4jnAHlSM3h7hz0pwj5wOC29lDekP8NqNFaJUvH8sf1iJMQaelTvVre8tO4XD8O4kXROuqJnsSxFgpFFr5y3XuPLm0UhwuTsbtC4lu9UncJwhLwsVz3MRVvwCruGN4xjIOd7WJN3ty5bO9nzPMAUEefbyuFBpCdUgM3uHZl5iuCebh9e2Td+86pFv5cchhCQCNzypPqP4OxsPZDTC7cj/7HeVOxvcVwrQXz88FbXdoasLR5a3qcN5BL5xjzvD+lafsVBSpuOvvHuwNNXzhHU6B4vU2QPM+gvlP+nFVbD9HlZGZD+hmzVf05qbYZDtaduwDOJLqQXlbT0+27CRMTsPmgghOIyItz1rP559/jlzJ9x/eE0T19ADld1iJ+9lKBOY6mRjP+bwJwEibE1o1BViWvEZOoOkBsks5JRliTyFHuaiimz4aUGeX0XNvA4McaoOaa3C414rfRbgPwA1zMJkjCOPGYayy/leLCAE5eZKc1/bFF58xfeHHH6XTRslRzr7skQMfdLoBD506yN/hWZruIQMrD01rbFlpJ52Mc4AtybRTzizZFGexeCN0gZW1eRY0rNmhSV+WC6m0GNk/wDp0ygOrLvW/B1Wef0SzWu1ZDV9xhFbw0VKmPtjFVGdkRBJzAft6EIC654dyx6fcTZl3Go8O4Z6y/srg09Mh607ABe+kD1wdE57fP2kG6uRi1cZfv5p0p/ChiFayynbnQea+Tjmed32eQepi/y7luDMSt3xLV8hQ2Hil+bNKgUAuokB76sRck38+e3CWyB5bl/TXmMbYQtglMQKdMkvc9jnuvSpeqZZknTOs1Ai5yKeDQhgI+ZzFaxE9gbMiPXLnoZ/FDs1EDoFJTHWCId6U8ykF5mS12A1uCTMOfS3RTTCjH90VY4zdI+UeRQxoU3KEiEA4eQo+e78nkh39Pjzj/M7pYYkh03l2/l4n2Dp/JHIDMzwzPDghsHtBOIvJM7GPwHkg9jac59Yu+3V4k0N4riEF6dtP3t0eVRlWIb7yYJqgOyndIW1XBoMUshR83nXSWe/MuWMQiEoOnto9Cny1eKH/x3kGdaHRwgAAfxKgr5ghGfW45vVPf855GD2CSsLeii0B6KpajKedlhUsXOVAwtEvBgajS+FWhTMUbLRyGSwiT0qGzV5XhI/eGXhw5MWQUalpLSSCtqLVluQlby3WGMzgfVTbkPJko3dge8MEGOXdwn+kPVHZqxwxHkvmfuCWxiAHIInwoMLB+Jl4vDrbV3Wrey0CSgo8OSxrPvbEBrxFUwtUAcUeher96I3K14JV8rSoXCxbfN/2cAR30ksKT8HwM6p9I0G5Q8WRwF+09ObN4+39+5/pyZHB1bJAl0A4135I3WUZHsjY2XmKHd6Lp2Q7E+Xt2LYcJSvQpK+ZHgH8VBXuk/EZ2Tvlu11nopMk7WzJ2l58txzKtJTu7s8+hOt+9Uyfs0PEr6q+Qw2YDXEccja07iI7o5kcXYbKageKBIItbyK/DMnvvVbSLng19of9KqWAbCaAZG+6vH3hn73zdpJPLD8nEm5gD9mPysxK9lfepAp7yEO5l/x3S/10y+D9BZBqHOM333yzxmFR7ttzZvqem76SqwncTt3MZ51tQiatgmJWHLhAfGfFdBFCr4JCxw+ZDzYte6Sn6AR5aXQsYX/xvgaByMWbCCDTU9jqiKIuHVOeAuMooF4caTj1upG/zGeGr13PGV4iv/gObWPYEdXn7VmrC4gceQ65yBYHAbb69yDKtu/uAJXDQHi5FnxVGRu6bz2DZebj7eH5heUgpZFgjD8Ki7JySVhO1GGptLROQLbAZ7rR9S6LJNLb7wF/TUS5O4m8AIgvMcIJzHqdXdKssnnJyfM5vcdDKZ9W8N3qXt1ub9+x7cjHD08dhnbI0ufbImGNRuHpXNFW3huEnxRpMtJ6drcHuD+/ECPNtMFX6wt+b+570dBFjo/XgX0odN3nq2Sutqo7RHd21r8XdldnPbXgo0gLnFv9WVHU+yvcXZ7fKoSoHCgzd4EBjE8rtRFVuOf7et+LhjahQpBFT0PIR9F+/Wc87Tp6t6TgzSvUSH8B2neguao8YTGiCx+osxdDMdVR/4D3netCIDDCgVlc4dAS20dQHHPtTjYebvVn+JNJYvYZGciN3UMgt70CaRXx76+iEhjRfQEXNxjt53dOl70PhG11PlYqdT8ZBswwJCSN9ig/Ib3mzx/D0NId6BwczmQ1puUmPZM0KOYsyLd26Y0ibQMORUHT24z7SoDm8OvkrxlU8NkD6GxmdwsRrdf3N7J6exbrOTVblkadVgAa0r1U3mZzDqA8w5lNWmq/jebTW1Z5n36+7833y2B5tLNwGy0BiKa0yNm+Dt9x/Unud3IBuVwEPA7xjqFyflq5tw229u9rX/dhyntwXd8q+cKJSzas05hJQJltPe69kvf7SZ3g/D/Ze0e7FIoF856jJPNEjoFMk4K/a32pj27aYtWzjRM/H+I9gNxat9omTTxRXQMoZZUjQqqo5znNgLch3WxaREYDw9/5Z3DL8C11o2XENiZHljzTI3cqWh/EnXtRB9TVp0KQE0YYIf+S1+V0TfpZLwKVAGtVxViEVVZ4eR1SGXut58HkzxOw4bCVRGpiuQM1kYt3nhEqVmR179vY8syCA0InQoN+5wks/O++1Iv+PvZymBgplClIs6L1ioHy/A1w63Mv5QhUyPPxzRsUOxRY+fF3P64RY5d3YMv6Irz4EnA8wfRJeyfwO2k0iToZ+bQA80xaKUUZd9JL3o3P6E5sPn+8vXn7FmcCC+uiau9cW979STsN5KRY0IpDBpI9DgzZ3W5ffPEFlHaFTetzZ54Km+xOKKq9suapULwQEfII1hQP76f5UqmB/kqpleRd6lMKpnmPlewIevQew964Lxt0VBayhtHzMbxx0FpUzvYFnOVmNri8BwRn2zIvjwVnNXriCpu+zZ9TNqQxSDroLN/+ko2FRdPKicarPU9VwrzluLxk8KvFMtCktOjHfQ7V45IGhBr+RvJ5gQpXbnL/atui3lnjxanJGAotewZ2hw8JeulVKBrYTbxTLuMcCmhqjFI9P8NW+4zoEebZqWqSZaBUfAGc6GuL/FbTvs6B/DJgYmRk0ckky5uGG5M6ndXou1NBWEEMp4BSNqp1SnrSmx7o79UNhmEBWT5V5NmKpDyEVXXvCtOXQpHeVwI566VTvkGPaAoHc+pIhmcU2P+2PvBzUg6mHPD7XpJ7DIX3dTUAJ4i/8u4RRJ3v2HqHxObPzTsG2KS+pYFqQ7WiMi1RJ3QuvrjWLzZE9L1Xr26Pb99An800GjWGhwDbAAurLW8nQKb95C5ckNx0z0oAOVaz1h6eikYkGk/dTq/8GBA+DwouGYadt09P6+nN9kmshsCpYOCmlSL2z33pVbKegi5j09mexEL9zOeq55SHp/5bFr29GS+BCb/LisoJ9l5XX+vhTTmfV++rZ9S7q1q1lGAyTObNee2sNLmw2IeaeBYWyPBz83KSSSA04jsng6VauQMx4lgLu86NimvF2mP4eJLiSUA+hyaCIxydTF+VoxVOcQuQyolKpvceM0wHgarwywno87t5b+7hVb93cq1/n/81sadgOO//BJenMjpBYdLXefZJYxY4ySf2VuF78sadORnnM3z+57rg8XGIMsJL+bnca9ExinRur2+ff/4FPDLffvutZh1PWM/02+coT9Gizw7/vMZszypmKf4wbZcg8/5yDfV37lctNpYQd4hK/CC50c10NZjbghrAAHzzEXkvBodQ4spTchHEzF61cMtcICqT9GZVC5Bs0VMaHLLKDTyd1mERqtBcjjjbKSQ8hbkbD1Mfqx6haljyaga65IhA2/JYO+zGPnVv3z7efvzhd52fhgFukQdMgEGwxJ8/rxZqBqCgt41buxIcJ+tQszxy9lBmlT326jCwQNVdeEfeMdJ7AWePtkpFaEAW51fkobYfpFXPfM6iCRbPpU7Ce2IUog1lrFXnmrzOiBC9GlbHpdB/9+OP+HcZMKkPDEK5H3p3jby5jqn+RUqPCiLq3KoZvvnHuvSUYyMbRashtJfcjNQhUvtUYA74pGMiZVPu5QqovfTZUz6eMvEESwaZvDs3qeVKkz90490Xbr/H4GW8vyn39hn6My4GkxfsQlfPWod2wC8C8HzH9qy63+MC4K9f3VCyifxL1JR3uNN5vi6wq/ZWZWTxBGZtgUBVCOqiFFIsxBGMHxOCZVoB93Fc1ZorxSkdUegjZwI7AdP5c/+7wyn6gQ9rJg/cAx8r4FSGrZSD8bwYPFPPR16DTI0mKn3nSvEmcPHfvcZiwAJxJSh//PHHqXoNBZTfscLI99SyDFxamLt32nD9CimmB8NrWc/0fpNpwyOYSkPcyvOJcG5btWGm5bvOMzz3dAKgUrgF5DoM/vQRBHQlwJ2430ztyRKnyXhxl/neKyFyCo4UiAYpJ9O/tO8EgAYUne8k48XPP59x3hv+7eaoyH0eA8fPSOFqZqzcMucabh4TkAu+Sn4xDZQnDiPSNNsU+VKvXt8+/+yz2wflrD1Fj0AL7KShzONxnpfpIYVm75nENR7fDhmOUM25unOGE87yVIjPPvv09tNPlQdmRa8Kc3mg4H1SexZ6KOkVaXAWOYT3Xd2pEOqzEHR009w+VI5a5015YgPBifMeZRtr6RWymRAkO/zTk0RPXBqzVqySWA6tjCNxNcm2QtN4hHvrW2HyN28fb08fnhCBAO10js0oSN4tq71rbarpxSv6fOsfx6ziBSLkaOBRzb6Y9lKTd+TtrX92jtQgwxPwsOCGnomRu+X98jg8RxDkdYgiCa6rtQA9ePrnnUNAbahaZoSOsCxMkGE5BgCmnLOv/t2vwEdf/+Y3AHKn/DEdI7zVRTZ0EOdEojoXeMXLCHHaUci+Pu/wkttj2q2C7BWP3ErcSeeLDjhCFOzDBxgio9B9J+Mp89nZe8z9DGL8fTqA+nkKAlJ+WO763dSH9MCfuorvmH6N488ouTU5nfS67VSclMXNN/JkPWCsmmlsPLqp//M7fZd1P1EUxDQFnUs7XYe+sdf6f5WDCqBafQsJvJyOgP0D5OmO8J977zZktiYyuKTrTO2AR/5j9YckPb5/L4N6GX07rayB3KksE8H7Yqi4WI2VirMVgN32oYggQ6pMN7qmmwj2/EAf8yyw37FY2yNUxuuVazn/foKX3MtJxCPcRBRR2ZfnA0X3pNi8mA4K132vDsuqnvv4+vXtl2K8+HMFQtdZWxA4tCN68zqXkW35R+lwl5R9MmEyyJXFWL+v+ynQa8u8wipFsLVuA9neQ3Tsx503DF9bXuHw/I1Bfe7/yuW+n8Z7qrVgXudHAs28x/O8E6zY8+fvpBDP8zkFQwoxPE+h5PpctbNxw+R8V4LAP/mTP4HnrMCY99vveD1n65zS5IP6fN1JCfHFo2r4iufAcyNPmeQTiwwcIpkQ0VYw3HV7vrN/lYAcimlUfY216/lwSisUNrxCSTfhfuaQWHBR4Weu1jPK+etB8D65mMhj5Ry91R7x6lNYYgfmRcqSosWnj1WQYetvFE6GMaY1S51fhM3A7wr7NtNliSa9PBMQCe+VYqfmG/Ia21J049nul8cTpbUP1ER+qb9WYYfDMFuK0PNRTUQ1nzXlgmkVlb4BFJJH6JHT+iVzkheWgSIwzzxHgezO42Hg28rM74biA4HsXCpuJ8dhLYkmqT+e1pOvSxd5TCAZSXsY10SEbNnHk/QayeggBXpQEvSdugFfM5C2PooIkEOrY4DwkhaQdGpAzL3lp6Ithe425YW9014TQ9rqWK2cdDYEz7y1U1J6PWTYfP580kqE/zXQpNwYpXYFdvn7bIszoHLozhxizx0raJ+f6V1iRa5DlTTE/GfL3NmLw/kTUt64gGsVnelDSE1pT27NQq/pQQ+I1Dkcnu+FDKkpKOgKQVOJZUWSZbzp7s/JFBHm4fusynH0yaef3r7+5mtOJbEsi2uqPXrPKy0hxdW+osYcd0COAiQcthHiIQnchwgTyJl4dUNT3XiMAvHnkmGWoJLWgYIPcEI35iQVn2DIzI7wI4RHWI4SZClws61Ef1Lv5v2/0JRQoHbZjxf5SFiPmGB5Gy+eewU6XUl4ei9wCCqtQvVmnW9Xkw11NAPaYxjxfzxTs1hPtgf4fHxkkYOUahU7WABQycoTYUtYD+k9a8MJgk8G8RDhIeCx2nNNfkYKkRFsz/Ac1r9XC5a23GL00uERvAq/XwrxYLL6fZ1L/bFXzOtnh/1fevyVB+33DQAAIABJREFU15vPpDJn48sG5e4xCEA853qeXfLaSS8T+tJcYfDOKPDkuTxP/Dws0TvPYlZbvX6NGZfIVXUVpsAsczQFjcx30xeBIoGdvxQ+2Iobggx3Rr6tpP/6GXP9KD7r9/T+quhBI6icFwWZ1xWjKk55vkHhy8HWXoNNXxO+xXkEKMV91VSNeoDAJ4UQAVwrRoEp/8qsbwCBdJLbDV5TYiDuk8reXr16MS17h2VqT6gW7aq6UXYGTrjmUvDt0cgiMKdcD1hpOS1PBESURFU60S/lG5WARKvvEKvUWXhurcGAqvIA5KxouQeAWRxhGYgHkJOBdCUHeP6uENUzZWzYc9zVzJCT9Gjyll0ERIXO+5JzYhBBvFbApg2I5Cn1ayNxMw0ni4fkGW6+1ef4Uv4fTtiZxsHmP8hY4AN7YHme9JJxvuy0tJmqxwRdJ89PuNMFgKqqVbi8GbhhtBfMM275G8VnfN+gjZyz7PfVKDVdGeVAGZ4CnykPAi8uID+AzdMbsiPCtE3hs61pHeat33tEHXPtPDYTl/bxI+aIv337BjPEz/Mr/v/s889v337/O5mlavMkT6OLjeilq3OoshqBuW7G/pp5k2WAI7SfuIRyCvLPuXbp1VX+MERpgOqU/6/+JkKrRSXA1Q7XCUC5X5t/Dr6zdaiQpNGkLRDy1C6ZSyXcgkTssqpXvQ4TDm+nCQmb0cgne5PWpsJruCzPWCt6hEX7kDZnsgo2lHcKEzPasrachAzLjcRy9zlZvZkQD4XqNvbap2ybEQpH7p/PltVnFGgAvAXMBA5ATsEVEOWyPFrYxJmu6jjlq1SuVAGVai+BxFABOQshUsuEwJEfIYGUIKs+bxc8vUX3FqHBn79/AteXAA2E5ub+toKds+K7Oy36OwVhr2LRls6gPpPA5qRhn6Wk06rbqzsoS6/prHMYC1SM5UgaoIBC9oXah1jtmHk93aMFaipe9JILV77Bl5OjLCgA+HeulYV30qvP5gS12L+LagTKBDlur9B0VqtGKJJ79MQH/m6KGNAyoXO0JJilamuCyBdffnH77ttvUZXb2fiQfwJQsuKxJmEE5onSCmfWmDw1rWz4fQAlKHgLfUlJCVjLOANDAEVb9138oHyWCPUC0IexNO0Jbrcvqzjl/Xt4bAn8J2zYawKbKn8v6LplMkShVceukm9IJYAwEzYELjQpBDQdcsITRFgdp5AR1qb3pDGMg/U9k489Hs5K9ErOg46s/Cvf6InPZieCZxRR9HkoPlzvf7jRQDuNlpIhbiw9fK0T+FjzV3Wfas3h5vRsycO5sPYcDiAcj51Dbb5zGnzhvxUNGGCYxiGHRflpJEJWF1iNsCnWXYBYwGaOWatXh4XBtz4Hg0+cWOecYdavHSBRupHhTxq6ypahqdAgrPVZD36n6WRPp/nZM2fZstKz11vKLrquiSbD93qXmKLAFUl8vLj20HONU9nJexgPsN9GGnf2z/AyCn/k/d76wRarcs6EU9J46Tv1nT9rfF9FeyTDLIMAWhuQc6/WiOTOo0iqC9eUqqGKZOrr3lUX2NjwyVF9yWcSb7dXf/2//M2zGSX/ewpy92erk08HeYWSnO+zQJMBoYRRKQkXOHghFsm9sMOVChtPhO+1uQt2Cov2DATwS09bbnyBL3tn1Fg4+769BDqv8qnMPE0wbWWPN27UT4GEAaUdPopB1FB+TTLDPraOeS7MiYHCMQNLQgNAoMnmeIwcOvFsOOR2+ZJ5QAuEFRNUw1eWnz/jjh2CHKEMtTy2BXtGtNWWYK7Pnap8Ceemm2zdcBTUeKnZBR13ZE/WkU9Y6/deT8JP+ssjYGI694NqUY8xUjj5VCatK0yj+bARjy1c7d1lTtMA0PZGhuGT9GeB5JwKn6XDOHl+PQ9VtM22JAKNt2eEZevP+1/ec/kCl3kmNgr8+1GkDAmCPpFKUF4UDmWH1wDeBYYGXVFtKttA3EBMCf/OvStgBwOLoY4vv/xCfazcsoQC22EYz4vh+UyBg/t1Uc3ZC1h/GU8XBLfumq03JsRrhY39W0ZgkxLayN/bhmXdRVfW0Z1GkFNrEIh2O4c81wmrGcgITEGFLg5tb9YI96JRhoMIqAxObPdGAQiKeM13anViQ7XD0/6890bgsBrWCuw1eIvwUad0XOSK+v7n5MK70+FBtjRx3AnfsYCTXLH30zPcTiMOwALKkaeUuaCkcdGnKnyhaFFdGDmPPRWBuYH3RiRBhZUr+W8+Z49c8jCBnGYNW3CYhmhtUHrg+v130eU4b/gR9xjU58yvLvzAZ1BdPIDQNGd94yklpk0YkZpCwjPmmh5uCn/2LLrJacNiai14j//XPhfJl/o3ZYRBMbHmeMl4L9tosGOo9WMbGBayglTmM9kWY3hmtqiOVoU0BH4xLms5prwWfoef25NUnJcLI158Z/k5e7Q8GQPF9MBemPJSH06afE7TuiNujuzZaSRDAHLsr/7nv+aVHZWLLajCwkzr3H93TtAdQ0VzuzNUuzfNBp++OF8TLnrIuwlhCNEXSaFTILEEDkHGfT83PzeFqBmAnpNi/7nwZMKTkVOhr88p1GRrvhRMreuDqmO9rtPL4bNG7qFBWICayb6JnJkMZ0boyzxvK6wT4g9PI3a6eh+QFX0Pte7sPJ6l2gY4tOfMyESUDhf22Xqd9v5VwqiUQ7OkBY4Fmdbhc/d5G7C34IpiA3vyvvzqy9u333x7J3y9Zmz7qMg2PdZ5AKgbKF+sw8ybRos9WiedmNbuQ+sEcknrLfW4mObHXhsE+JE3cuQ1dZuSrm6kh9Se2ax2JsLZno6TrvPcC+QWuZD/1Pupw6QCCWIgeopH+yyF1p4MGQECVAicoiHubgtgK5whKPYztnHnPl40pF7Jq6nUCysXjWtSjKpDlgvIIdRiHSoFAC/fhPlBc8xTnikR9vDjouV59P3xeCNfk54TyF55EegkZK7ZtO4gYdAXsnPKTAsGEAj5fPYFPl85l6S3HDI+YKnyrOx5S6VLGnRrA21keSkOGpGCd9TBRohpmfreXh49XYayDaXiE09NMSgdJ8LwhRqV8G5BNwYmk52UfGi56qFoeJ+n/+hUO4SJ9jTqJwqMbnplH7qhXsrc4e0BR0PXBtwymCKXLnncNbMGbc0ismtGbzmfNYta9F46mDsK4fOv9dkjh/O1IyAjWQ1YFHKse7c3KWyGLiAqAKNZwXDMkWmiGlm5hjpbnn+iTqYM8A9/J/V8xxsnHVjW73NPWvTJ2r3hd+TPh569hinm2egi8Yv5xPsZQ5FP2d67nRNqIOd1Ozqgb4qOfE7jOJgHF+5hviCeUQ7+qP4d7phjRQGSgVxv3wq/BZu8SroPE+/e+CTpNUPHKC9c7RH+6u8fvdqSMV0GfAKfZA4e7G49AFf5GY4MIOPvQIS14p5O7P693zvIW0L28BKen8/DhtKRMDHAa2SuEFDRflWG/cl/9ye3f/nnf0HopUGMWOBMOG63fYTBE/gkqPA+GoD5Lpw357vVwmt9zo+r77pS9bzzaunQgBv73BZgvtdnWHkCBHLh1bDSM21eWR6tXLZ5eoY9f/WrX8GLc+5/Aa+4oLzjShjHv+Uhynu8Amkka+UnBn3nOUHQShGYWe2R8/f5jAdJiOwWP6AXNC7r2N9jTGHWwNjPNCp1yw7L1+SjFVG8kw70UpiuzSMd4jWQi5FQlfNH2DgtWCmAaNW+ZIBZObSCFTiqpsb13Wp3YyWO5ytJGfOba+RceV4xmYEtLsYzwqbD8H7bWu8wMz02XC8Q8oSYBACdY5uKkvTtwfSjTK2qpOZ4bvIgkO4H0PE8FPo1XWAt+TkC0zAtpSCdR+fnMc/oj//4j2//+I//eAAOez1oJGMKQbMOldgVTQ+g5C7Ki/ihRrDhD/OJGLLe32/ZIwP8JCnm94y3/vz9uRYsFYCXhgMX7yIQedvkRevRWirogd44wNTIxvHU2HDF2QeqKvAys0gTyI3834AlwIrz40KWLq9SFATYgG++1D6fbwx/+k/TjycEdX5ifMaWhOVkXnfrSBsR06aEdGGnyKRm8AhpThC722s9odL+cXi07ucAG6WSnva5iabC85yy0zKb/zWIHE/45FTyHVvm25vmz6enzbls3rc9a3MuyfeWg7k2/6z5olvC+L0OA8sLHBfqGeG1p54TLIBofQqPvsPLcJdaHuuNkS+Lq6nQ6hBMCApVYdLadXkuhcMVYFgK8XDp+gpPD4CBDb3JQblSUKgkulMys5GrX8FytlcurBEDn1RmKXwo7PbbrKSd2H5WtNwJI1jlChfp3CwsKN3pqcAaNI7Ka6iB9H/5l395+/u///vbN19/vc6jzicVYbJDskmux3lMSYS2gh0qSRBCQ1qJu/KMlHcEI5jUcoQfGdOthABACTfXTVvtMfO7824zD8vn4KrGK7CVzNkAeDHFfegj9/wSgEua93qdq3iCnDvaFgg4GftKMXYoPrzEFODTesMd8nlnc742UHzuBeTWO0EI8mbTVQSB5jYfBEdqjKs8rqUdBDj6vJRH6byx9MhtWi9FN5WV/h3EYHgLEInU5+4t7P1E8F+IeQrSDON4GgRp1CEvVh6XZ8W5KUpgB2OwItJ5QAxNT+Usji/AFPmTrVxsCKZEmJYDAd1QjMGjr1qHkya8yzzLX//612h9VL366IVhrh3pjtxNr1Aqp9M7p4ajTx9vf/RHf3T78cefb99//52M2pGR4BmEjrlz/iEAHICRdzHvKVZ/fKSHVE9Ecj0UaBSvzbftoblPnSDF92nonARelVJjWel2OPz3tK0wCGCxi3MMC1hzX9ZNt2fOlL76c5+b+FHj2WImdPDFmTfKQoMzbOf9Uo99wPqoN1MW1veePr5C2gC8sLoPd/l3b7JKWRgRN+CXRsc4RfiZ9rAwXOc/6Cuq227DYXLMCIKqn5rPN0LD7QSpiReSSDhjgimnV0A+CVwmWKU8MShyyHRkV49fxBEpr+yFfHTzTfseVk70AC96ullkMzJ/53L6TOdZAWjD8WM9Q5oaL/dypjRmmVxSn4/fY4MtwevILYPIkTAkGc6XI+1rAgUB0hrs7POuXE+wd4ZWN6JVcuphedUD6n+l5OlZmUrGRNCnkCDNkegyzOXh8r4AbFRI9BGI9T68YKZNIbkV3CtMIygA4j3lJRjA+GfuB5RAzkKh/ltWaeWLVbuIs72Fn++EVANfVhQF6BGh1juroTLOoBmZXowqJigh5ua7AHshoHxGY0nO7/PsZZ9obpsscxGepwKcIIHMN0RVIfP6U+v1bFWfdwtM502YCZQEve7y8Ix2onzk1vg+TsFrhuozjvNMZsu152f/NRDn7/V+BIxOj5xzqJIWOzwbQv8Ecv438ktjnBXc5jc3kK2cyRkZY+XttfW9ynpbnpTuYTf5jUyojoquTkwPoS6AkAaUzwAh+cj3cYieVbYMD4IuKsyofmFYq8FHeDZY2CK6iuKOBuSyOg1GDfbI36xM7bvFPhQSKhmBMGtVgr2+PaPPGg045Dr5XCoUrRw1anoqa6QC1RmgXcdupQSAACPWcz15bkjd+GDlG6HvykFUn6nz7ppfDM/UyPPP//zPb7/97W8RDqUXUV4+5Z/ZFzIy0+cw8oTP5l1U6536zo8//tRVc0OL+i4KDBgb1k+mH6R4v4uXqK9xXjUyrM6YirI61pMGnho/UGY04GnDjiu0XK47+dCJ6TL9NBt0FU+Ul5XxJIVfGfYdpSjQxlgfFbemgFBJUl+4tVACsTGGPRZqm8HNr1EoQCe3PcsEIylXmpYDSCBvl5snsFPbqQLFH8WPBFkFiki7ztlKozHTY+Adi24SBi4tO5EvPMCFffLmDkaWkltbL2odzu8cuUqvMTQTQMQG+JYDEAQ5u9dET87tNTg8aeOSocPyqk9j5Sv5aQcM33dN/37G5JTZgLROuwapA+gMqgafYMoKPuAwt9MspjEvv8/vOr2fRk9GKBOo2Tity8HAOIFig/WSLwJyAGhMN3FEpeZnFx+hk4RzN8F8z7dXfx05cmDkNtp22w0fskFEh16iOnLlSzgR3/k+L4SeQM7H2Bjb5kSbaj8gArGM6XVYCIVFX8Lxq1/9qoGXBQqKLT5+RB+8rMzNMGXSYSv4RZwb8LTHJWa3OWSzrHkLtfD8dV6vUDUIZ1kmVIT23kFokf87fyd98Ceo7IIJ30EbdKEgtTe/u35T51Tj0GDFf3y+/fgTGyc7c6RBcwgBRV061Cg+lvdRncud5JoZKNvU2p7IAL8GTnnefS0sGetiDR6RKkErhHsBAPEzV67B8qHAgrCXB7q9KGpOewpwKLb2hG1vjAVi05bX4Dy8aAfDyidXg1rNkhU5esvChLTnM/j000/wmZ9+/AkhL9KCGFhn4s6XrVAl3c9ODzY9+Yg5sy6Hp2afMGFbLiJIOMKkSDqNoTNtJe/ovcWTnCQN8Kxh3z1UvqCk5yELJCqcVwqnxsX98vN79NKrEXKGJvWdzifBS8iJuFv9m56pEex2NFie0JibwefmYXhTMCdWyql1CqdX0EDZDY6b7Nq8JgcVb9lAav51JZ95Q0l7cuJLIxuoTGiIRy6F0KAZjLtympoHkD5gJcvQvAt8qDCm5o4zS+td4zXRT6huwvDh89UOI2WK5bYMVwMPyFZTq1pfPBZgrJ5/VR2on1Hh82X1Ooe8l/fJQnHRqEEMW0VYfswdSnnLCy3/J4t/Vlx2pLhlBolJiQvK+aSqEshUcAKGwrhnmGLRMyXobR6QWO9xfmS2jlFrlJXsz9+/e1ezUH+hJ1J61F4h+wxT9o0aM5+Ouk+eII1Xdbt2CZ318fb27TuA+t/97ieLd8ndE2D5TVfFN/aU+vZ38YTfTTm3iyS82pHDrvoej+hW1fJGL0wTHt5YdgJyPmNmnJIHyXOkI37RYdF0KthL6vmozIud3PFpo2Jv7eAJGMsF8NDpQDUCDc7Hs458fhVuyLyVRy6rHhMkiHHaKyBXqv/dCDqSfsnbCsfGf80ODTZM9Ed/LjOsmQbXHZ/1s/28VrbuEo87SAjF7yMxuJrGPj9zdEo+NwAOBZWEwAvAJwEXAc4d0mtCB5NZCDnp18oUVVlcmz1vmyiO+Yov8Yv24rOHpy9GxvR9uSBMKz7vwkq2vK3Vlw3e0o8fEQIyiHTFbe44wwD+ufX8FYiqz6w+Oj1iyMJ3BKAbSVOR0itkSxXMlLkJoj1YOnUGZb08PEI8lrczQ8q8oBHmNkJw/tDMc9iu+O09B6hNXuAjRfsX9iOeHQLfScsjRAp0CIbq/bWXmuX6/pdpJm0g91itG2Tx4+60n/E8DGUmXZk4R755VJUqT5tOKKwgQHNygIAJzuxB96J5r+ZXP9tehFbb4Yn1eRnY2ZJ14QFOQmftnKXaR40iw4xZ5beaDhoDtTdCsKPPkqqAASarhRlrRdyiSteLdeLclDs09B+AALlN2YB0Ksvbu8hNaUYqFYY9JOCLkF0u96JnnyAYjUa7gSxpHE3aq61EJ5Mr3ML+EG2cwGCIJszwBsqTxJU4PaJNNr3JxRAtdeH1dcgWXzPwVEiv+NaeqKZ7HRo8elVVeXQpqF5edfrvfyE4mbCz2FHgjh4iC2n9ZbWgEKDC51lYURGGkv0//PCj7mg8vvWqBxEsT0ypA9E5wkCNuX68Q8/TdFNqAyqLlvpsK3v1h6yKhNSnlI8T8vS0D65DLg3pXe7Y3rtneGLfv/+ZUSJM/phxkuU57YklIctaRrkRt47Sdk7rdDZCEtlOoUyBbbQDWsb4VJziDJ6fcd4zzjG1qvMMU85lgZL3OCCt2wmd3nNxhOUE9zbRCJkfAM8GzNbXAECqXB1VwLQLyvDhS+oc0tn0yLOn9r7PrKxG3X3mVY7UOP82ejIiBLRFu7hsnKKWro6aKkeOTCMKdUltmIJ4mL0U6wq5HBp4EmhtVe+lJnDyb7z4QdghHqH07kOr/VmFXE9FCjF3mb9xw3SF+l0BlUqK/81vfsMGfeH1s+WGirUQNGaABJXwAnkGmpW4BHV//gDD5wWaxHN+rb9be+uyeJ2/idYWghlnGDSqgMNbBAvHybKRoJ9gjiTA6QRVlIC2Mu/fz8xAtzyxYnyhgKT3KNBC+9V/aFlQwY+L3+ea4cvTYMg9SwyEA3m8lfW7FLiVf1h/pqqZSqsFbwgzMnF4PHWv7iBvoGfQ3DQsPqCHzpb5MLnXu4wMop45GSgjKrA8B+Y2kqtH0O7vSsqQH49qVP/bYA7/jvYzuBstoz2Z54g1eWcf0EBa+yvv7ZtHpAo8va+EeCoZw4ABteHRiRyWBPleNwC7c4wWTzHc6hDT+d1zlmjy2WvfB8JEFwEaByL0u67uPYpUwB7YeuQiaY2VtzWeK1vZ7NnX+qbvmudnnmx+xyHI8sYPW5Irh46gekb7KB+wi6/8pbHy6fWp/pKvAGgyUaXGuNEZzBg3RAzk94PaGzF/jIYTn+1ec+gtJuHFhs3yflaOz/PH27t3HEM3+XVTGeq8SV6GUDdC3jovDRoHH4/gaNBLORCsswSMW2fch9WYFyhF3967oqnXGNnliFR7yKn4pudjEpWat1KveZ4m+bN7ospDzi0aaZ4a4MgnVG6kViNZebSPBRDOggh5vrs3IVMG0ijwW1MW2CA0aN7VkcxJLe8P+2COB43PSi/T+bvb7bPPPusRmO1pbM9UE7eWtYEcyKnD6YxGnH3Ucg0p89zqxLRDmZd5xAKdzh9uHZRekjFY+J5zfZmHN3sZuburnFNW5flvWe0zHPowrrKraCSrPxNZp5Ujh80ai0WyMgVQKI8g3hpR5e85MThz305yTdHnzTgnxm7tVEDwNER+nJV4b34pwFTK+vvRwsH5CikX2kvRBQj7u+XxcE7gHXBKy/nwLlIxynWqe+ZHJjzp83FVK2yyAEZ+n8/ozBUECDk8fHVXJQwBWKqhrRKaaVEQxL4Env3z+kzN8qzwauUEVlI2w1cblFj5JJGeXh//e85Ze6yT0BQKf9+FGLm+FbbWKK60ZqX3ek9rLJhClaApjaviDURSfQgL/k66Ivr8Na0KvBj0nICqDQx7ciz60hoWPyVvIBnffbfw8I+3CplWGKPOfwnb6GeU53R1p/cAPwRErVFtYJqurOD0OwyTD8AODCTgyT5I03C6ftwes/ZmeEbjHmht/vVqkkZ8hhS18/48rweHn9rzZdAsWxMaYKxyKIHoi5Wzk5uWWrnTAnbqxSnDrDymHcbkyiHRWi0a7u9GlX9hjHGNUo+d+kBPAO6c0Xb8SQBe33j35h0ULDweeEaG3ieBm9/luTAP2Ba+jBURc3khSlZ8+ulnt59+/BEFTuijqANIvi5PWuV6+b1dQCFDA77wj08c7ScgTIOJXnJ74Wrk2dCAvRYFgioPj9xYn7UO4F3ZKyKApQeYFy3nap9bdgjMKk3B52IvW8t2T8pBzmogfhB+vBuy16Eva5QJq9OI3GD/NDy4Hypv/k75flHkUjRSz0Lz4rYGXOTixH4abiiT6opo+KCGJ2UYpvy/k7MyoJyTxTu/3R77zKZvntRb58v6Hpdn8sglTOMndQ3/PkAJxk3MW+WdWjAPzTQ4XtElFwWquEfOIFY/Uzt81LD52UNWUltu0MM8vqxJxTAdpkfZYHFCvyM5knfaSRRFhSPfswXReAtxPi48PSJZed4odsDLYHHT4l0KOJBPh4JyIZVgHP2WToJtZtXJWXieAOAEBrAC5Z6/YwILmIORqQYnFJtKnwo9ksDD2icjuH2BGKMSOB8Zq25FG8++EvL9vvDIgDCdY7WsDB4s0h+t7CM0BuESlV5Xynpi5WNlWuTk5AsmajM0t3qJxSYsDBFWrVzC5+euWL1XJqNczjMept5tOc77trI0rSWQWyDpALjn89kMYTxKox34NyaU5rBud7nfY1L6uTSxVz4g7hBuuvQs6vkRJs9QBu89lZWMhJXGIIWQkzlef7x9/vkXyKOqZHh7NKgU5fUI48rnOkosLUuu8RLoLU/HMeDggri3ccLRQafh4Xex4tIvSGU1Z7bvWJ4mjNFxZ/xzH3KbIoRLpV7/aUNHXjWcA8ZQZsGHqxxnYzgTeaHY5d85KFKIadAqpOJ8rQbt5zkp9pHy0wqD+VKTjN6TPUKW0evq8A29ZQZD5sH675eff3ErI/O7776D99LhoEyYP9dgEF6h8PJKQRE6XKQ+VfDE10zJ9+850aVCnD003ZtlZS+Xak9N3QY7l7lQ5u5oUCChOw2GxT2hJYfCX914lqFk2lSTn1Sfn9SB5toGWtuTY/A1KQLT8X+8TEPHAxbJT9NhgHqRaymgirYcAmBcxXidIZFiTnGehemS75xRZpYsVSVqunakG3pXxT2n/kyQPw2Bn8saWc7//F7SRu+9DJhDXgH8rNmnSY/7rPic8Uymzhx+4X3Q4zae3u2smNDxdjxYjo03e1zdydeusC5vrhxUKtChnWy5MgLQ63NOHr2NlQ9nxbILXHiHzE5bcqZ1lbzt4PmRY6nj8j4WIGt94rOaqhViAj/v8OS6/YiBnNsKkGZHuC0lprywdv2F5X4q7FYizWo8dF/SqbQtuDBY1rkfoSwt0Nw24CRsOyjp/NC2FVJMYZgXMMTsTvB13yQ01PCFZxAhlLACbGF63fnvVHTp8cyfZyVSi6WwZjJ3zmTlebPkiiOvJr0oOucCZzXfEZUuAYzMQHgODwz5R59+wsHvFuhLEMmjRQFsxZNWzXw693k+w57eLhYQmM47qu9nbtwpjAyS8z5eUrL585oVCoAkDwkZxPlT00du0aZCi6eCwnqVP5a/oxLazIbjkvzw+eVsPd6DrNPlAVW1UxS7XK1j0Xd4Hkmb9M60EFfaAARuwK6X7kw6TGGjyQtdILrz/ybs0k1dD0DOVgGV4zcNRkmE9igpc0h0Wb+qtT7cWfo8CSghNdzNlhW8Q58WlQ35ZhSRedA7AJ1yAAAgAElEQVSBCng2BORMA8ub0cKUj4J4RZFAegJHUVg/bhUyApmKe4De/R2MR4iRvlEssw1/Zlf3Wf6yqIMgtf/YIBDYp+yakVtP72skkSs2J2m7zprhx6DvBu9uR7RD/Byptb2MM2+YYTx6KJ07J0+rsZ8uETwfaTXpVSNAGEV/GjDJz0MjJ4+mR5P+e8+j9tFVW6wEEXyP/6dsxtUGQyeeqTjglRzjqEkDkuekU/UP68KXCemlnrVeqPzH3vNRPXzKzlN+0C82Huamm85FMJAdD6IB9tKPXYU7a7lKdbrS+/YGUlZNXtuAVfV/7MjVgL7zMzAp5I2meFYxnPPlxLkkF+f4STSISaAXAqBafprrt9FASbD/sGAjc0GXjLbDJwA933cPMrUyiq6Qab7XaQhsaddu/vyqD4KKwErKyjitDL/IC57wKbfZ4EGtSxCD55f6vwZgBh0k1Kmo7QTqUJQNzHySJ0Nr3Qv4SXs3ETikE0LDa6YLIq7JeVRoRjrepwQMLwmSZELnVHnPWFKG51oDk6/dsiSFWTUTbgCsWAqeUe0ZFB7G+epZl4BIcw8/efsOSbRV4OCkY7cs4fdDGkN2beZfuSstv9KKivBmAhN7Rd1SIKozXaTwEkhL5lmf0X4BvjWhpIRyDUDGcGQVNXTzTyu6AHhzh2TUU4CCLASKPFM1c//MDy24chSbhMsWalYso1DaIBH95eix5LPe+0UemM9o0X/q9HSABaj2R0Cn1cIC3k192Anfdoj6vDsMTWCQwIPPm+R5F3eQPgnkkv/lkOmVFpDDEzJHlrUaoM1WGh7HJUFNGXMKWovkOQi/D2tQeNkGBXgMB56HRSFSv3PfLvy9++BxYTj3kLFgZrUtmbffgz/ebwKH6u017/fwbxsGGENGN//0jVPSP/rjxWxOyO/V3mmq/7AH5bARyJj+1WWg6Vi/0TQEexdSWPrc8i5rT9mTbUJVlhXKk6Lwx+Nq26zVGG+YB0aSrjVzV73RTrBgxQyDFnLL+XRzvgOiBcxC3nVPZf1qjHbSdPM65Ahzy/xOG43cwOQ21To6B9aPETBkMYnmneoQ2hALMKOrweE0ADx6sF4BuSXLTpAvwwu5g01uJ0h2QUJKYDtQVKH+QhSMZ8XLHZmdMs+GQ/bbZHiX/D98te9sCMatzZCTLXp1VIOOKedaRg6g6Gx70G0E731u6WEaUirDwwOiKugVqbP0t/suIAPYbaAN/+W531EPnlVIi3ZwVbFD58hdh46cZNEgQB6Idp2mJ8VejcjdasQooeF1kKn5ryQofD6UestfYQhY5Uq4Nnhh7NlWopRtCDs/w1VW6YHwhTbTZxKt64msGLUG8vEI09U0XfuqfaR7WRulQIxcuF2l5nwHiUF9Ljs9lGVbiaS//PQzhtnXJwFs45lJMPU7JiMrZy96/jRg1O8qcT1njFZlYJ+/7im/k603+M5JDE6Px9XamNejXJ1W/FIKQRc+x9NYaLrJMWOSDvDm2oXvewpwhkpYl7bfWVGbHuc99EI1zSnn4qF6+kiwjDKdZ6Tn2aDPzwAp6Nhyf8kPBgUNog/vmc+HCensWZWAjkPCddYkvpE/yvWBskh6Df4Dv6HYwsBAYeeecSvw1Hlo3PtY4VZc4k+lOEAYv3p1++yzmtX8HrNfP333ye2X90yQh9I2QK5zR94Yiz6ovNmvyQqczVS3JUvFT7CS0CunvsiWE/nabTme5hMMcIC4AA9Y2Rldc85ck7R9y131sOs9qcULPmoB41CNgJhbnYiWy+jF+6J3p79K2mObnxT2VmsuWnhqvnNzcno57D2uPlYI74lSmi7dW6+FSxjXmITACl1J9M7Nsx3qHDmDJ3ohKQubhh8mRxl3X7Kqqwf9YuU/CfgT2LnSmPTtBsGTs+QO+vz93Cmpgvw2P/f9ked4oEVfyDmukKW8uinXfOYwMNAeYmTAw0MZQKSPR9Cw9uBwbYWdP7wnSBHatVyAzIAPwboylbvp39rIU1Xs9IhkeAFdGh2kCvO2BYKOQfwrGlY6kFsgUX3NPZH+eD5y1TTtr5zl5gOzWqYabH4h79MztY0YaV4vtKnUNG8wzTVCxggHUJa4vVSkL0hkGAB3xwfrD9H2qJkxNEa/+27q/ZQH9b4//MNf337729+sWcVNM0rXoawk6MA4tPa2TRQlHQgDemePoI6/MZAL4JOo3xfXbJSVXGq8WDlVFYqD8K5NRG5bvthqpMHMAeKsAIa5RGKHZALbRkfoYagqwe6b6XCZhTgbpdqpJMCn/ldX1lv9jCEbCRwoFAorXzj2BPpScqnJOMIfTnI8k4e3ICDgWkrmAHImkAz73Cma40ztkTPYcz5jArIiyLrD8sQZRCBHpip6ZRWCKcJ6p+JwLpnc7hFq8biu5N8rgIK71pW5nP+8//yef9eMGhZdJzhLaLGSMOkhzJnDSmr9dADweiaF84CTzIV7U53vKyXFrVGOatwlv0xHIQghwmIQvc/46l7PNZoethFyX1BzgsQGZWKMk98PmdtD6pFDAv4hn/NoZTEreb2Njlausobrc36fKgR7eoLO47NPCtR9QKsYviiqGtVTr5rKMrWgQrNWZGyVgB+fxmGDC+0qC35ITC0zrsD0Kb8M5EwDuC978EVTXPYAOZ7vATI1p5gz2+XZUBf99njeyT1FRBQNaN7R+YHHJ3DRrXCSlgzkKNYkkWrUHo6CRRY1cL1UMz39muRQf+8GzdRX4DcUFhAIIRVFQJtLN++pR6MmWHA9DCWqvqDBFXlWSqyqomEwbe+0wcjQPZuykP8L7FrZWvITllqOLOMqokRpfPdnBNofHh6RdlIpKqzQHu/UKeMoGd2V3z0ZeUZ1poisKM2h5bE83aQ3hRVhpENABPhkOFFwKP4b6QyV76aqVo5Yc2P8ATPjOR2tnPqXQEqyL8CbZY5BEucd1yIrR5L54ORLtZgKvNCeqAXEzOa7MjRlndhUNMO8wj4j5NXW2c45t3ElHnTxREenZICZR8mvlGPIq6MgobsGTZFdL5rew/SqbkeK+d8V0lfpVmhJpmukn2WmohBz6Ybboxly4hDQmIn+X2NEFx+ww0ep8E8lmpcK5SDzq6YqVH7VUsB2zwdvUXhM0vmLoMTyXEg3gdyAC8XLm8X2bnUtd1ndsHRiSHLuF3vyib6w/oyy0Irao77yDBwSNrDzCn12aGUSQKwJf+MPGftXCZi2QjwiRgQqgfpS/l6to4BcMb3DDmsqRveiCvqAQj+9DnPmHGd0LlwEm0AGHM/P0fgl/b2UV5G36pBpn587usvLnWd5F37WOecaT/pLwV9M914zJ4nHtDd4FB5wflVFCEF9gOkl6F3sIMMpq4HT0j2VQwrBM+ciwfbB4+3x85pOfvZzvSd4rwxMIh/Jgp34itxkxQdD4JW8dg5hxBn5ftDBXgrwitfrech9peuyt1I/7zYWSGArOnIHdTYYfX17mDzmRSTTr8z83PTi/lzql3hau77/RSPYutIJbPHbAydlYEG+yZ/7mbxU5+rR40NykHfKtCElRRk1XiN2nVRSvPWw9pznutavBszZzoNgjgmBUIUGE66R1Jraz0YBRyXTHlrzuXmdv1+hb7WqaENLIBCqXp3rJ4mbSsweIEY7VNEpgFz3gdzZNqrLeUCP9B6jaLDlqtgZ7cYQXcinDLtLqPMsO7JLzzSS/z/KnWhllt6R+j2fCzlWLVW6Vl7gWdXD5h/rTUbjw4CxYcCX6oYHyBmIWG+n/u5xVR4bF57N5vmoxqXqnnXzr7tyPA0+FMTVHIIydE0nnerEO5zBPzsP0TRacpN/7GmT9/HAIFyX12aQlXTngsTMUR2wO/NMdyGnxUTRguULnu6WYhbxMJzuddLYmeNV9rnx/un5Sz5sGX9Um7f+uzhzr9MG4aXsTCD3ohA4lF6Ck1Q+IEyBub4sEeMENyaxvK2a5e4eKdzvaZdzeb2KMstiJGEvsCiBUYqIzDF0gr92Fcq8w9bemXcEoeu4gBNBKT7H0xdeTDNRKSJj9RMU24rvZR35A0X96ZETK3GxQdz4vkzZ81n1uapkK0FXzFZ5blc5W6fSqoIIh+eKqC0Qr8BFg4GsWmsTgprFRzNCQyDTrTby7gTkchJFgl0/YysHiYD2fjCMRqjQrqYkpghK6rutMCNJOLRv7RPWTv3s1Q2hbHgo3J4EYRyCjgp3//D997dqalrfO+fy3tPykGfSyabne8NqC1uFODTFYjYb9H143QxiUvjzxiJkEg9aQoOu52YqK7oSlABy9lTrU7lWsF+kRORafb5Mc/AbIg/q8Ejwu+QyJ0g7PElPYSroEe72nqVCAnA8DA4D5Ut6c5U0mdKsKWgVHmBKpwhDHetSg188BbmvAgwdqp2CC8tVF8ZMAclMoBC6Cs9NXxPXqb5iTADf3iQDiQTcUFw8THo/tFCDuDbiwBsMJXLLOVHCMvreY2ElSBeg7+uYwmK67IrRkPfqmI92S52LRk/UcJa9PMeM4tYd9nzQmDc49pSD4RHSPYGXrETNaIgEMtGCQQdBIwwgRSp8lief+vz7TDbEvL3u6BO/OR654HN5kjxqi7Kr7s0GwzHRQ/I3xz1t2TN7vpIrTrdwFMmGCN7ZvQtDpiwgmgb+cPzYxtuZRH713icUboBHunXBgnnSBrW1MYG+/9zLWT4X2EEf8ueBrzVKLD3rpwyjoTLeNN6VDNwjl7xowgWVYBtFDroziPT9kmUhcwbYyqis0OoQ7PaYnIL4PIj6t4WimclAxAqgQxC24FzNA3+iLycvdoMzPF/yhAmIsogzR609PELttiwkTD0OiMBelq2+X8LRsek7gNpgjks10KjHZGsJX4Qv9jx8n5Hzde4vhwSfwHEpdx2P1+fcNAveVEy1hiKQAhb18x++/2FVzVAYTQJpfb6Y0v8rJVa5cRniuwL4pCkENCZBvZP37+/zBCBLOBBFdOgt76FB4xXoUlPb+kwlllahhqttHQ5v2o6+aG1khAV6dXd5B2WIFNh9eqrQn7vsS1DpDNF/K9oOXIKylls7BCqjViH6bcX5OfXfDAs1Hb1Q3NDCwcn2Ehht5CjE6fwbS8sUZH6ntPQ0R3VVnfJUbN4YSOWawTtdxTchieYbefHskfXPEdG2IOywnKvnlhi1D+lO54ASPXkmDC+DNQO5k/fzQZsG1UTXmFa025jnQutNo9mpgnM+mWksvapsfZAjgpQ4H6ZIr0lGRiqokQfVh0UyVgD0o0GFAa9y6rwd37f7hML6db7XK/b0ohjlgzl9dpreSQIH4Pee+SP5/hoUVd5jFwK0xw2XRqVomW8PFzxx6EhHXuuiC3p9LNu2vOmkFooteXR559ujyDCXk+oNKKazf+ZFoYgnDNKRKwZNwtAd6h3P6wWZXFOOckq7IAvrHQ9jyi164UaHt94XDQwIMdicHDvzHPdgAEY9YaeAc6YXbyi9xlk3nBtrQH1tiN6HhnnfLWNCTjWf3snqK8Bmw8H5d5Zk+fytm06Mg5SB/Jr0/rTVyQIP0448twrJ7jsYAGndCzqF1XrIc8OTwxg95b+N1/QjIUcuieFK+YBhw5NyAof6PWLyrkCNhYAwutrLhx8ekFz0Ua1ppUAwR+AHKwffSTeqky/l9anfS8mD0RRWSCuy20CUsrhQdN4jcb6qh+xnjxPE8wM9GwBZ4SZog22rz16dJ0CwgIDPPAFJCwonoKoVihVzA7t2Q/Nqey04F47dSgIugOKwan2+GDaJ50VLRkAOeQRO4o0h7Qkaf5/g6hw5JKYPFyWQeun7SLYt67MamKpdDYTS0ecswS+F+abFk+59lh6+DYH2oPBY5XApjCArqMOMFnz+foIA7EdyZAo/VUQQBk63ADqEl591CtLk3/5dgDTvLfdMoyGEfgDdPB8L+Ppu8+GaD+A3cuapG2kSRMLkmSWBUJjAvECp0hacc8V9KnlaTZA5THq3PsgqVPDVETmArGhD8N7Kt0i3UXZFEycNKmeaMq3OTN5Qh2NOOm06EO87iZ9A6PlWvb8oM9Qfr71TFUCVha8ihnn2JEWfkw+G3hjG8913Xqe8quZNyAfJMHv9J5hhBKB+LH2Xzzc0ZvZweIH59lUd3pH64NPTM6cE9JxbIiqcAkKkvA23ijANVuHFeIF5AvSsaoQgQuzUB/4zgIX00lWhPbe4vi/PuiaRTNSin6K/MGcqdZ7DkAZyKU8pe+iWQZVw5L4RJJ6e2bnVlt+u3LfXNgoOvvrqq9uHD09o1D77lVdGfGX+oVz2+slPXAP5a2hbDpLFP/ZyUX+kbB19YK/jOWnCspXvOsH1jMbKRrum1UnZOFOBkre4hgRV2caInzzl3py9aeooEhS+xXB6tEZSmk+nNvic/G4DOaGEF0aIpf70ujziLmX6WTSZ8qhSnXZKTdLXK+bIncomQxDYjBJ6cTARDjwXaMacPBDhbFfBHaOzxprZoEy3gBJubDy8Z1QQ/J8Jf0IcDAFAMNvKrws/gJytT1635+rtZEuAM+9bKyiwAKI0i0f/sRLk6NcGjw1ngqYSsCJkqVabhWJ45W6cAFiD3O9AlYDk6f2okyrXdrn/Uc6P/BeFq1zBdyi7ymesxsd26RbBpDfOArUZI5Q/BZyV8oyRSoa7Ogfep3w47uriEuyn7bHJXLkk+n4uokaVQ0IB2QDVYS0uvPNsLkGN7uSe8dudwTs3TUgp45zgbhpBZ4sUykvjjrotiSqVxh6WVzr88ZknuPZbNKgJBC+BUH8++dJj2Xx//h3WhjBIhv+iN2B2thdd8nxoSTohmDR+tOZBv2ClQRweIDSvRdtY5f14/mck/LbXHPdWArXW+XT7qH5LE0blCCEXRdSzp/ZglEkqvPr7GB2bR7to4UhjGIDoV32Q8af8JxJHeBWSAyy/nB9ozzN9WZ3V3C1MDGA1Asu1VsG3Y3l36lyDDpF7VBEajPkjkXLSvEF+dCtVpJtA600eru++Cwnc900KdfKQlEMWR9CKG0sZ+qFhQKuLdJk5WQQbboEy7nqGFllbQ4Dp704o2/cxzYMhR7po4un2+Ia6pUARGhJLzxjwuuURwYLphMUUlN9oCTzTdcJbihbN8J4zrEb73y1qJvdzeVTCaIMx6CQDVTVaJrs9T63P3v8J6cmRgTFpk2cKylQVqEFVFW+wj5/G9Umv9Z1gD5ULyPXboLUcISiqvsOVB1i5g5z1a2OgvVKigy1bPfLNDiLeKfR5N9hqrd5pH83HLY8k8317XaQw7ODzt4yg9WoVLEDWVegMgxu3uRIXWAOy3CsYIEeaS53FO+B+x/vXMrnTvihDrcPrL4zYmbtN13ZSZSqJ6ZFsCjooIHdanbUQlKP7PERkjaylyE4B2RbWAfZgl18ksBMYqlJK3qj6WZcti8ENvIzui6hKz6AUvMufuRpb12nInSFNbmcOuUCb78j7dk4fLsDyNkrKGzBEyA+ErxBhKtNUyCniTdz1s7aKTQROsj3i+uu95iZ85wnMVpWnH97XjNQZsr4KMuJ59V60HHmY8IaLHHJtec8vtOKCGCSQEtg93NPJhLDkYyZvn9UxGus8q9x7gpnTIm52i8KJ+nx9Lt97R7/5Qrv3O3HrqKpa+4v8i2BqpjG6LcPQm5XZfp1asdwlHfN7b9+9Q7EFaP5YJ6g5wocGtBhcrjYrzgG9M9qUT7m8WVa4oneAJZzHx1vlJ7uDO5dRPygBqPMx4FBIAj9ty0djjfgyYZgCYpVfx+aZnhbQ4aPyyIm+QZP2pOK5r5EzSwVQwOds7nof2pEI77ysUatUtvYMucs9lKrpCMCjPDnkLchNyHSDuKubUc8890yMcWA+F/dT62bFPYv4BqPQlYd9z3oN79xhHRlH7YkWkBXg6dC3vQZ6Bt6Jc605rFIe4Tkq8iWIOPP/anYrz94GDR/JaThFFqQZP5NnN3+mZ12C4JE7G8iNzK61Vk6evKEtz867N5AfD89pqOX6WtdpgSOz6fVxHzLr2fo9+YLnjs9HRImYZjyiBCiSkQah2EqMbwvwVq1OmOowbgff9waAXps+nrIhIgB9rno359rOmrj+oGmDGyX5j+xtuwn36b6EzVdCDQhP410+I5y2nBsUCp1nJ0BJD6/1iM60TaTwqDu+773GuLTljXUkL3JVzUP2ftUSM3+/5YGKTgTLlpFhPed76N592utZ4GA6Iz4irnI1Mn/H3G4+N++RPDAg3rxuucb/lgMJodUzsbx+yWqUmY3nMwPQireNB0TJgofH5wQ8PsimN7nhPYfP4RBubTwGuZ72KtjduHffVkG+C4g6PTZiugIxc1CxB1XkwK3skOrhrk2wUyAOgKKa8CI+sF3o/iwEgPtynd7NUFQW8mBjl9U3yJO7vM7Is1Wfn5AX9/lnn92+/+F3qKCkt9EA4R5ZIffhDUMUtd4a49WCOUWuwohFMOW9+/GnnyZxtD19zyiuqD+VK2bCTBBrhTv3YsVHBX0mep7f9ZJeAnEvAWYXLBjIXdFkK0kBTFvkE1bfFVytyOE1khdF3oZhXLVOCMnLNcqjfFjhUAkaG3Xyyb/7wz+8fff9d+i3tiChFWXcl+mZQ9IFnqRsfEYAIZUO0T3iBnDh+XbkxPOpiCaxmGtkPtBYlv1FTkURECb9U0i75oj3AN+dnkFvDZ9b6RoFMsh/r8OzN1udXCGHKlKPnX832KUa0XfD48+fK43DPO82CvwlVa09Gep79jKQo+Blj7byHr7qkUcDAK9WzLAfwXf08ZORz6pefi/ByemZoYLgnhg6rG8kIOOdwAnuyvH0Rqr9CO9j5IfJefI11fgWzgxV3jeRmh6iCElbnhYY6aUaLyBpZTQbdI+iOkxKH/Bm+jKNGRy+e8dK/PfvK9JAAJ5e/jt9JNqXg5C6RLxT8q0MXbMHQsXB25ZfREQkGP8a/AYvV4330q0ovNmhfRkHWKONKb2NfBu5d72KhKC7KjNBynYssPKTzxyw7eKWdGIwEj84YLariFhf3VSJ2rPKu0uvFNt52Is09Pt8+7M/+7Pbf/t//9vq2Y31ySCkahQeKL4LnIE0hUjHsMHHk9lg2D+ig4afcAFQG22IKDA3cO7XhTgGXAHSuxgr5JHkpoFpGqGgYyytyyLJpYv3dirISIntqfPPX/1v/+t/RWjVAh7/dahIHbD9YW8qrdh8eXrkMkfMz19KxJ4sMOPH22dffI5E9bTu6Jq2zcP/pkelEtwrV8BEWr/rSRHtKteBx5iuVPiI/Xv/FjD2xtjyNT20S9fKZsrZAYA06BmuTgvQaOHgc0g3tYn5BC0ZD1/CIi4bDF+hVIGDEjRvqlL1/Yfbe/TiYk8o/zkT5evfBczskSvr34KqCSQ8WeUZKLCIYe6ogoscnNes3KxO1nUPqWBO4GSBnHRVZ1L5H998802HzE9g1vRnYS5mSRrMs7KQzgKE9N6dZ57rbH5oGhjLONcNoRSVSWVIz52W8t5VS/xdCXNCrM6v1J44w5HP8L5ACxrmbpC1BTO/MBaulHUMtreS6eRhGQgwZIJ2cT62zFNJheeDIU6LyVBWoYgorBSqCIWrw2ljhxWRFMz13Nw3BTmljZMsTlmkk2LoKJTSEoppw8hYasF6ONFaRrXZHCK0FYtkkcNSCqOcaQDdYw/vl79KHtrlqdQrFh0jF3iKI1L5OS/uXi7syj3QmgChq+cG6JCe2aiXvdeGHyzfMp920z9JA7AW/wNdoektPaVUYNFGxGGjyCcWp0QuWaRG2NB2VOZIVTmLNixb2VbEF850lzIsJ08rAekOHcMjol+7QTb7fb1GCLaelUZ/0mLLDsT2Rz/YQ2QgNyFiguvuUiCwZBpgiy2ep8GWlX1GkwiacNMNkFp2LW+TZQo/C2eNwrOtl3A3A+rBdzD4HFLe4AIeVhXlOAHfZw/9JxA3smqAy+QPch3/+T//T7f/+2//r9vX3367QsZYgyqKWzbEvnhnbpCzuw94X9zv8DGfI9ouwQIZTc851mxsckTDKDt5zn1P+Ixz/WzQT01B5cBaHzR/e0JJ9Niz7CCdVqqOQ6oE8PnHBmnqgFd//V/+Ch65U2l++tlnt/cfPqw2CiZiBxJS6Obf8aJ9bviXmckeQC6kKhiebl/+6qvb9z/8MP2HZEWi3DvASwrLL774AoOjcdmRxI8LdEsGhTJalB7eEXzPgjSUZ1elqusy+Wp7KCFIFYKu53z+xee3HwRkQGACc5NvsQ/lBFbnkZ1A47yj+v6bt290Pk8Eua/KZV35D2yBwfDzJKWauLG+V6+WR65aleQ9+TNudlv/ZuUm3+Xf1zMLRPg+7PnyvSRAugIgJvAa2n1WzJquzAznGS2FfYBc/8731gIuDJfcg9+xzllgKD2bTbeyapflFqFVepSlrlI4AARD48EapGjVf9WHokC5gVk9/+dffqZLPhqb5rn6rJfQUAWzFVSCWAtAdKF3FbPXAjrawiMVpUNkmS7RAGhZyoQKdKpQmHamGOSfwpb1nWyLofADBKbOsCTK6YlcAL0zaXmOPhv8N/JO5Dok33JBd7TcCh1KfN7aZ3BRWLEFrT1lAyh4CPSug5b8DBc0dGI83wfpEUVJfj7WgIKRPQPaNOlz1ilQNlI7d6f8+Qw9hZWLTHw5IMehzG0YjQeHRS0JNCuU5jDka6yR351CgdfPERLtcL3DbRtUtew4FGvJNdPUVKzOnfOdsw+2CzE9nOHhzZtuX5R54Bi1FTRdss98mQp1yQDkPsn7/JqyeLyPUbCj6TDUI8xjswInseh/iqxwb0xf8b2cMiDlIWS5DdEGJaOZDeSsO7NgyGcG2QmhMtWyllikRbYb2WCTPyMAO9Mb7FWNsPvtdvsf/sf//va3/8/f3r7+5pud+6dCny7OkEzDSTjNInKHW5YtWpbR2T8zT+u/DwG2etRcgvHxBDcGirSdMY5suAwIu0UecssIrbfO2/3r0jOavGzwzmIAhFkAACAASURBVJ/xuXZmmQbAz2fVql9WIRd4Vpw9LEvWRH4K1RRk2KzbMHSMJj+RjMeecCB9eQMtIDof+gxBXSBZE0xfJKUhXa5SAefMRxxEHabCT9O/OdqLKOmbjxqCmDUyL65AzB/++te3f/ntb+Cx6j/VGuPtuwYopaDn8uLCcaACf4clkMxwgskaEVVetQobGDyWJ/PD++kFl4DRHpl6Tq0FlZiyuuyNy9mmJ5jEvhxuC+u6nltArGaYJrGb2RL48RFbgJ+W7hn+aLo8wNo9VfHZft+vf/1reG3rf/XMbflkInO6beL6REf2hA2gmUIc05dbK2B/skivrCl2aq8wfFnkwQv6ToMi0QHWHEClLOQFNkOonXxYsvQclZNe7b4LOFJ2qEjye9HyWJ+73xLWc1wGvID6WcmRR4R6yZcAgWFkUfELxeIjLlySsYfKZBYgmaaGRpxZN8Ld9GQr2l6MK+CfP/O5ckIBlWvxB2ShzjllQRomPFfnuYTnR0YpjkL5PLbUPe6Jnlm8gMovc5aCVwxTDGJMe13UguIftkhp2Awio1ExIVKBMkKtu7COk3VOOmMVMte6jKDyMqsCtBLgWf/ialeGo7tPZK3FRoNkquXSyc8O7aUMxH0ph3iApsPH3juP8u3bd7g75v4OfZ0yyM+32mjCVWjVcSEAFMlp+himEr3PSgPrXz++gSFNnOaUivRZWaeo4lugPtdGWhiZaw8fpxSQGk7wxr3c80QDeJOm9GO7qyIvPu8h4kvLa2ujgp+1bhQPFiBqurVXkYAv6Yd7/Yg80CKXXz5wkID3ZGeI3SJ4Z30pPF0YKRf01N9tgTRpMQTf9HLhc/LuNSgEkNuf93prnQTyU9xW3zuLIHx2uB0XXRrQRo7zXucGjkkDc788jZHf/A7azpxAzujcD6JU0Zdlga0xUlZaDkdacHvh8g37QtLCs/XUbQs7OVHEIHMihSUXPt3avc4FsiBMqfzaTdowiQv0HfsizTD5cxNMFgvk+mm589LfffopgMx333+vxrEqfX/9cPvVV1/dvv3223Zln+E9uSq4JjGZ8xDdkqTuxQCwgFuFQWnYY1I4yLHDAXBy7lwTb9pJz/VvtBxReOjp/VM//wRvXZRo0KE7BlOI6SrX7g/+4A9u//z//TPuBwUpCElE0cWFx8z3mYLUf0+rM889hUx+xp7DAqh/+qd/CvD8F3/xF7e/+7u/u/3DP/xD5/CdVlU+z3838xhAQeYF8LA3qELMlb/pNWcuEZ1RBEf4vMKZcs5ImHjE0f0qlhJ9VYUppRieoBzWH9OB7sdJ+wC0SuBPkMURV/Q2mbbdFyzTI9zCZ4Wl7M1UR/65F3mrwxImGAoPkwRwvb/WWL+HXMBonEl+5zm5Sa68PMgrHO9aAabyDv/yS+WCTsuHFqIrPJI+d/G/iyRemCJS/cuQt1ld3wXifIeWOekNGRlF5brpldIP29d/9SnC1fr/KtoC5NKcUQ4sd1X4BJd70kLn4dJTs40jIoB+c4tCKVzfDNNjuTJ7+WT9y08xeU7KjyRvDGi2PC3dWmkGH56ekK6C1AuDExRVGPyxFxzOtwlzg0kbBqu3YMptGQNzBzaD+SGDlkq/qfN8//4XzPTNM9o81EhgGXtp+IKbl4dX3V+PPo7JSx4P5UpvBuf0LuBc5YIXp7pgqM+XCqGASjkKSp79/HONBzMND11loUyDqgVSzIcT8qTMUmjWHlk7TerjlncwKqTBI8XiCsiRN+Rpr84J6tfDc0++SPBFMAejqT25NOAIz9vFQX6QBx90iNQBVsEaT/juTaduH8P9GhKMRMzwZz2LmEHCCcwxbXIKNJXzA960KiRDIUw91+1chi+ALeaqSetKP9iyQ/sPh1XSpjEZeW7y8P5/wt5sy7Lryg670WYmgASQRUMq1nANPZb8EfawVbYkf771Ylc9qF5MUyQNsggkgGyi8VizWWvufU7AwQFmxL2n2c1q5mo391kAMBsC74LJQmQHUlnR5RcaeMyjx+uC++3NUkHAWC+xaBZyjKl0gq4tPwtQKOLwWqVFsiQXClzacjdQWsc6Fhz3TpadJlZztbLJxbWgxgHsONcuVGWEiSy8PHYrdQsqPzN7WfU+hAKpEOonnPF3wcHLABCP5YXTVmbSu3twrepeS0bmKGJE/hbyW8qD9wDQlXlvuf+5xpipwlL0/j+hqrJy3L7//nsCl9jL3L+zHJMWTOUd7HzFE8EuIJjCuJ5XCr3A2zfffHP57W9/e/n9739/+Yd/+AfM55//+Z/hIc1mljs95/N2xUlRqsTeOKbF3r0CsB8+fhzwOqb8ElYtzymSnUUr7cUz4GizTop9ASIK69/eQBDsa9j15UmDUnp2pEv0g24QUrQnRMUH9p6BrqOnHZ0BboWhBqjKORmwQlHL1g2TQ8J3dpIPAQsZW0aLPAqiJxdGkFfcX8wVwczmclPw2sPb2zsoZwta0CiUofOGajxz9qZpta4rI4anb4RAd5qEPc0aFwwoNUY1aPEYcx+vEaJxMcjqdYZkkceKQJvzgxhOD4nBDXjI50iKCrMfZ7sgpKDD2LaAZ+U+MrcvT9AoLFTDXrsqnjE97JSB3K4H4KMAsPVyjYHcvItegAMGpV7kBeNVTmLBDqFthYrCoLxbO3NHqs+bvZIuGpAHhWvJaluMLSqXSXL0qgAYEONCXFVrqJRFlsn12TVCoD6TNGS5dAKM00qAVY7jeOjEGwHmfPKG14D0iaYkbda0wQ5jytWMHCyVtfmIPTK//eYdCtgq4pEeGl8LgNEedXlNvTn2CMpAgIYLo9ogC4NzyFsGBlYC6vYkkb8K/FrHBKhgafvl6eFBeYXk52tUU9joYC4YAah4vM/YnUIWVgavuW/DMlovGMurt5X0zLSRmt/d3e3l9vZGRYCkRq6BQv+hK3XyMMndRRaWSQJP3S5FOph0NTlyeIPy7ykWVcgleso50as6A6BfQKkoDe4oeSasbq8lwTI8clZkmXOyWpQSyQp97qcaYNBJGBL+KRAwxTgJIr0NZ++yYGlaDEu/ySEUOyWRyOQFz48BhtuR2Cqew2vL+uEGQ6iFq9ljTAbwGHMuLdhOTlBIwUFS0rqqbYqfvQMNh3e6d5DkaffisvfTLumRuFyWyGUxw8OVrX1iTluBDPb4skAP2h529T4Q3fYzinZc1WUBvL5bYCg8IDlPrK+ao7rqNz2XHoCtEyryWwiKKrKoa8v6rn//+Mc/dii75lmfZ1uVfX0TGOV36bkzYE9wW7+/ev0KALt+9zmr5kmsg4Qr1ga5hRS4CZgpK+WRAi9Ns84EljYY9rDz0ionNs3GQoONKAZI+VseBOfHpEHB9gQZPrICN/LQd12UMF4hriOg60JGe4UvFYW8RM796tA4+xviB+tmi7rA7Fi+bvhaQvmhQnw6R5Pzr2IeCnoaUWxeztAUH52eY4IxWfoTM1noP/nUOXwEwHM8Vc096Zfr0UiIYKrAwf0dxvLhw8clLxF7duJVhJWPfpGutl/dQb4PbUN08FeNjcf23bAa0p3lpez28H9umL3r5aE01mqgGONjZAJQUcahPIiWF/q3lGkZE25wamXayvzZ8Rkq5mo8TADOfCwoMoSn6eExEPcxa1DM9Qz1X6PcFrhGa7U1v4zfZ/7XTq/sesy9VJNYv1UGUfce64UTyNSeu+pVJuHSBcFeGvyLSqlJt2GYvqqc1vBp6lXOX/zTxvysy5kMN817bTg38ZN6XVo3OD+OawSJPoZSN4TG1eMdqnWqv2X44tQ0YcQVcK0her/TeuMMIyQQn+/PgVzTBk7+ub98+eWXl7/85S/yyo4Xb9HpcVoQjwKlPHYBT44Rxo36yy38qIpXiC03++7G3wbFqwHJtTV4N+84FO0aBrVaUssoXv+CRy4BSxJBgi3/vp9RSKA0Jx3kpJlISmKBMiZ34hVH62CtjlkJlwBiVMkc0KylUEL1Flq0VTI2EUkPynaeRgM2ApABlU04nn8q1JcAXiqJvMbb2Gyo9+yECgEW+VH4vgXJbKTHYhulPQ2aGoEprXMfx+V1BcgpQW2Fmt69HRgEQDVwbnqIyitJ9VaUtoxyfkkf+F2L0mX8qsQ0oPL6e9xeT4Mdh1ZzfnXv27dvkSPnMO8OIPe985T9uUFivac8ew632FNT69CJ0rq52VSAs+7JEzOSpnse+73iDa8TldOmICVbDdawJ0oILwGUYNRhixTz2U3cXND07WPjBMksbMiztrKdk3hsucPEbXpsyZtrSoQ+lCdvAEoJTRx3Ju8HPViSLVK8lhvL/NDUlkCONFEg7RbczHCyk/Un1DprGjIAxvN4Ausaevr9TJYmc506NrkAuVqf3UBwgQDlJBcwCxdY/UwikIkUDk1XIrOlSxpbTc81Xyt2nbnMfVJz1+KnjX4oN9IgmypkA4Qy8pCfKKImaKVip7NBYW9sNnMbu9mIilyQnoND5OllZDRhqlQNckfPKF2h1+MaYaoE0bvi7/19Kv0S4ERAzuu0prbYHnWT2tEbOSbO0QqVG4TiDbirRkhiuMvJFmzMiz0AsJGxo1XCGi65dnOEYl/bXpzUyPzdsg+UuHnkj1fPJyMD13zbAevaVzliPUnTk6m0wPUK7KdtB6tJa75coGycO/tMbZYy/WzciUtSD5MerEVz78bDnLtjficJr2CKOsgpDAXiWMFPcA3mWVImqvtA5SsXT1WBYbVL2ufBsdpY8H6ZjrWKPY4Bcpwv52NeH0+tUmNk5YKez4odXlJsnSvj9g8tzEb4EDCsC0ommEFDeJAKp2LuBNSll8+bgYVKBbO1TvF1qfR2hjch4P1qSOwFo84JztQD+56Nyl5Srrmhzm3LcZCwd1Rugt/evyX2jrBec3EGHNQMjgqfa0cPhHPYaq8K4Nzd3iEZ3a77XMez3/0sg+HdS7R2qV7B+tnzcH/zY8L0c3GUjJ1X7LR7tj8v0be0kne88yzhmcL5l8digKTLnUZsuPj4s4+qCm5aWzwuE4rL9TlV2C9I6ASHp/Q6Th6Gm7TM7RkODyvWLfiMLDFWt61BW/IVuqM3V2FR5V7aTU7nxOY5gHxrdIBZybSL0Bvz6boPZAj9nZ8gcNMokxAGQOpj6esuAcuFzFzmzw+vnwk4TN8U8kxcX/N+2CsL6x3vXmnc0NkhrfHGP+q0ignLjIdt2odKIok/XL7lkP9UOo4RWu9HEZc9o26vMBZGLz3ztCafZ6c/7Eqg/5DmSgyfPnIAcqGE+CyuaZ3G4GpOfz4iMHN/eA9oqW4C7UwV9ULbkcDrlh3Pl+pnqVAW1MyE21Muk/2032pBAZ9i83mbzEtuncGTjSrT4fCfjQbe70xFggdT+DBxFwWId1IvlAe/QDSHmcBX/j3JECc9EDhNOlDKyQEEo1/W/oAOE4dXMFqypHyBDG1OWgUSm6AXCDJP2TGzhhBt2CQf59xfAu1YiUV3+u+j3vBejRE3VbNezwGVpDMu6RxUAHkA51MaZ2qahECSPMW2wrQcHGPKmpGPprsByGNMpdeT0QX7vAwKV10Buvrf//E/P6OBa1hH+4Z5ob0oO5jyNtoisPDL55g5JnGaA9z/zk21F88L3QsuMOf7941Nxkr0fnad2jSyKS4WbMtcDRo1YaUgyTmu5Ky8JhUp7MByZ/79Xr8rQ4nded3d3KO0P+dGObqCQTOxvVXuZVfrXycGfPnFl3A9/+EPf1gAy0LkGmSvaVjIu3eyw2UC9bl2nusiEJ28rC/tTUq63Mfy0tonUEthsNBvMFt/zjiC6GCEAp5RQCVC9vu7U7D0XrbnQt6XWD+3oDij1VyfMzp5yahIGnoJ6PazIwfGlAJdrXYkdR0Teqcn3QrkqCAHKByt6tnzo6DFHNSuwiu9KkZ7OsaLARCli00XIxuk2DSZw34IROx8ZuQJhaZWF7x3vPKgD/2P73WIQ0UsTRfqRdVKxjLOObSTR8Mmpk+Fe0yJ/a9PGsrk8OYDrNvuBSFAUBFjK7mumBOYS9lqeUGPLBU41nLx6qQS4Vfjy2wfMHlG4IEO0wpFFfgWP/lUC/npmrPsrdsAytA8d8HX7zRNHEZ5DRCtitKqKyVgtNfUh96zYnHVA/Z6OPxumiZAp8XDeaT8Kbl5DuTM627PJG9cF3pwm1M6I2xNq29CZb0P9AohpxBKPRrRYupE2LM21PpI2tcZ6E6Z8rqOV5902XwaBSQ51xd5TqYODAtXXeOtpBLeZ7mwGXGdWMT1yPft+MPG4b7m3sfxru3vmCPAeO36ngFyIxUqfF6bg0pQhJmZy3d/X223qrE089Qt91gxu+pa6hNWsM/cxijQjGWsqPFogLV5vr3jbuEzXmau13jP0RB4DU+I0GJwBlvN6Ble0yYYdIF4oj0INlQgaQdt++btitoy7qCwnb92ioD3zRr03sTuJFgLH2Zz9nl0Ej/cMEmRunfi4APSzoCOycL3VB5XNTsGPg9gg3WXqz1bRHi+O3DMakR4S1SpyvCVNZzEhD7LZyE3S7ls/rzGUCG/GmP9FKH+/82pAU0XpLT/XervyJgpMJLeEhz1USmY0HRgzzlkiPY0zKjF38EOmPKkL5eZxrkMk5S1ecgUanvpGSMKhn88hqR7NFKuXB87OX6lncoZGMvPfm2fkgax9g6B6ffsAefvWkmL902vklwCuVvF7JYakcB5H4P/xnqgOILNiPl8WraYE/jS7TEILsw3aE66WeTMXeL5lpv9IkHqJptOfuYLuT/k9vodJ0jUyJAnw/OKnVNFLwPVZgrolc6mMainRUOslIKkmav/AH4mB9FrjFwzL1ScF50y+Abnz9I9V882wLYytQPHRQC4Vgqn19vh3QJcS+9D0z0bNY8ikvqRziJQaIhFD4wA8ORQu4ghPCg2/gz+NiWY/LjT0qy1PaUmHUpPlQgoTy+VXhVE3WIPPn0a+bbLWSp651Lq6DkDsO6zN8Ap5TNH4sYk0iCd4El/cBYZtNOj9IrC4e2ra54gjF2rLnmWNt4dPgeDB4fjKuxbn1U0yCfurLQ6BpJpr6owMbtaCFW0Azz12a+bJ4jUoQrmOfO46SL086rD50jDHBNDz0XbBFKkBecHzhnJvqeeybzhObv1APadNy4vMfj8JF+N43NPTb1f+XL1nZu+0+whbWFtlh5/jjylRzbz3tJbbW95pjJwHmwltkbUDEI5dsogh+pBd1m1mosKxWe3bYRGIVQjCdoyBzkUsuh4JM1J+wtdXMnn1aqjKhztyUmmssDcMWyDD5cgB6HUmHgUk85gXVySJLiek3sc9XFjVclHbwQYBL1aKGgtwPdwK6o9w5qhwNvVOZVQzbGOv2q55/t0uDJEgKQviCa8Ir0WewFHON3sTrdCxBxkedoaszVTZ7GS6flfhVUNrPJkgAQfWZV7ZhUdZr2FDFsv1fpezxl7CDnLU9JGgkCcFUgaAQ4HI38qcn3OaG1n6AMAs+cGDgQ3V928cE3/XOwEnfvvqfBMp/6MNCXjXual82KW4gLwj31BRzDsOflfrIGtzADuKej6Wqldtupm/7rmPYE8iB8nidd4XamosUtuaztFQ+7q32HVyd8ieDfvzQkXfFyYLn0CgDleYE3+Bp/nWPe8vr+/fPjwizS4vDFd5edcNiU/txKg8rXan98FCNQAWbCFvHjDoggLeK8Zj1c7/nDN7RHgDIcOVAgAecOEdrirGjRMcUvSDqt4+TbCNgkZt3eQ5V99rciXColB1vF0hZ5re67clsnfILGuO9ujJQxeSUppxW6viRqkF1AYgabwpdIF2fbJCkrVusrd5MPlsfDcJNtMjzUPtCeJPKbhZ649puNiFeUpgsskv61s876Rz/bKWbGyFxjHrR6HrkBUj7I1NL97YFQlCvad3MpJJaB3Gd4e/4SM5NFYqT84jm4NkgGWurZz6pj7acPCXiTQkHK9V/BGXrQu9Hfk+WuE4r1ecGwEx1C5ucpTeZD6DNTSeYAG0L5ZclOyBO+kKdYSyfRG8lbupSqNyYP1zcojHrtBbdoDYwBMg16IMxny7959e3n//kc4MAgCp5jARp2xAtMXVPxU+AL6wsUV5ehx6HQ8vTYIwJO3RVgG+F5R+vdxHfT0FH1wL30yUoK54eXijTrBCS1+tEsLkOOGTMdwFzPkZ7TuVmFWi5rnh6JlxwZy/Oy6tnKGinAqHwvKmV+OwAoUnYKtecDkGJ6/sdJZMdTl9TEfALWtD50BxPIeEXYq/yT6ZsZMRJwPNRceAk65ZVvLdqOEUVoL0UEet6hxKBdlmOqAFcM7YUCWa52Ap+boEwPq8wJEruYEq8hbV89x4cAOkgwAPd3V0loVnGkgQxDVrqMIMduB9LM0b48/35HA7Myzu4OnHMn+3XhtyExc+qrahb9FFuYIa5H8MrkDT1jRbd6i9SaDNLnjUlHqdd5fDYkNcCU8MveUdCvaCKJIsJfzJk2596A67JcO11mroWG60tSnSGSSO/ZU/6vXIvSq6joflWNByvtcjSuvEDZX9C8QimkM0sWXqATUj2muZMXtTR25xBNIwMs6ZijBmcWJfVscRwlLNb8GPyqZPkJTy3p5A/pNU5EreBNiQEoJeyUA1eAkAbkUGHSpemTBG2bFFruwGUMS9+1JTLoqbxN59oGAQAswMku+omidgbm6EEI0y8azJ16X9PbLe4fSk8h5q0twSlc7bKWcJNoFH/ACYkEe0q7OwaQ5gbymD7xAuXN99Ja9p6z8rqOzyosjlKvdYkGI919sEs4FvVuFHmClG4XFI+Rn0MFc0QIoamuTJysIGNHgFmgJqC/fBsOdW8Vs72E1DVZEiFvHwjN7Z0EhW44gntXXyLOMPVWOFypdyX/kx0iDCLMGc2zdk3om+C/kVBqR+F1o/xhmFjCOkzE4FrGeDEaMEPS1FhfV50vupwwg0vTQaOqnHbT6Oq4z+Td1RxrjA3BdOWxvvCaI5RggztY2bjUk7NIqg9QOn4TXtui4cxf1NoHA6WAwYJB04wfyX0esmq6LZnyqRR3R5Rv8b7vx9aBG6Wb4IAS8IEJWWJy9LciizUawtQUW3ycA3N9ryyHbn0Akd0NWOj5JvjPI3rxurTELxgWSUA/A5CG96JFbzibk1T4Fw5ZXJ9l6feKYEyunBkLaM4p0azplQHhDt87bSYi7kEjPmdfxrFrVoUoKkDWh32AumXQHMJ6HPX9mph3EOQ+TIatHQgF4QI1zJbzCtBrLakBVjdNtWJKsfO3izdQFK8PC/TnCwILYCv1pTbpO4Jqg9ex3hzHO7nlpLtjh3esiAib4iqPQKPUolpR76V5cIxBDEUuLEMeUIHO4ggDs9uYWj3MI0cLMwh+H3pf3PXIhveZoC6Eu6QZ6OASh0xWcpkmlyZMHbvooqDDmB9TIIgfAOOEvyhoKctCXAVG0CrKMyLlYubmggFa2FFtEHVZltCasWxHshouLiuBxQVX4ntM1HpBRKIJukZJmwZ0yb+h7ihZMAm5AWuOhR47nJMO7HIzR/Fj81rqZv5BXni9Pyfeq9hX2pVxrUEnChFw7hH7kgQMtT0jVngfPvYGFwlKUdqy86aCyQ5wgW3pB6MARPFMSfSlAVgoiwMXec+raT0A7kSFKECFVGA5y+XQ+HVtnT1x7fm11Klllsxx5UPI6l5HUXu4FyDFy4x/L6dxnnusw+qpzI7VfPkHCz1iM68j9BNivHol395fHzzzJoo0qH6OlKXpEMA6ViWi9s8tLrGM4ZhaDB4UyWt3FASOdqB7eBpWgc+Vlps5yYPxsjvxsmnUdeHDz7FLc0bgCmNpCZTn++c58Ko95E4JBWf3LiB8fN+CNz0gQJgyCHNhOEMMMgGOVUtW83E/zfg299F50NW3wSQTzr/7j//y/oY+cJ5+KOtuL9DUB5sbiC4YRkMtKzSEmCqQUmHhvLHQqPL/ToCQ3INkSilMKEbbYZs1yboWIJykU1zSHeuGVJ2PLCUTgDZvFxfsyr8R5R50Ay83jOafw9TRV1zhMwAYkvTWhmAyEzrxsIaebURM4JThLYGMgZ6CRZ6gugkXzZ7sScuJO/Ln3CQA9jtzHGk/m+Cy0VsSufkMJPv2+3Suac/dzFsG2Nbr09T3+Pkg+KqiaEUkjKXSxj8oTIc0cc+3y/W1siBaS9nO8UHAvVMEmmB9FLBLq4gOH0fh5Ct/ld1nclD1jZVceRpXMFxOUV4NjIVeh1YeahypK1snMDt/clhK1ounWB/QiyKWpKmS6/0EDqpg+21vqabV4yJ4o2ozjGutUFdEm2q1KaFe+Z10/eTb2DlmUuqKRWs38Sdodb1G/U6ARBqQ9WWLppQeb+sitNDuAMI0eiCuHyGZbFNqeCs3lSLSWa56HvRaUec2TAJPxt0IwoR6CZtRyQV6b6QEEyg92c9jNHp6RCSMLbDCc0+MAoon6dIjdHggXHFkBR6Qix0N5Ff3f1FQX9AvPaxRwSFE65AXgV1NTexx6lNkehM+UB0Th6r/92397+d3vfj9FJAKqxSK3N9foUfZLnbEtz5IW15S7AJ2MkLSccZ1NrHYDH7rj+hvSFpi5+yWCa2P/X9+/Ag866sG8PxkuyvvyPZYd9a9b4lB+zGv3XLyR7eWCJRC0TrMMJ01ox7Yig9ri6UhBaZfj2eXZLo/9d8paANj7O+j5Sr2wkbKCOGMP44As1jITro2CDf6ph6fQiTRiPh1H0Po+theyEVg8zxQq6lWnsuAKe+daDq+pPNx0OsnoCeSyeS0P7Ud2NJ6L1koFbt21Z0o3q726ujyom3LQZQsOf9aKVYK/83VOmvn2eyNM2uNKryESNM2QLn2eUeyAMs9rg+u7381FdOPQfR72UmRVrQnHYZckbKlgrcHxvE+D5wRdaXWYYHdQcFjLbaB1nws0DLZcrVrWezaYTcDYISl76aJJpRmO+Yhz7pvHbkJeFIsUUFqjnl/SWzJBzn8H96nUV6uOGC86eAAAIABJREFUCzAe2hWEj6JzfsJ4u5pRVRW2g8OzI6xyuev+PEw7v9uf1WfZKrdp2cfIbcw1hHCz94ibwArTzdr0/nj9GAF4QkPYFNoW7n00E0JjtDhR/eeCDEh0hZtVvpbCmmNnXin//xm9lUAPzveTV69ib1BEmnAaBz1ut5PQRWkwePwGSjx7lacu3N3fX25u7y4///zztNZ5qmPnCKRqbmgi7Fy+ST+/PLWn0lY8G9HSi6k0Ev/uI7vUkDiTkmm0uWItwdgYip4D1sqFD847jpSUoZ9Bee7Hlx3kqaAnDNNNzLfwU3mvakROlDZggSyTR6i22vlpDGuNjE9AKffYAJvw9LnVRvLhzNneYoIEgoXSJQS16DEXPdgwtij4MBADrQjMYB4wgIsXHtknzyclKEcSa7kkvfN9dZtzzPhsKnrKmzI+6cEm7UTed+dUMbRfT8J72xupSApeG1WwyjGzPPe6+Fzfrhxuj5I0x8GjlJ4m6ir/h6gQGtmuxkDrDoH8TVXQgFiKNXwF55JRq+Ve8RTXybmak9S/V+PiOjtYw2je5f2ZAez37lGXbumiXFnLkqKN4n/v6cgt7i/lgk8j4T4ymkY5oNWfvOGmIcm8NiaINSiv8XaSHJAbr00PHukqQGE3qCFP2DufoB9yCCc6TT9COhgUss0+cikodwWZQtcKd1/suqf++/z4uLgzE6SZwZth5O3w57tw3/+GwpUUgBchXf+qRl1R8XqCQmwPc89KiDrUF5aPiWYnsCTvpchAX+zrBHkj84Z7rBFs+XUA2BGSzk08W3v3+EqQk2P25ybeep5BXK1PAbn6z5+1IFAX+GXeQ5vtMfD19VXl3dUzK3x6VPIjjM72Nmmp13YXulaiJxWeBpM5ftPxMPTqIcAZlGPktlxy88oGDzJWvG8dIlH4LAHaPvYUdglG9jUoHm+ajqKXs7VA2DJ6OEKgQWiv3uLl3uvxoBgYUsooHABeogeHPDmChN38mXeDnzhr02vbdAIl4Ma9OhUFcQSB5vASWWHseXAUeUqi3/an9xnj4XDwRnVOv7q5uXz19i28EJV7m17/a4FRA07O5Vh9m+uWv6f84jhKvjkFgiG6JYt1KbKQaRdpEaBVhZcSUCUNO4RMWh6gRn7x4nAPkw61q7gkeYsYPPsgXuHIKTZKdhePoBXJI1dNmmSK1w1q2i3goKVAC2nC+UMESEP3PcJWcMtpH5gfT6EAvS50EPMFoOZ5rjySi1445iGxoKPoq9+rwhIRMipFJ4+alJfygnKMn69rzidQilc1o1lDlalE80zUCBrDGlyuL3f3t52X7LF101kYJtO/zDLctOg322vMkOtNF8qhwAMOiUlXIf1MEYzP7k6ZxN/NlUfj12u5y2oAf4fG10H2Xz71wvRDDlePymDBHbQcwdrsz05LjBxO8eEY5TYcCB0n1Mwd5Lpo/9pwNOiy4ZvXhut8VeV6PnnM+wSKaDy9e9lNc8MPS80zXjV8A15QnpzXypEi3LeHVpOYU5nnPu0EtouW9BKkwj/zuHgDmkjUa4iR0uyPMxvpEMdLIMtzgJWxFwoEURs8+SiRnPs+X3+3K+IzINLXhsj180wKIL2s7o0chKWhskGNrh/B1BklS9jTjJtzcbVnes0cft1B75YmIpp0FRVbM/AwbCWOKmxWF9orhX2r/6UVe8LoOZ6xhGXNnHiaXpAVh7DvTrcORZjBlq7v0hQQSqEfbVNVHpkPR6bsFh1ug1mUaYw9gZFzNjA+MabkPp5G788qSPM1R0HK9ICu/0yPnZ73VOG+bax0uilp3BVYUUnNNATZpWQSUfKTkr7niQPkOKerCP0q64jGkh4IL5Qr6jKE2jJy7dtlGWBaYT4V3w+A5srWbg2yNm2G/MGYKMwVPZvD3LmpYYFborsKf07TsIfGFvNxbKwizkQrTqvazUhKCgyvQnsS4bmFzHur59exbvRSuQJYcrEWMToDmDawImdGyvMVmn4jJ05tHnwCSAGOBk1ppJAqm3qoCK0UGy0swJKgE9KglSQNIdPREcjRUADqN5zijjQA36UniROKDR2can2VZycgx20NGRlzqccSyPkexFmbB8nLngdpn0BMEgR063iowCKRva4zDbs1TN2pHW/AMCDT3kHnltMkmqT+lX239dPaYUg1BZwLbONu9KfJHB6fE/oglcYpJb1emovar1THiTolhz9q17NJGMvC4Xt7qniPT3zgM2i4GZziioyyxeTNbzZsEFXAI47gU9svRDspE2MEpVfYe+yXkRY5luGBAX45n7qmRmEaHllZ6/CE77YwaSZiKje7p5Fyt4GcPLCSdu55Sz1CJmggd1R+K4g6UyKUOaOUlvCkFIO4YxqNyquAsAVjHWHfqJy6K3S4QTuw8QofgaGSMsNLd2i27mTktpC10ElAGFJA9c2attDz+ZS0AmVNuWfXkgewettMrA4BGsRYQTHc4QTxk7YXSuLsMcbYd/BrIJ3euKxIxVRPGHvxNuloHY8T96uytaz63Afch6z3yQx+CZCb5nIdUmgxTCXGzgrlDg9IufVWrflrVASuoJ4nWzXZw+ZqPYfFHeIAe9obGO1HTPd8vu8SkEmv4ZXD9RRgNRZ60CQGu2+aPMNT8kdhliEzVTEvRlQkLjcA1LO7dVAeS1XPUO5bGxRWLAqOct/sbRrerE8qPGvPnWkYayDlWbdWuBNHoSX/K3+VsiCxwXjXel6SiaOCx7NUt9d5tmP0TbsEe1cSZHEpClw6zULKGiBDskfK14CFoHiOo6rPO4QBVwuTh9A9RMCmQFeBfTcTbQ+IwBvzYjL3isU+BqH16+3tHRLUva6gKxd8OP+L6Kav8ZkBFFdaMdGEKM6UBs9o5Q4WiRHIVaEAj8li+MsbI7+q+nuwUTLfW9PgmcAC0vhHrY4a+Ux+JUc0RiBpcoAhhb//015Bfs51xH+Tv8klnfzmNn4wJoMjM4bBuHmfAKfuwWkJBnNSpgy30XNDL+wIx27n4qIB5WV3qL6rKRliBIiB1ZApDVy3BraS23A49KypjzgX/k4W077HAywjzK+spDy2w7DDoGV6e8fVE1FbInHWPcpMi3f3d5c3X36B6E21Dftv/89/A+20bBY1I1qw9Opk9vfMl/x+bZpq8OOQYqWnDKA2fU716vSLy15wHV7hsq00pf0yBcyYB4ytzoy1we8KHqfPnCGC1ZyPI1w/LyBnWa+9Fw8wrWJ4edWXklxduRpyrtXYGHbIxd9Dq77uDBBk7pFzMTIE28fonCDq3ftS78Hz5HG0i9/Eg/eDJo8oYxZ3WgKYSJc8A4WoX/KWtNDsxRlrID5io9HNUvDB1ZTtOiDFFYZxrYWsx5yNWK0EaxPdk66uq4pCCL3rq8sXb95cHh8eLx8/fNA5hdVw2a0TRuEuwCsG73C387cKhGWRA8a3LXEqovq92sXUj1uVZF8558+bDgzkDCTsLdpBdxoGKyMF4dd50V7TFGZSPhTI6bJew0kQpnUeXlRvAdg6l0N0qrq47o/oJs0Gmt0aAx4dMh/c2yqcaEEcSpZK2pWR6lN0bcHG/KheM3E7niMlkM82nbhMvYFveW00Fyqm8c5VCyB7APkelAPgmnEmzFycd0Yrz8rVRQESLAIMvS7OWX1+vlTxg/tD1sHU5i3TZcqToVUCflYahvdAICb5vPnI17ayN4DJENgoQ3hfIDPZL8qeH9I9Q8ekP4aksMZPz5dH7934YToZvE5Aef36DRR19aP6+PGD+lAyv4ZKfOJG7TFqvuS60zsSMqzAoN+nNUg55HVPGc3D6uddycvGOzOeFTgBmCmsVsVb4xWptSoDTXlE1sRXz93sHXxk6fxcZ9xO4/dxCrDIyYe/OwrA7wfAtVEhuUnwSOU18GVAkB0RNKRtSIzcGACmewxSy7AykPPJByIVz/32tvLhyLeVX8UTXdSoFe/id7wGu9i0XvRfjd/3tJhFvlUet8AvRTy9WqZYtuS1HZwrIz0jDOtGuat+aWc15CbCznoy15xNs2kPBIjYdNvsn+gUW1VpU2y/8Zt3f3P56qsvL7/73f99+VxrZJmos53FVbHDVjCkdbap8YwJ1D2+VReshYsEpAOULS/NvwZpNDT8zqw+L6OMdJL6ys11LbNKV5auO0tvMij2/RkCznUjyGYk4izdKD3yqW89hpC4+NXnhHNMDhMPsD145FJI7Aq2/45mwYsAhsXMBVwUQyiAI6iicqu78lBkEugkcVLyOeY9wi8FHYWziNReMlg7R4C2g8H9OSk0M5SLNQCdKO9AjGFLr0WU1iHX5wwQQiBGUjVy3wzkrq4u1cC3/kYFkhgGUQRZP229iXBz3H52gwPti4EcJcbMxWtgYq18mPrvQblvVPLtR2jjelcwfiZoQLJoFw773y8pLKhYJ5zrInrq6F2yLE1w4fEzpHy5PMB6HMHlZ9rbxvA7vcEJ2EnIEnwNAjh/7FkCmxIy7uljQ6bgAPJ4KADrGCH/z54fvAI9nwhIearA/BgQVDK1mzwXkKjPf/7lZ3rtJPjtOYES7IbYsjD1UPMlWjVEcv0CtCcdeal0JU/O6HZAZ3opYNNyROEXz8PvpACceVowZs7WesTNUfls7r1+2K6kCshRuXeatcRJ15NLkchbivZYQS+p9J4uaMZZfPnmzReXb7/95vJP//R/saioZV+c5yhxkcWXLQMhRylHnO+CffYh98ifTytrlJ8na5DOv+tZk5+MAoKln+couHof893Cg8MbKBTUngPeqV6t8ZOaxwpIYu6bvOb3o0RXcJuK1sRr5qYnKpUb5RhbpVjG1782bEz/HpPBdMoUtopmTl1dX0cr4XpHaGQYmHZo+G5RKTJAjM1rt+YxToNen81L/uf4q++dDDud0+m9s/dmeAcvvDzoMHaDZ51UngGZNiAAzvvIr9HD7Ynq/Vz5qe4pEMtxbvmjTYMV6n+6lIfu7duvkIvK7hShC31t612rLYFqeS7pcXQ0xzQ+nqcByQSgBv4GbfU31zn3iCtHdnVFsyt2M8i2h9GTx9aUrqSh/N30fAb2LCcN5qy/QG+BRXrWJznhmomZotOW6hl7RxDQhT1yLyUXLoPyY0+qR8lYChiEsM/EvBQ+BhPOBalNeaj8DbuGPeHWG9JYzp3bw1AtByg5y91YFlK9x+jaVX/pRUxA57keNiyfrXFJpCzr7WcZOC5AuJU7GcXWxP5+ALkKXW5ezdtIcq93M8ThsOEQIkAbybiVgL1yJoKl2a88S2bgugYASAoA3sEHV28NA+xrtBC8wzumg0QmAX7O1j4V125I7AxiEJOnWLSCkQVKK9ShkuOa7Uq/5+ExC0Q+SpkkjSRIT89jfy4Ui/Re7BUTsKFQFDKh5Jmu5USm8jRoMATQVEIJUgH4p+ZwORHEhgW7FzA84zYgFDB7FWsmhk/CLgsc5ruz3/1Zg0Q3/oT3b2J9BUDLIOHJHCXExzDzugPEaM9qnDuYOwKboTwqsei7J6/OALlpV4F9lxIHeFa7EhrSVjrj4dDliBI4vPvNN99cXr++x/nE4B+1V2E91ng2XQRyphQeI+RqeMOxTWgVFBG6hlDfVZJ86qw9CIp75pNrko4EuCx/SP9TxUd7gjlhNIqzcjVzgwLQj1/qkK9LevWxZn4XB9TrvC0MCyyUotG6ZLw6nGHm6J2D7qFVoHgF+Wi0IUcOMUl5TnxQbYRnR42NtAcv6VqP38UfX3zxBfSNG8GTpjhPZxGxXTTzGw04sd0l37dirtvqDPB8uXxWCJyyR8YG8I28e+LPNobqZQpRmi5alnZYeTeMjmvoPSLtUyaUx7A9/EotMG/U9z2Gx8d26oynzHvud408IwlwnwzSXNdosJbG/2q4iyIWo4cAkKDU59Ry2TnG8cSv5DdA/XhM1kvpZnyuxHR7ar1uqWNMk/xXs/6VegDkjUoXV1i77qvKfD/T7z145FbLabUIexDhjepFUKuB7Ak3hBBKIr0YElB8bvWlEiLXBB1maCLUO+hOTwF+XOC6p3JCyFhs3HiWHGziI5OsiKMZdRvzS9f1hoXiSyIxmfpd3iALbgiYaEVAw0IhDI3fz8g0XpLsCIYM09Y7+tSNsu7QKFJhC89XnflrfWqtXr96DWu9klpXBXFco5xfK9kEclrSBD2rMo59NCtv++ArFtAlMxxeNSXumz7nXfJ/BZArYfvVV19d/vSnP40ndBEAehsWegR4nVu5zwHASErHIZtFKLg61scVFXjCcWAl5OYEiUwhSP5zx/VRHmZ87lOdksFdHwu6gYzGby8R6GjxMEyekd/Z+9LHK9XDx3Pnue0CNcFd8hHS8R4HgH799deXn3/+hX3rwlDZf7fnmvv9dKmmxztASyAwSqBHONACaUP0DGfbjlYbqowc4268vZvLg4Ja8xneZfhwnFiuhJO3QEX21SfK9JMApiC9188yyvIAzxR9WcnhvdT8imNwzm7s6jwxgOAt7Jr028n9ysfyu44NnXNNWzCPe2MVxM6Iwk0MIUqGQUjZszJcci5LbTwQsHWT91Z43EuHbVdFHOdZu5WN+MOgtYwD505XMnpiRQ5Tubkd5naYV4ZAFqnp+tI17759d/nzn/+CdI5VxnEdsCfw0hPMvXr9+nJ3d3/54Yf30/rHESUYQVyzdoYoR5UYVt5F8bTp0bSwtNaySKPlxL5vB/4zuBoZ0/pbwNnApCKsDD+yS4HpKr1T9blTVvgce8P5/OR5jBnPmQIs39O+AP2y6w6+Ow0uG6gOQdJD7Tw7Xr/mwSUNkhcnN3sHc70mi45qqz+MFutKF0C1SOooyoCY8VAb4C26Tt5c0G05vCA/yWEN5P7T//If0RD4qATXDU1msdow8TgkVcrMZ66+hEIPAthd2R1ecI6QnKl+7/48iIQIG+wCIcfbArQbl65esX3uO7E4tJrvMFjKc2X7ORvRwdtZLtETL6LvgWcFKUlkXDMI6qnC05lgMOeYytRezeqthVCCzhKFJw59tcZ9jDm56uf5AvDrHIHynLQYj1ye/b37WtfflcfnMEb9ve/fgQ54ER5F+ZWW0bgjep6wpMfLlGOY9aM0zH2rkFi59H9WiwrB3+ay+psiQKcaoHBjLFLsy9LwQ1GoQ9jfkpiWM3WYi3uCqTHhOUTabWUQHtWkEgCYNiu5HuDDOULhscEaOQwlb1M9yuFM5uQIfJzwfvkrZt/HS+6sKI5hTRZeeMbxdO3peAKdtE5FcBRWOhkhQhAI7d1MzpnDKUlTa5KnQjH2Ytb8YcgF9pCCdg+24svyhtCbLS9BJ90rjcN7IbnEey03dfakQ0whm3qcm3HnuePYbfEW8qWyqn7xhjJUSTDAnVDgkkfiKh+K+fHkHfQni1BrypUOVSHhX3wnJUYww8R/p5DQoFT4v0LPYIs1Pw/XSJY46uAjthwpOJMdBNnygsJLNt4hHPeoNafBYTAog0j9LFMBMpmmBclUgIb8L5ALT2zl4ZZMbBmoKIdDrxBU/IyXTSoMPW98Vx0dVzyOfqrlDVu8LTpTk0f4wpArX3qBuHrup8866Ubvar6QPrCuc5PjXkN8v4YFPW0ajGufTKyxUkUMuup6XjdHYqUuwZo7lxP5gleXm9ury5s3r+EZYiue2S/LdTwTwJG0SUOJI09ZgajC09Pliy/ewHGQHnHT6MLr2/0jpwjmVoPPPD/eL40g+r6tzptjuoZoPoz9XB97vxfPUvD/Q3i0Uw9BhyzrZgNwNDzxDdet5UXRoLzmBrEwdxxa3UFRImYLGkwgerfx78npgQLcNitBkkFPfQaLoMHBKG9stBH87DztRoE97javpLwmc7uSxRPPGDqfeQz9UjhUvgiTXJsDaUjS3yHY24cSOz9DVGRSoIXIIBuUh4QMjs4Jx3HnSIRVpOr5zufrOLgER+XOgOg1Fqy7lPUwo4RMjfr6qkFZrU89r8JaKA7QYAwVQDo4iPcO3qrKfSgQl3tnhmE+o4TumefMAkxCs46Lqed8/PSxmbgTulOquxAdobWV4et+56UZ3XAdJrnfNApLUCCBcisapuqoKNKKPCGH0nACylGUk9dgRegwau8pC1L7p4HXda17gQiBlvJuOaet1xCjod6psEec9mDm9XsNcNvylf/jupqX2idrD66Agxt5srnACPcsCtqV642aYhKvOSQl78h2NBN42bkq7SknyKs7EdZshSKIrDweC23zL0Mh7B1G+WMlNUcz+cQbN281SB45YAkyQPPGYNa847VH9SpzfEo6Ikkazi7yPOYV3hmDBcDnJTRi44sKP73YpjPQsM/bTMPm+qYbc2dFLj1kztnMkGZFzTguKFjAKSpKLjrBMAoGFALMRsLWRzzDnHTXlXUCZlj7MKoIDpSvjBvi3Ecd2g4JvJzCwH2YFkR1NurIjTSuSR+Sm7B7xjukLLRFr9geBr8Er9u4QOICPJc1jZKD15fPVUndMt3NQGjEVouXarbaR9i1Q4I0XGtVKUDOVbMMuq6cVwyVYXQXsnG95sfJ/aB3AER2QAbdY02UQ6vIiquR7ZHjK9Sig2m7ok31I4yQrJ8Jx0BjPK+7jGvRNL232a5nmhebn2od0eAfR6WRBm5vReOX58s3X399+etf/zrr4NB0R30cVnde+1qcVkVDX3/99vLv/t3fX/7Lf/k/UCxC+czUC4MV6/YgzQhlOjWAxrKoh0YZKrRtePIb9j1lw//jj08hMoCL8ToiuOW0reCPa41x0obvn3bO+Pxspz+ReVraoX1MGy029CQTNz1jvQEgl6BtV97+O1E3E1u3cKmFWzJ8WPs8lzHzLQYadPJmrurmivWAqdTXbuZ5G4ShT5bIXcdFKxH5vqwAWpXa7Ag3hgAUFrzsxMUTcbIu3FQdJyQgvHvxyKfZS4oCqn6KiTBytWshU9OSpKBa94EKgMRa/xkA90kO27FQuN/X37BZpT1xnlsmfjfhbPvZgjksl9pvtjx4mjxFwm+FRdacu/FGzC50Hos+2g2F3K+0xjxOfj/FBPvzDL6b7jfPGoBhgfw9ITXyGlj2v4adE+DswmIFwzQedjp6eS7rnhtswcfWQkOtIsB/x2f3eGwRwvNCusE++gQEG08CLZ6nARZkgp0fWg/TpIVZDanPjQ4L1MDG/GH5wmc6R5AKEuuPbujpOQpPloRbCs6UV5am5l/kTEaOFHnAlq+8XjdRRbsJhZEihvKksVwXjoXfu+jA309RF70W5B0Zmfb30hpc9nTkVfCHKvR4OsB6dKBxAu1cKZglt9bhJ3oB0ijGG4ylaUFskeZn5CCjsXjlcBlhK83BrSpKMfM81Hwgx2+ZQfw/IBjfVboHqhsdFh+NiN3qfFFHGDJcFwbA8/Pl/r5ypR+IgAR+DSrx/Bq7TrJobBXVzAOEVwM2wat7a1Lc2LO6c/5CSIunhR4xVpe3pR2Xm559Egv4LPRpG3sycAkgEk6OhU1ck5GKyR0lHXj9xG/IJeVnlJeSQZfL5f7u7vL5E9vYuOH0hEhdPMFQYK6tgUr9y1z2z5eHx88dgp6WM+NQmfk49FkjGm7kGtG7DpEWvf9GH9hImFBvhoc59QHojY3AW+RxykitEZwJClnL+IQDARjEVbeO6rBAB31Jl2I5RgJqRJBFN9tBB0ofYoTrpLCkRnUG5NLtusqwSRBOgNcMqYtteZKoRUxbImcycvWVqXumXxwlSFq3/r08RrVQ73/6cXHpegzAtZvQGcIMeBwT8xEfIygVyhFxumR7usEreTUrTrfQ4zCecyPCPaoXJYCukPS+jmZFrGB4iSQryFpWYlIIeMbVhEjBfA9sOVIKbG/WXOMswFeA6/PHT4uVgj2Wd2IHGmYMgNR1m7ntAWrp6eSPBajHnc9dlDlIYK1Opm4zI76c57CMLYClx2ClQdLMRH6J0ADHtHB3kTie3bPxn32W9L7/fvZ38t2v/q5y/hLqBgh8Hr2BCRLP9rDXpKXsCPz2vNrGbYLrJEjl/PEp4lr+bqCP44vWHFbvT+5TjgM0LPqpf4s2Kx/Hvd9Ac8qNgQdNPuL2HTbd2FDQ08ursSzmKDo6shSqzmKNoB+SAosIuFxWImuVH2GRZKVykpiXVF6dR3j/KOwfAXK5L/Ef3aV9Xui+Nn2oulYd2FeuXiqbVOC82x61OtKMstvtWF6mLs5B4bG4zMbfze3t0sqI/DsrfCwqm4eMt2XCs5lj1aevhHwjXd1gdhWK+4zCmU+dYmMqNF9TIY+8wG7hzxW4wJFpcNKAw6BtqnqH7qToA/Bw7DY0vJea7yCYNqwt660rEcFRyIxRBBlXk8oahkLtt2Z7olcJ6HuyHbGa8PvOB3XtGkJ02kF9w9Dq7F2KVMxUa9qGiuQ9e8LRy34Uw7NG1A/rkZ88Kku0iz30M9KgGJzQMsWiqXjdex0GoA1IOko8qTTaOh7UHkGupNd0xo278R5lcsqYJy3wOdZ9pp2l8jrzIZv/Wfiy/5Dn5n+7IbwAudObtQO7R64XTkKb0uJQunH0GFlAG3hAyNPF2ZaxUKcMWnxnofDdd99BoH//5/+3PXwpMKqhEQXjJCx6QZMRKRSGWV0dl/OS2J48kcjfKMHvxpp+1q7A829b3mctSOp+t21ZiBfMPERWVXLlLUNuQveSWwEg5nhzDXDmcEsVODhnRaKmRX1dD69Z9Zd7sJD3ushK3hRDr+PWpLZpRA2BE8C1xwsa7EzRRMaqFmEB8iOXTvM5/fyk4fwsQ1y4Rgo0LRzvo+fhc2phsZWVJDANeowK0gTkfv8w7lbKvzFZrssO/hdga8/ukUn7aCK3HPF4ENIX6Mlx1dizb2PTXANy0lyHkO0Bxvfk1VZE4M1bI/fhY+d9qWLMnk/zoj0IyTvjsc8EZsEiNfDdw+6g8UdfUwp5B0UMA9rStpzKv93aYvh1TbFYllx5S0del6EmmQKvn/MAy0Mjw7SOlWJqyMyLz7LwnkrEgpUYu9IWlllSAAAgAElEQVQquFbtXOu1RigqzhfdSYRyjESP8pw2VOxOZWjKoVGDLNrErJJMRYw2O1aOIZ8wD0xLJxM4OuOPxcMZMsMNEUq17LYcXvkafZdYkPX6FWRWAfyU5Qb4pKVZCY4NMWHlbLlfnBJMkFO2Ao4EW5ZFDPk59Ew9470cOUDgvMsT8GJ6IldhxYPT1XsM77acWqIEHL/Drs27AVjB24EFHP71+y/Kr01+M6jxnHPtfCpLYgC/lz4ihynHuJ77XTk6fQaPUYLJ/+S+c+ID7JUNCrBd9GvTbXKLl6UkCWI9TQK7LB1nlWXNeLoIKienTxs5zAd7xUaCYnPd364abbsYYfV6cozOl5ahdmDWAZcpYxAZgkduiqOsX5HOlR65c+bR64Nh3dLgjIhqGPasATy4d094VxJNFmqHuOowDwsDaq2ypYPvcSUqCcWMRMUKRpTXZw/jppJsK8jewlhMPxeMiyohJXiqSaCweVt2pez7EPQz708cE4Y5yG7bNwmO3s3DJ7nHtbi+BuD6+PFjhyVTOVrgYW63N3B5c02ecE/OGWsh6ezQ52PlkIT1m+DE+Xj97+Kl2EIi+g73p/vjiN16z3M83udcn1oHK0J/fwbSTL8pQL3vIPZtf3LNTAIW2HinLCNYyHWOcISEk4aXtTpZG48rwZ3vMZ0msMlx5ZjH5peXV/Ty+eETOSESzet5rthGiF0NTosmKsm6Qk22Dg1quQbMCSppWseT1X0VOmOyexkvBIcuyuDe1dpQwHgeDSAhTJmj6XSBU+UTYSJ6xip8UQUdNspIsyiiUXpAeRyrJP/pM5s+M+mCcqHP72xv6uapaivfScZjAA797FKW3qkp6JoKOXh1cLaiBe0Yigy18UxQyzadU9anQxyUpAAjktZDTg3QmWKgBHJMg1gLhTg2Hv6eh9I7FFZhIvUZlXFc+WwE+xNWHDBHkC9qkbem+RFLEr0xAaDknbTMZiSqfxARSVkR+iCuauWeDc3tCUs/iVN/7BX57/7mby6fPn6CHGTrG+ZDLmBFoJV7T05LvwR5eLynVqgrELVHrh4yCtfgyBpr+bu7FFSVp8+81dpqTVIPGqFVxtpZqhL3gXvFimdhTeynQIfmymvpmd1lY8qs0Vrec8pDREe0kdU0nik0a/oUt39ySvfqVSF/Sp4GoxPypxyRQaGcRKqvbPA9Xtd6BmEfzZduPbR5Z9c9mJNDLAN9ekkDQGzehGPBSuKPWofKK0aE/vqmU5MIRrlEY7y4Ny6lldOWRv8QpA8eGs8sdFLlKkbXkAbeCeQyXyhFWG6ywQgSOzelZQFY//YJBk7CzsFJAbXVJPf9hBcGo6VSs1epFMKuCK04QPtbeXgSySzY6nXKjW2FdFI52M+6ulzefvUWwq48ZOHiave5r+12ICIwy7AEl0tlqjv8C0iUZY81vTxDGLka1ONMpqt5IFR6f4cxlVemihwOiuJyYW7CczQbXoTrMUfoV5l9A8UJShOc5ZybCE2Y0cOL+0hh1OHyEyAG4o4q3wR4XpdcJ1+f69HMelCY4XkKizd5I+ezvzv5IeluX4+8D2sCEq5eU3SFtPLewHDfp8ar2XKgvis6KKDjvkM8VkoVo27SZG9JeOCcw0e966P0xvvgfCyl4lPAIWdHFX8G8xKmGeLympztU3tNZYAghKiFG/6kiG7aUfWX/2Z4maCp91/Jw3j3ojACPeBFOkKtq8X4LhZmSbg2iMnNYA4RAT8X1MYsnW/2xJQyteqiutk9xcu8pNiT3oaO+JvBOPcEnW778oU2HU6UordiwcgAxuQ9UB7v4g7iSvL/EZ52+sq8y7KB419HzHHMWjNSIAUnGhmwsD6znoc5gqb0jCVflWuL0zs0SntgQWNF72WEyZD73O2XZAzZWJOeSp6lohYoahB3tikrEPVanMncReYvhU3Ml3QIE8/o9ISRQ9aRs83iS0e0LDg7ny1DiFqjPl3BRpFlzOoJT90rUaC2L/Y4cVwFrKutU12/FyuAp7rYye+300JyTuRiuqHuWM9M5j6shDWg0ABakYRqUI29Z2U5vWDrKRFz7JdBU54uUQUPY8g3XeE1LKqEiEHx5UOfUbt6y11h7b0jvYPf9b+p8K6qZeo6zB15pi4SsdTiv4dDEiwfz4CcBaDZERsqaAnGEsQ0sZmUujpN7TbWPBEDrPE8wV14fY0cGlSrOaYcCtsl3mOJTt5Ugi9Pd3ECbYUAO1jbgYkJt0FiALlFNEVBQX3uCk/I0VZiHEkLOAsfgdwRyLpuEXX8ts9HlSKpyisLp7x/V4rlZSsLqT4v4GePodcbgk9tRj580vcjq5dwOIG74vMnQGpfs/zbgGUVjqv1lPOwdbI0193WBe0IXvB8Hj4XYe5j2ukmx5c0v6qj8LDEFxDMI0v3W+ZvIohlNlRSqwXratKDMuhaYT7SArTeXzyEx6vZsJ9bQM7HBhFkxbm41lA6pgm0O4GIeZuvk6BxTogClgRxJXQfbXWv9JzCtxUDBcyyjwtvKpQL0db5lfQBwYNfNGnlDi88Q3kolkE1d2wDhrOFtxWawRornEUFy/8oiVg1t/KpkprjQO300lSEd/ZNqSLyjigDSVWm8t5FygKV14BP7LFOmPB3AwKm7tv0R1s42tuE7IHCcdHLbqzY82f67Mq8yrWNo+W8PnILNznDUbEafQOWp6vAeCRCJjrK41QLoJNhppo3Pb+TM4n9sCcpioTcygF711XKPqlDHkrcS7CS6Tij1NP7ocII4EfP7yh7lj2R94jbqqhS60tjUe5z8aXl83gB1pw+TjU9r6AKNaU2sLXGM41PTh8NHlJeRm9I06b3egevM3iyrl2bQbMQo7196lGYMnf0kD1qfs94uy0COWr1YAQNEdzzeQHax5ST3HMngrqG7q5RB2oDpGcBZEWFvHm5xumCDa8NW6TAJ8qdc3sBjQkyB3Rld1+7YxxZj3ZEHJud0QRgQ9vWqHUBK5p1NB88pmPcHZVJrevq6W359BKQszu/gZEIsirICjFmEl8uEBW/NsZeddCfCYzb5Off3dyqkoPuggk90DU6xBxCtVCxTh/4rBwJ8Xdb0Gn5rML4uDwN3KRUi8nsxXIYuZ8Xlp+Vz8FyIcm1WmxvW9u14zrtEIWHFT3dDORqTbzeCQUK+OzFAziV4eaG7VQe6W3LtagxAzzf3gKAFjhEhdjw3OK9w346n0y02+AlPK+bsXQQQBk6PO4AebfnpvdwTKsgc0US+MmHTZ94y7A3TT98o8VDtgkwfeH7XwGIOz0tYNAeGxgjDl/YxjLDa43b6hmlveR4dgKsLowxnTUdxhq44ERnKTJUyjYzGHcXiPgz5YD1gnMsUJpKwMfNut9AyURSIU9L1QKHJQDtLZfem72Mzd7pcKcZX8ronM5gxbFm2j0JOvm3KMjh8eJRS+P1cYscK+NJkKZwdSsN7hc8aS4WsLJSN8F5uyVhM8F4BbVHHrdpjXmIasAq6qtLqwbF29qeMNNfFzoEQ4anmvrAOVrjtcboFE7jnfRkk04d2iFd2Hioo8Y+ffzYHl/unUATKu2nDQvlsj2uDhe5jZQAx2bR0JCjQVo0XoUJNXx6JRgkXBVjaxvSoz131AKc1TYXy1kaKtQZi72E+U8CO4GQW8vwuQ2gRXeUCdqkjiRZKM0YfUwi12UcEqZj1yFDdluG6t+qpK2fT5+qqe6aw7msgrylbfAV7Vbfyc6zkJyRx2laAel4sCwYa6Kjd2s1Ql0Y5Oa5q5SmjiOR9WMWo2B02gpizA3TfuepsIAKhypUCNqoIiAXE+EF9FxJSoKaW/5oLPCaAexPfinnZNnKZ8KBoZMuVjlup4LGmJ735sdR2uzH6ny+CZdaF3i/uXJZREcgNzn19j+bmJkaZmbY9VCnbuH0D1O85J1cuFfVENhEkpOkvBgwAjBRMedqa3Gp7sIuOd6a8FUz2O2YHO5/CgK6Y+v51bsMuSPRMsS/g91Bp7M57eESnR1z4c6rP5u5wurtZ1kQqw9cebSqOSGSlS3cDBb6APJ0d2vrkrAle2xNcxpZmTsgpVVEeyKaZltZUMasli+AXHljmlgLwN02KEIl42NZPeyVVdMspVuCtUBcr/lmva8snP0jBMLtRdLA6dkYRqZ3ZCyHet6+T2Su8BDRWCY40/Nq3+FloWQle5jZ9MxSRnVB5ikm6Dbg4xhVyaT9PnhAdo/IBuzOjAN7nRePUlcQr6GDhUFVvj5WLFd9t3CnpxrLx3YaqPudswXwY5nUCfJTdci2PbyG4bFRGZ4bvCDuhC/PxoyRBkUJxXfv3l3+8pe/9r7mPPisFGTj2iI/iKUFWjymprsoJKlmwLPuzxE5pNXPLaLIZ8rOdMJPI2Dn47qL6Xes5C4+qvDQh4+/4GxhZNl1E1MblMc9stAuxf90yDXSOiD8y3kMzXMfAPZGANDjYqUJ49fKhoIbQCYQ8N6CyIALigu28eQUcqzDl/e3lXP7AYjKTYbNY+Yb3IEE/9Wohvdc9DiydZUcDvu+evUaxQnv379Hi4naNKyDmpOzOOJoSKV8Jiiccz3pGRovkkGA5QTzLEd2IbQGnqsbp1l5L730m71vrZy5EO5rzBVE/qnyxLRXoJXl6K6suB8AXG025uD2ShHKfD15vEKW1nAnR7L+oNJfQ4/Fl3FaSqQIuC9lzQd7ho5Bdf8c5l7fod+lTvgx6LA3j3t/doIDhQ15buUNOh64ujYe8DucSvJsPT1D/xd9/PjTe1WNV8/VAqoKrSriQfIjDdIr3yqhT5Cws8NGqHVuyi/vn1V10pgPNsCa6zSo6O7W8yg6HMfEGJCmmfHwjrxmzh3llVPKsu/t2VGEKVPdN3Xcj8wD5jyuLlf/+T/8p2crQerLaFSYQK5zajqN+ODp8YsPdXqqotmVloWuQz5uLZGCW+Rhf6asLlpeE3sfYU+3uZv7roLF8/O/UFpbqW8qSgCdreovn+iQ4/LZiXdo/z6VNX4PYx9rpGa/Ht++P2egod5RIA5evGJSCK6nBjgew93tK8wZQPWkp9yukDG+aKjqKk8zSYcdZGla6KSlRMGwKpQEcj3nCCVQxw4YqL/bSyxvW/1dyqjmXZ7HBIsGbsU/na+ZeWCxTwliEqztlpHX0GsE4Whr28nHypGi0DJdOnzqVgvlFVjL/UcZbrmJ9lRCAowyzb3LvTBt01urflxa1x4/QpYqZd/AKgAYmIhd+tvTtoSXqv3DV8iH6cpYWMwR5mzasidlQq9cYwu21QuDMXaikABgGHIXGYCpyMhDzD9L3obQ9rgDvFvGqVtTKxsCTBo+NsAGwKSiCoZ16KeUYeZRNdPT+0Dv0zSiblkU68+8OrVdYKOwLt8YUDn5bKgRWPaPYLaWFoZUK/fhPyfLg//oJoKCh/EkzxD7ImevLnp9wPs+kim2Lb3tlE3WIwOsX726v3xCGgeBK4xkNUbNdUnA2KklC4hkDrBPFMjQYdEtmiW33cdQu+WlPTg+69S1j83zsG2m7RWMZMmhp2qHQEpZwn/QYeHJaaMkGkCP3GBRjgX+u3e/AQ/hRINqQizvM+gzeHZCnjTaGYVZG/mmTML8TXSdR0nmQLcyhUUnP9Ne6jS+kt4nfLka5JPLZoPK9DigiuP89ttvUWH8/v2Pl6tb5u09PygHEalYytLoXFSXZ2dbEoJoHlNVaUYCkVvaybks3dvIzBGJzYtqjk0gRozBVkMjr9aQtI3GKRFOXW1jluJr5DoBXDWhnp63uy5OOTa5wxOEd1WtK3hx1upx8SerxHgTylhW06v7e/Tw8X2pCGsAmccEAjNhCbOM9cXds+Um0b5Zf2bMVakrALDlsZBUd8CYG9Xy1R7H8MYt6JxcH2cY8s7uTh6gI5X/DoQy2gDlQKTZc2RirrxFW7UXrpfnCUJNx3y1paGxO5HXLUfqrL9qOgiP3HYs2Kt7HryLkKsqedr6tCO7u3I/85zLrnYaz1t2usH8feKHFFu2rqh1y3FAHAZhe82yV5FBPjmcOH4BXA77Rb5LP8ceMcH/pQeSvVFJCOENSODyEpAzPe2J6klny73uyq7WHXSZqpv75gUcoX+eQ+Y1OGP8ZUpRuTag2IKgOJAFAfs+8LmsADVGMAj38yfMI+XgKlNZzeVFm3nQy5AKmvtkj1p6LugpbM+GlZmUq+m+PXoYoNCb2kLsnl/IFLpvFsOzxsBhUkjb4vfRWwYDXoPBki0RKdU61+9KffyUw5fe+aVaUNWjm/xwtW2NpQqQamxMDiD9GyBxXcfDmXuODBuARa2pviRwpSfVnoH2YAmiSXLiDpwGIgOijcwKRzLWzrU8wd8G5x6jl4DejQj1O4R/zdM4+1g07NXqvXWuUu2DO/FX/q8rV4fOBFGxH9HnDeHZAXegQxW/9PZrD1mIMvngKDSqMZXcVRN6vk8A5mlot9u3aF1yeWw4eF1IU9X2iUd0sYBtaNkh7JK78FzCszpGDWVrGhMaVYB66OsYBOlU/QYjZ7Q9Oh2rNWjZKCt4eL5xbp2P0KPRlntCY/f58tvf/hZFVz/88K88RUOGg0EOTjYAzRHcTRNvegrHXhI/wLDX2SQBlHZ5lvxib9jNTZ3ssLYns+Hm48jYLmwcRhwADliLOc4+pO5JveC95veSNcsauZpmVpUHt3Adcz4TcaEJwmuUW/iP/+N/eE6vlBWQTxQwmACguFwuf/d3f3d5/erV5V/+6389hIHa8tlAkhWcJ5XKivTIPIaJdR8n4oUyIJi+a1Z4A/j8/N6cADP5nRdqGU8sXrvmNxABi8a5HkuHbOWKGBz6uBwzXeQZeE0IakkbHu8yrrDsqCezN40AkpJn6Y1juKYsFoSWXE13dX0pq7gYpEBcAT1X1sGiLks5AJzHgD21cBKPJrj3dVPy7UDXlgAdJdP7HjQJb8rBlpDlU8+lhdh4kHfQ1Y9ySGEc/RSDkTvidafQYXXTbgwkWM97ex9Dcc/aibZlzTczY0GnlH1ZjxSY5/o6JeyR2ZP5sQiECAbWYzgYvIRY3vbIgpWzUG+wRjZUJbVeFRq5vb+//PzTe47HQOIkSXyUGndo1pIKl+s8YR6W81d7FZ4ZTD0/CsOgDon5GGWCyBGGI4NGTpQvin9NyxD5okQjE75ZBOqiRM0UPMrIYciFRhDSN3hdFaW3GP9iMi7cIIDweMiDAyJHceg2L0t7jFYatieIfCJAhnxAASzCKYDoOkiee+93UqFZRrUeykel13Qr+sBTtG+MMMU5oH6HFyLORh6eXvOy8uhFLRGVLvIleyHoGYRWJK235zCqmGdsnAy99+NVhFem296YXkW7zz6TSO9s7/nALHPX0D33f5c/bWK1HKHcRVuPh+qXpyPG+mA1Pnmly5YkoJsCcgB0LogSeHLuOfWu6ZLeaK85DSKfnqJcz9Om9cNvFA3cSOb9+bs1zCzLpFNpUj4Z2FHWk/6pH6N8mIRIbtc70lDcPxsJR4PGx3/N5/wN3SHCQvF8iDkEmiR7Wu5sMnp/N/8WH/feMteNBto1wLpbRdW1VfNj0GndZF04HuHxeuOa8sgl+jNQonvdSfCTVP/1t99efn7/vvvxHAlVAikW2HlOiVpNhAYPIMgtBJTKORWpc6dWohsBXdfaS1XXFBPsPaxyE196TwrZ5RoJNXsqXiIcWJDX2dhwRKMVDi1ErplDJbP1K8jLtSbPCFDe3LBKVdYkjs0pxhcz1dwr76+KOCpPxUdwWanb2+dzEQ8gRirEe8AcNlKbwWAqyt2a8H4kQEoBtH++M1h7B/RFyItD0c1hn8JKNbDd5+ex2JI6F47nxoWNoJ22IRjg0WWT5dVKc37aCmYsBpF8L95L2sp2P8zTYQgQ0EchL49n5kCvTgG5CjvVIc74QV7qCnQO6y4B5P1OC5+RG/pl71/dX27ubnSI9p6TJVJhcLFfQQNm/r5ClajTOizAry7VBPv9j++7PxXln4Gcc1BKYU+oJM8ghpwBuJwk/6ZVe7sqK9DGnhr1mhcTAI1hYQ5tjqTyau+63hrghp37x4+d++YCOZ63yLGwgMVAjvql9uvt27cIUZYx1rSRYTgp93Uva11XkAuFIc/VVEoPYGd7qXNjA7SuPmz0AqokRB4MjMvtRTosVTQocLEBEKv79s6kciycKWUYpzD3YfH23oCWnFPrfobOexMOYB5b0QLpbOQZ++YZyCUo4D6sp6ZI9E6fU2y3y2I03sH3iyd4924vctBA3TpBmJ89GtNnu3rrUzd2fzyJGO9N5cqRSA3IpwDI86FYH0ODIEIeenmwmEc3Bk7y9MjeigSNg6XSBRgKn7xoLE8bfPYU2hHiwgtLxHW+q+52dGt1cHBdzf0BCHXzZnfjU/KnU14SO2ZqgmXmtP7x+jmU6vFxnaYB9+xTATmND2kQCuXawEEO3hg7zsnk+LbUGzvNCsjlwjQRK17sXo00CKf1CFoe2PMkL0YLllCeUGLKaSqiwJl3zVhk4apcretweLETtnvBObz63p328R4JRitIM0j9C6VWsXTnUj3yvEyDJ3hd7FHTtZ43XdlMgDaTtbEo75TnZAu1/rYnxwAShHFT56qNh6cVCBLKwzNQf98y+beFmmnQ1vPmRSJT8tk1t3IXl0Xx8ETrzZZq/VJzev36Nebz888/0UpTWKgJGObrJv6D2pcwotdGl3vtE2gw70ZHHum5HcqFKcIcuAQ5OfdUeh5vC4pWMgy3JJjqGdh50XFZeT1Fx+tM13YEXPLwQOwXix5xjfKRPAYkryNjoAYwvYu4XQFyWMXgyF57vOytAB11rhEXsMP6UUyE50aYbpS7j41RakMn0E+PszU+Zg+OqsOyWs8J8/IPQd1DITLHA3wiQUGecWJ0zb+8vXN28CLken10vqtDiKBNN9tVHgxyx2xYOt9lErArtF/c47wmG/HcR+UluT2EDfx6j6reQGNdZcrebyQVJ3NP5/828MQfOshELMmE/LScc+9Jr6zUM0wDX5TiQ04W+hF0KNheAerXOrHlRt4Z5dLaoJqT5Jek9TFaGILxnAA8St7eVHHa8P79feWc3l1++VB5W+Wh0I7J2CSIK1AGhMU5K3SLvEo3I0ZnAxkzrhIteTXDGK7SOhIAOket5uelJG2iolqARGdlyIMimhOdtj8MtQHWH9E0XicEjDxxKK/eWQbFKF+3dSlysP7hmhZ/cgfpr3FBA8PbpB/uEb7VHL0fO6CjPmLLG1zj1cnIm/s0Lu101rw2ex5BU1EoUYZ8RbEePlE3uJVI0jhWyuO8XKEhOM4FbRKQzmoXjz1cU/Fq8crnewPrX+Zr26GC1J/GCc/ohGGgYhBWYPCm0zS4xx4vQWaNR2eXtj6fXpAw3MOhRK/tACEav5O2YJ7Es1s/UzcwF9jXTtGYl4zyBib11hvS3sOaXwFaVV6jFdQ6nnoPANzjx44aLU3bHdIPI8TzwckOI1xXr5ZWLYIVq1eiH7KVOCfRgtSL8ZXDmzksr1+/ufz800+Xr99+fXl1/+ry/fffh6Bhk01qRSHq7uY8ICbHgE0uUaLwYrqrsTlZpScrnRZLeAYkKNy/qje0OSssrg3Wt9DcCMbxbH+fFlSNuSuLBI7hZrVg4IqkCUTihLAnSGauBZmpvG0PEu4m/Lu7W1WN/cTSe1cFOoFZK8A1Wvd4Xq/eXW25cB32nCQSNoHiDsZaNkXochTNhP8aQIeAPyssGU0wYx5Qx/WZH4dYUuDGvpvhBeIMMPv+CBVgzMqfxN45y35SOdo1PoDdib32YmaW4TLKpcgjgW6Tr0LmuXYLLyZFh9fNBg5x9HkIGXvqPmvtifUJJz6WjkIeBoMd8E6OB6qhEm9+3HJYRkdRMYMHoyCG9B5eDtEzxTYsAIXKKB8wLxiDkR97NSC6TDhYwA4W1u9M+NX4U+5NqwrzQ43Xu+XjipQNzalARNnqt6BwhdpqHaVicYjJKQMGf+3vayU0CfJU8uGhSMWkBqj21qbSa2ggj4uVFatmJQMjejX0L0DbxgINMBppmqv4DDOtSkQ1bMe5spCvbBFBT3NLZaZ+aPwwoJHE7iPgwhMnw4BeUyriMlzxY75ECxpFN0IJe71ZNSyywrDndAoAUeWGglaAhgTcoSf0mUF9zNfghzYZ5XS11Og6YFUpdmhQ1Z+LB72PbTOIjQpUhUY7CiWTry1A8R9Fpdazg3nKpTKPqqoW3L+cWS2vlogcJw60B9n0zKOxbKR2DrSYeVQhQ6FraNZFPrV/WQq5diQgva4NuSwbBrit4AcVsQ58ymttXcHUiRqPj2NziJfvySbBtSYIvVs4KZ8f+r/z6ZrdlbvK72i2sb1I70Hk4BmwcV3U+ga8TbnkzyFnIJt0ypIcZ9Bp9AtM8ZbG2YazgVwKmAYa8qFSWAeSCaTb8w7rzJb6omitVPEwPu8LdJ3/5fL2q68uN9c3l7/+9a9juQTDO3ma/CVhHa0GPF5MSi9lGT4RN4gyCuzruirIkKZpYU6LcPIbHOIiiygJ1guolh8tKALMdoil7oPQc/hBk1dodlk7WXz1GUKfTvCOvCXZ+QqVkTtr3crastWAtiLkiLYEv/rqS/z5r//6r5eb62oeM3u57LVyTHI9PXfpK93LeegVuc2dW4bVlVuk90XTB3PaO9VavQP54wlNSz28ThjLdhyUPxuLS7kV9nptHtBl0MG89jL09wE6J8FUIDYs08Vz0Rb60JLyXOH98LFvq1K3RJx7kj7Q/kcKbe8nt1qdlkACQ/LI1rNgVZZSkuBJTwFJRsIFPEAqwV6BXKSC1ResjoCrijvYoNFKhl3PmXOZBRNeHwtZ0pgTijnmDtMLSLpSkOCSApMNgcS6SqRGGBBAbgQ1D10XCNEt9s6QzwfEYSwGTQYLhinOXbWnArcqjOeipThzeOjKHs5aQ47jEF63Z7CVV95t0HEMpcj/gYulWxVFeOrTPH76iZ53K0CvWnA+72+Bp4+NZywAACAASURBVIpUr635JbySFI6ai9RX2ph4n05SMD/y36Cf9pDNPlY7h9evv0BuXvVV44/y9BJ4ukpc8QymDEjHoTPCrJWr+kwD18hn4/8stxaHww09bC1jbTurw363pmjPeAuzNmbaY3RNWjz/YS5y0vSenpFrh2cYrMf4SB2hw7zX7r4qmsI6IEjwdLkOr6CBoEGGbafubot9mxy0LH+0nlQQcmS+vZAKKYpL4wiw6cHGliQR3u7Uhy0FI5wlCwbR4lYUqoqDducI+E161mHexdhtI4LH0LkhMHUnPZYIq4t2/e5JPRvDkMGXtVfH6FB6sMiL1lsyHNnURfsoWQUg53ZhCqkbCwQ24fOjlVPmyJFmyAzsW/JCPNYe7+173+NngMkMROLaxZNwuVzeKOzH4z2kPFyhqeMw/Dlcs6qxZ2PHtUq1Qpk97vJYdesMYG4D21hclt834pfZ1mwYrtlR8ioi2PJePC/z8AKIoqTc1jAYX2G4FmvON5HgB8NH6LotWgEZA7kixOoJVRYt3PmaQHnjvvrqq0sJ9g8ffqG1uCQj882dJ2OvpvO63GQ2wHyDpfAMmXZSCIH4rf837yUOFVfDzyH0IOYz93EYE17rJVy5KJ3dcrOSZ1hkG85iqAy4JY9B2YVjxfOCKLUAtUxN4H3tvBYJBOSXEIq4lYotTggehyoXH/iogwE6fFl6PA+eUbVhqImWt7veU3lV3uuS7hYsqXBAmxX/khEH+rMvS/tt70AZQ55/8iG9PFrvqH7dFZuPGdoNB9q3XvfJIYVy7xw/SdwGHGoyC6AqZW3AXw8TgG3ZIw9Ng2DtcfPwZqzSiUOvT+e0aULwxoXAZ78znzs7ssUKZea75qClXAw1vcgq7LuAZP1ee/P6zRuEraqNRRlq9MgVaI/ucPJCDa+J7+2l1Dqy3YJAvWSI6ZweTM6HSnxymSinGHYtLzXou5lM8CgKGQaoDQ/xrGDrnJDdBo1q31Lz/fDhZ8yRM6Sv1d4NK7meR+dzzqrOb6JTHIP4pByyaYLu9AM4BHqttPHFJ3TH+gPuFcbrQoEQHKLqBBTFt7dbP03sq04sIb9qryLkSuN4QOHQzpqHCbKWjikgx+sMoKKFCdIjJqTcCgSyoEaR7Vdy2tN0ekzQAWz2Mo9esAGnEF3I0IX+O8998ldTXnkN71+9utTpREf9I3+xsEICMdCvq/ODRnGN5AdljWdEuvQPZLYb98tZoQOq+7rJrU0gt3I19IC9pVs+asohSjoa1mkeZNQDxQ4knEGUFN4nITYLrgByViC03IU0RTAVk28UvZ2HaQVWC1qEjJYmnz93Ane10mBj4fIk0EqjJWD//7qwcItW37TO35o4gReA7LBax1Y6Bkzuhl4Imxs7xO65IG9A/JkKjJb9ovNnzGjkOarsEPULLZeM7o8bYGuf6l2312wAXB65enWVsYMAJF9qnL/5zW/g+fzd734nT8w5OHfO3HpA83ievP7eN4JREViAl5jGkp9Q93mtkiF+ba7J2Pn+fEc+13uYTJ3rV4UHxJa/DuRG6Mybkj8MoHyAu+kyzxplGJOWVfduQt5kNWx2iw2uL4yPCC9mYY7nt4/JhodzQpEbZmMpQ7zRnsWhVXrFLvCaYT3S274JjAadcfoHxmR/wAFcWzgJlIdnpcenZS0gt8sd8rGtzQEbkLeoWuW5hLWueR4iI0UEEfta4ZkK9/dcoYT5k0Ay6dvf+R4oc/B45h0qnKb8Ffg+YFFP2NBKfcC2gc0IBK9De2e0viknSdfl5WfIEoDt+QlAru7/+KFOaVjb2gz90yvDn6lOnBMMJLsrh0+eWW6tgbzkqd1Z3Zya13BszJmsPyEdOtd0aqY94+nVx/uxBzpT2p5ivt/J51eXxwdJcIGYAiT1nno6jY2kGybq2wi+KS6MampGbCZkent3S11T0ZB2JhTJEeD105FTKaBVJyxojg0yEKZm2Jk5TyxKEqX1GJb93oyGMVIlf9W2CFTT0R0+0VW1XP96Z/XYo2GB1RCAxyoB1FU6A/kOEa5qAaNnPqAwK4tyVEkOWo58VC6QivM6kbE9RDSUp2eedTPHyLQLy69mwhNerNMvSr+VgTI0sfIMxn6oku+HdQFhGsx1T4Xmpxfh0AHPSqaXztE/0nd6J1kN3bICZ/26mGogysgopyABTrTMI5Czoecmx+FUysWR179oGL0YezwcV+fIWZgRjBz7LuUzp/XHKghplA6Yy+pGf54eFBPs7fU1kvHLY+Ay61Jm93evLp8+V4XWRyRJjiLYFjVcxsiFaeZiuIAVSWuVjgmf4SrHoENQ+OgjzcdKML1jfoYZv5Nh7Yhyl3knrYf1CyBvJSLaJDiSfZlJrmZgAW4q96vLm1evwYyvXr+6PHx+0HFcPLvNAOC7775DNeGPP/7Yn42givlaoSPsmVYk5bT3yuHFVfkPHeTnpim/7+yenZHz713x955tzYX36wYATuI9xuBeUFLieZ/HlnyQ483vwcBSGwZQTsCpv1FOXiHuKwE5L6fzz15oMl2AvOi/DJoMt+whud4LZ9lHiKLHKZrq7vmmoVauatYRQKyVhGif51xOBmkCHqQvS1ZAiSHnjrzkEBM1jZqqnigr04X3dUCW8yXlOVA+ItS6AC/XRMqsq+vW5GsrSwB8hYjb8Ir2L2kwJM2aFnPeNNQIvDEe50h2u4b6dA2zjOfK4d4VRJ7RIUPpER7ufWKjZxe+VMsTh9y5fs4vtEdUyl85kUPT7FKMacRw2SZF+WTdjiJaEDnk2F5PAhWEoaKKfeEnea6Y9797qLzKV5fHzqu1dKz9lmcWz+bt9rhapc/xavYk0kBxWxnIQnmWusVGGtzwzpbhtRq5bm/RHBC8Q30iJRo6j7Q8vet6dgKfgHlyOtS4zgyPWRGGN5UZuIAZrC9RvYABIw04LzQq0tGqBQhOR1kJYJHmCTTrvzqqkR7H8WY3gCmt1MBFuiXCjnP0FGbf4JEajgbmwVEkGZ4yZ9cd87d32vpqAPT4uATjM0oo8CNN2yF+gmvTyEQ2ILvkwnTPN8/BMsr4aIpodBReY8c1BzvOUYgQtIq16l3dwDqAoYzypm+JFINyjt3rXFddX67+1//pH4W/wl0UQnoXthhvVtVk7oe+oyUw7UTONmiENnPI3rx500qsBbAqUugYcym0oz5r0qSddfAkBvDABshF6nDWDh52Jc5Fst2vkAp3sjdjXxdXT+5gpZNGJcBY4TXnY1LZTW4fGMy5V5EIifW0clayPfrCyfLz5iJH7vEBwvXf/pu/xeP/9Kc/9ZQ9NwARN9vNucnLtnjDDO5rKRxOjry/zLnzuvT6ZahxE3jLO7ZN8Xc1jwI49dPtNk5yNFeBKYu0FT1GRU8KCGWvshrjIxmWiomtQPiEyePD3wHAhy900Dcqo1VV3PN2GH8EaBoGdURU9Uz7+FEh0F+ZZ77/zIuahRGUTQMK/B08GTE/0qKuDc+cVW+qYOrkSdooi93vsB+Ne0JwYW/UDoiR5A7v4CR4U4GWMqzWtFpzFxA9sEDi5vbu8ujqbOwt39RWsrryN0ja+SeAXCqTpiN7HPVBgzlUXSqXqsPHtsrocUDxgI6EcvL2yg+rV2EH6qLWF4BciW2F7CuacXd7+fT5c699yrgEiAZQBnsNTij9l7xZ+XLghVlMOskwJpjbK8nRgkcKVAK7T580rFt5rmTjj6QbTyhGAK+pPXt1v/YUOaU6w9xdE8SNHfaMoBPTtHh8ZM8VIV8Z+PaUIm/aHi+lEdnQtuzX5JlHyHArvFjhGaM3cRVeXa15SGFRtESXG+Bw9SekbK6hLIWC1S98kQtuyCODxCmmpxcaDSxBHTTPdU5VgTFuSC0X9C2UrNffodf0RBHsls4pY7N4b8yRiQZQD9vjO6F3TjmKdDZ5P6Fo63VJkZZbDN1X1fbbt1/DuVNy0tW3RWfwRIb8GlDqZ3F+ALsaj+VSGoZjiGKRjmk3sVaQefTIhKNpPKc2ilYPvTEMXHns3iAudPpCyiFnUnB7XLEv6YrPrl4GcoN0NyWQIE7oKSGgLfj0KICpZFdUaXtVM6G3m6yB+r7y5EpRFxDhprh8WQSgkAnCrRh6jtAa9XJ5kjXZdGLhY2XcwkjKuZtIrvO0xWtmMzjd6Q94WALGYVrLmVwXycvlfMKxM1jlaTD69du3l5/fV7KyPRxTSk53OL0+d/dq24JzU5EIwYaeTwV+bi///h/+h8u//Mu/ID+uFaiEFQlnwKnDKZZKK8jS1fLO1PsLXAE0bkCAgltWCVosSJSY4A8MLJYKaZhguGii+t/Vj721FHBiHKsaL17kn5HulNcTwrMXerT/ROxjPz0PDxl7SJcAmTaANftNtbtiQIWEvseMV9pzsoX12MGc+5f0RnBPeN/7EvlKPaYWTxT22Q6GXBQ/Auf9vOXvNNaCilv4k1bpCVJ4YMkb8P5QyLTnrK11Pr/ur8r1Wo8Pvyg/1kUG5S1w4rYZCvma5DfmSX1YzpiUmJ5V6FwySgxtnAjO4H3CPLs3jvJ5qq9rnGzHIBqHTFIujjAtn2FgKUkVCl3i9xAiIyty/z0O52bW0vJ8TROcfTQswOoczmg3we2c3E7ze9IeCaIlwRJipnCwt0+mgj2w3hd774UB6utON7BBiFdMdhkBXRz1JZZimw4F7BWNEPW0pOfYR8ErgGvOFq3VsYrcgwGyw5szW+2726cEme8yw3TThtySGqFQGkZBN193FgIZODRMUGVOrkt5jFq0GlE81IaC+RUpS63HTMoCX80b5DMCQgXVIj98AEk9nWFVBoE5PqoPAz2P1N5FzgN94FDZyeMfXTY1NM3fkMICXtdRXBr7yK6gOjgVuWicpj1aCbLtnano+xVyvqtIkiHGNAgm6kZWcT2r9sZ7tPSK4zN8fqsrTwd0pvMmeKXlOr2i4/UbYyTHthhVwXPdS4+lGTKOtbcCDdcqIkkg7HOHLRIQWnXV2SLnTeAnzUyxiZGL0h6m8CxZMBGQkZlLAN/e8niVPSeklHVN1nle7cmyla0R43lK+LWQtRVO9qVgSzDgeWXVYc7VY03wApGiY8l87Z7jVfMBYBXAQbl9hygDpWNcZEt7dyw3CAKr4aQE+PPz5W/evbv88NcfmG9ia/T6+lKJnRVu/un9TwBqCOE9Ffj9RG9Vt2e5uvz93//3CLX+/ve/X9bCMflWFl3ttIrFnemawSRdsBb26omo67MCW3DXozJ4LPq2XGLhU3GuhD4WTV7TYbF0n2/Wf12PsPz9PWgpPUC55/m53+1/M6cjFXmHkASobKwkw5oebOkOgN6AlAbT6+rBOR8mc970XXksmuatqPhyPJxhPgVI7MFC/l3rmEPlZNL8rIPUjXJq2OFd8gpE7MZAtLxrn7uvVwvW8AB2tfncC+WOYiVaxyMPpBZU1VZ9vRrcCDRyzAMWh9cFGpW7hGZ3eCVV8yoI7UdykYTaoLhYagPZyS+97xgDlVbxAlpXKIXDHiEaNlSIq3Fk0S+FVZW/4hv002yDS4pNISpOSAVp9qS0Z2ly3yg4xmvqMK1zc2nkaAzhTUhFWgobWScB0g3CKmTv/pS/FKCG5/z2cnVzc/nwkakwdLWyJydPyopE/EgkhxcRX7lKkIZ68mg9Kg0T70fKeYwdQCOrI5lLSWxtOhhJAN1hGasQPdwOyqcltpLsjvAxtjX6OSYfexycUbTTAIqdXKiiawJ0v2NMLYyLierT+0YYrlKR1tYZfJPBWhsTohWHiOtPyuRsUkvvtwEgRiIicbgcfNpNiRteatzDu4j2UgGGP3/AGZ0NaK88oUEY+Da0RLRh/DrNy0ZyzttGSRuKGfFZgJwjMQSX1TmAc6P3kKFngVbQzoBJriU5hQB5xorfdaYxQePLkR7KbbcacY7bXO8CPNCacqv7+K1wcszYhibx2Vn7kUX5JJq2EHET3VRG+q71Ubzc8KqeW2Xm9eKyphFW0XU+8L3AR+a2+PssvqjnVZ6evVMgei1+VtKN/SYyN3yV4kgwuit20EEUcHhevg7VXSFcILM8jjgbLgWOx4h/9cBuTWK3vTtw92HMz1SU1a7liy8vX3351eXPf/4L7q6jkeDlvbnCYcSfPz9cbm94iPyXX36Jdi7rIb72otByrGeierQTNSckwu1UwrKUWit6zHuIcIiLs6r319p9UpGK8yOzRx2XdyXGfmfSVYSzd7BHIRw5CW4wfMOcy0r+7gRzCZm6B0bCDcObNAzknQmfFfdICvrmhsnyutZ7t48/gabpx3SzZ00ln1ip1qbAy9UhjnATYMEoRDIc4CKVVgqiWdNpJ1p36pQsxpM1bhpXOAHrfZmQZzX2JZBgOKGq3HpYIYzxblup+F10hRCCQVi1QxjlAyXTDUP5nrK43S/MSdjlq5ww7Si+4d9aIZ2lqJxI9p5jbk8K4tp5F0z4/oMBGTTKPFm1VynAjLYrY4EvuYHmcJ+ooHcfcoVSaRmQqUdkn83Y3phS+jKS1PjcOZrmjZSFs5/tLxB4HkC1y+sBRs6hS48ReRZKSfKjUmJKlj8+fr7c3d9fbu/uLj/XIfACLD5HtU5TgLyRceqKZdKTOVDjlBFCXbzmCZrnPG7TTf3LIwpV+ID19jshqTFmm1MJAJ0/6WcPH4/3b+jmmQ2Utb8NXhp4yisn64n99ugd5fO19pH7x72zh4szo/xRIQHWQ/fDgycDJfSZgZxl6IQ3U4Yw73KAlPvJlUOCDel7twWEADR72bwXSh2oedVZ3NpTzkP8IM/5Kue5FiPjmGvKN6yH2Dd4ovmFOTOf8JkV2ary9JrmfnK4igVduXhDtPdMzEG+cUunyHfkwbZLjnLvx/JOg7qkxPQOzvcG1hzjRgdxO9cPMzR1iT0mIcHOqAahppWsWm2QEgRixvX7nNCfSdDplRphmaFKJujWIL7++hs8qkBGgicXM0yFz7ooqQjhQVQOzCyylEVa95HrdgANFirbXC0QwULuvh7hjkmWXsEh7f0Z8/k6zJoYzPV14WWyYmdPLoZzELYoxXZNb1ORxKvXby7Vib3CnE/PD5c//vFPaD/Qe1RVvKqYShCUwCsF4xnohCwNi1RShgSGRp88Aq0EeI0LBStPj+jUDaAcR40YyOXavKxIVgbJv/b7PTcDAdOsDQWsZ3rxTh59piAsFC0Y0qNrYZC5X/mMLvRRSkG25iHNJn+YlijkJvya9CKvgjw7nVdFRE7htOW1JT1SJyqR2YozxpB7D3GjPEym4SjxXq5+euTotZArUN6fVbi5LYTbbtj7YFhRONBWbiaA5/aUBY3wrTz7PD/SOSZU1kNDtKoLcM6eO6dskrjbslZT28Xm1MNSNi3kEknyBG629tPjJ+VpcBtHRxWPOH2kx93wgmtNQFICn1342RHeXoxJpD/QXhgr9eyuLNbzz3gg9/3IFgYs7gk4eVz0cpo+bUirqAzNf3kv+lZKRtD2C/A9KZb9auZ/uT0EO/7vSnqljwGHuG4Bcvbsi2ZogwS9aM/g4XLlIkEKmq27PZK929YD0BlwVUocyqPj1AEYLloLFDeoEASVonHCRhTx+IixnCtDpfIUK0zodiuUTTWvKdDY9fdRzupEnwg7Ny8gAZBGinWqdRTMrVi4piPlDU4aFI0MNxtG7W4Y4qC1LkYsB4I8eAK4BjIGyZZZBPrq64aqV4dUbQimZ2uAKzNsyfcG4ngVYt+WB+lpo2DOE3RXvSOtZ89sAFivWeqMkUv0wIUPXuvCPYT/ecmHnh6U9E07b4OezuFjg8LwyGXC7c7Qfon/RQjtkXk89rZkPtFROCjg+XzRKQQ8uN2TroHZsnTydz7DoLEBSNtDYSHGOYZWYO05seM5Qr99tNMGoHqOWgSeibZbZo4ETKUJxFblJGwVn/5sF0ZL8rfd+7GZVkQlD5zEWQqqWrVUM1YuHpm8EkBr+u/f/9zr6D2s99grlyHDIbLxiiUxLgS8GHU+g5FXFAtV3uKN2qDUux7qGDYmM+EaJ2DvQhQEGQUEBkc7qMr1z3Cm6WffH/9tmt5D4jvT1TjSU+K5pzJfBay8Eifnd3pMDM2PoreCaiaM9hcIRdezUDk2QG5ZB1XsTaJugDwN2A1Ne283I4U0I2PDzrVIWaivaSRcXT675Q9cLwrTyePpw+s7cC66t7DEexaPnMgV4UF8KQ+EUREFcrbF8B7NM8WD8B6zVyJ5lc9L4U/P5Qh39373clCfXMODVGk2NnZeAvNJZxSqwRAKhYN2I4+tq+EFll2QknK26SuMQPMEAaJRx+qZfX6aaskeM7XtejJLMDHDm9E3LBk8fk+eZBhLgCFKW108lvwxe6GwbwtfVVd2/igT/lu+b8YHI4Ty6mzAK2VWGmepK6ynUzHid1eq6yHu8+W95ccTsrchw7Q30lfLmVSmRLM0pBSaNbWbzt32pEAX25mM4p6wrek4HBgyBJLOuxCujes1nLfLrtzmWlYcGZnk63ChQ891jKb6lgKAcrQUHYsHkE+mh7y89vQWZyiZFdBr5KXugd8vjLHhXQ/MYU/Bfq0x+ic65cBGZYSUkz6wmpYNAcS5zVeIYlHGKN9UhodPaKHq8jXj2U2wPPIikUauE+mC++eCEHtTe6d6iwZUk/CnwtoVBoqkHXj3JLTaoajwLtn1bXGJNVQIJxvJcuoz+dz86v+k23CVFbKVdy0Qcr4KIAZw8pgztGpvx65ooZAdNh2KDqExQqK9N0yCaEJtIOfjp35F+FnoGWjBAwQPmNZA+3u0Aud9zRxuwrwxDOckRqpzaW/v2hv56YG9elYgowTsYDofsA3PXfQL3BWXATWYLa9L4CzgRR5h78Bcs/oY+1iVTWr50HRAvzEZjETUlokTfNPiMOjx8xfweyDmlz/YBdBByL8A5lMwOD/npcrnfLthCfKnDJQkF9rqVLix6LDCUwXQcQ6ura+ggwam6E4/Po2eV1i2XlpDgFRyXs9Dpap4vda3wuLFm+3JhVOVoR9u39Bir0UjJHo+EHZXFSvW2nLBeVlQegRTFHQ0VipM6b3Jfy0j6KpkjypSjzmNycFsTzFCE6c34F2sBG/vGUm3chIOHo0FFJwYcL3P4u3c4w6FKUTeB1+rl2A+O+kFayCjRoJI4SyFh2pNtTacuClMHqfwcjWYk1xLWm+2Ey1Kd4UiUWCtc5woW7D/YtwO8rjgR8o6jaH6vdJBahJMN1G/svaGcV4Els4X8skS43Fg8c+vM/oyv6iQZ9Pm1EVrGxwr2Ho6dZE5a8LviRXsQScHuKpaMtA6RHlXgwEcR3LuZpFvnF+bsn4BKQHgMy+26F6pMCObRo7yszEyzSHpcZ5Z8h2LHrZ86TAw8z4l6tvLiJVFvzwb6e4ZOCk39W4bLyiaieb5Ng48XgLbVXK13BSTO7/RwJBzMq0MjSzGhdhksbuUe8hCwXJyVJjW556W14TywnP2k8cAW8PapF+C2DZQBV7LwVJ0Rkzjk10sudIHNnoQc0KrnEkbwqki4snh/DV0ixw5C3gzY4XJauHhHVspBn8vZI/WIKp8Kfd/C1MfAixE6sMo4tiPHcx5seyVG6FJ8dHhlUfGvdNOJaiSxeFTDyq3SdYFtt2Wnv4lUds6WF3UNAJki4UrNUEBwp4QVEwod0iTuZMMLQIwxgHo0GBaVOen0Rkx7+oll1I3I9ac72/v2JDy4fHyKcKmvMfbnA0/SUhnlkTuOwn3CR6ZmjfOPFRFUd+rgYEp4SJfTbtOjlWeHNoieFjiDCizLdQ5QNDl9AtyDKtm3ud7knGHXgbtIAyvRqM7gEuasFDbaa/z0VpxSzx2vsNRiGAXINtGqPrEkbqaldeTo+f1BP0r74zLteYHMZzFBsKQbw6pokmprQZ5FxkpQQ7uGZBtL5uIq9cRBSw6HQSC/hbCnOf/MrcQe2gB65YQjRz1PufRdeKwvNUd5rABxXGXIKzG3w5Def4GlnV0E+WDBaGFrc+9FTijhREVnm1WMWwCT954s5GAL1Biw0wqouku98Iykusl7xIKSmpi09ZgjgesHmtU3plXSq8TWyZg79xbTPKU1Yxj6bPmgx4OvA4H0rP/5d5yxHQBmaL9NX0kLmojvPckvEHyxCw0GO1Bxvgd+mcjZM7rsYwYpaa0bBKKmJoHAUUcG+h81TJWq1mrDdTZ51GqDN/tEQYbSVmcIILhuLralEU2abC4AKDGDnntI6Q6IZ7gzWFEkqGLggiA6zs0Z4fpPRWTpBn2cau0k/rXudH1naBS71XLpTJwrEuwaJLr5lkBShbYsAhwAOl4tdwCx8UGTsXAuFR5jlt9nKQ+r48I5FbDgUY+AXrqABpcFZ7lMFzyQLrQD2RVAZxpPtx5dZqj51/PY3EemxlzfzPJag1JclzlJFLlbtMfQ6z+GZp20Qf3m7ZHVAiHk6J47Man5bQuMCwOeMXYLdYAJ480NuI82hurvXLuL/fCDa5J/xRNz5dKJ4E+Ef+V0e9esQbFDeQaAcsTg4dmuDJgfTI3ScdVHwzDHKxaC7G04gRo8lpPOoEHlsXVSEgCZnJ6VlLlxmco1ALY31diJivlrtTVfrRzKztXcFlRhkJtARnCE/fZ06S8okVYLrHvoedcQwPUdOUWmi9CaO/lUxUR3KFMunx0OAUjaDqV9Q5Y7NEwYGjhFkCAomfKueseC7SFd2oKTsZ3jkvHXyI3SYAF8pP/B+YGBFHSOxJse725al7jBGr4PRfV7vnI9ZqVlU61TGv5sYJAvoxjau9A5OPYYq9qarZZKcutpdGMG8KPlZVKxmgAwDzOse7YNdzMuYbBzEdkbAso5kN1+FDerTSurLw6D20XNlslVQszWiqqVuNGQlGVYG9PFMHCVHAz2d8KcIwDn+c49n7vI60BPkfYjR6Nmj/pbfjea+wKTxqD9f3eJDmFctONeTV4F+tqjKv5QrYBkBJx80B17ZOuNUgw3fnvnS4NSHAoJAAAH9BJREFUrjieNC2JdLGfoNPKM5SwdsWcvdvqBxaqZvDH6D8VJ9W5sioSO8kfW2Qz3UgEMMkgwWeV55gnHix8pOtabtRa6p1UeKRae0moM6Z/KC8o0CK6km5YPL4VifF7ImduNz4oy49J/pyewLno6mkxhugNoZx2o2nO8uamTsRhztUziJOAbAHcGttng5HwKrtLQNIEw5c8QSZBVdOrxpgbjPGr113KmLqH3hiKloyWcT7WX/X91sakN1JtkjR/F4eBWlV5a8EGYF+ecTs6omsDmgHJeULAoZQaVdcb3KVtXwAE6QaS8Sy0qEKZocbWqW18kffHAyarOMK0c89G1PrzkL4gWSdqpdinpd30O3l9DA9bklm2GPA63LkbdMJvIQISJM447XkEnblwDWLeYLDWx8btmv85QNDNjKPCdj9r1US5J2fvgvO4hNqcrhRa6/RQvizAx0qe2EwJQAj3cI8fBVANnOX+GehPpl+rWyVeTZhS3NzXSMS0zREE7A209TKMOO505yt5XhQ2zA0zEDh07hZDtUsDDybZIIdCgvDV/R3ylFoWV3HDPfupPT2x+7+bKO57sQPtHheYd7wVVl606ufQaVuXta41flsq2DGFWTTNA8DyulXHeewL6HMDUa4c7YOdo3N8eE4tMPBM25uhcAE2FZ5bFFCHVdawea/D4oFQDlAKl3hXNemtM2wfnwpUL2+RZ4oVXyBtPyMAcqp203fmfHJu1okFMJinVq1TPGuk+sILmgJhTwKfnDHzQ+2Xu+H7M3iy3fJGABnj1j7ZMHGuZ4M1CL85pqfnKiDm/ku8niCG6036ruvrSLn6APV5SqFkoIpgA7k2ssDp4S6P9girelLmeVmYMsTitcn3UoGXL9FiUn7SBje29jXKDh8DXIbnI+fr9+45ZyOKRQsalMO6DjJzpDVntl4Yz5ugj45ta4WkqTHEGXgxDY8WUClXRVeSS/5mAUmHnmsanfks323ZgYTwgl+p7nTsk8KlTetovMuVoZdqiJjLQ5C7rEGkIa5G6UQWRqa5sMDbVbLEhgnXudNEsOTT4NW6xsDeBGuvjAFFERdCxcmnkONT/Zvgo3XyAp8rMjKRkno3UxCki+TBcu9Qido+Ws7zxbpiJOL3OI3CxU5jU/JK5+cOiYzum9Bp1UrKEA9AzeIi5RhGdTGeqxQJtb9U3zZTN9MF2A2yKV51BnPMmee5G0g51uTv3UnRss68uhcNNqA2XdfSTTnD/at79Cn94YcfMM+bKq7qRIzhBagyhJybCg4RE3tpZcLx5hZMmykFWpTxaGApkJ/V1XyEDZV0dIzBj2t2IIebDEhiIC3IotXHKhCg/sfLYeUQeTUmdi6UiEbetX2DDOJ2wFVtBGgCpoqMeLFDV1Gx2kwvBT8KgPe1AI65mZBa8fUJtdPMsi2ZrVihDSUpypeI7cyyQF4I1n3KlE0Cr+tILnjjqkWLig70Za6Tx+5/c59I1ytRwX2rVh79ftEr9fKEg6n0x6W9AxWTudegCx22qlEKhxlpg/j2UhyPdcl9MwskwDNwhB9AVq7p1l6fFmzhlch1cmqAQ7IG5GMwUQGTlosW6u48Pk7bp4d6fXIP8EyMTz0RdRYorr2pXFF6oCyDHIYZ4WZ63/0s08LDzE8P9fk6W/AYd7WiP6GpVE6mgYXOOkTDGROEcI4M/agYQGvmSkwadFm0gIQ5VTtWE2h1ocd+OReFVEYvmUeduUGjrL1/zPNVJmbmncLVYSPUmxZUre8WORQGn3up1TF49lz2uoYQ52uyS7yKWjYgN3tsoD5NkE1DVKBhHOkmKJBsKJzukV0o9N8ClBt/coUdQo8QoujJoGEUjWSIjHTBaeFVru+iL6xjIi2ANJtqf7xwvJ+DPnrmBBQVuWG7JtzR3kJZWt0AN7mUfezWMF1WyyqQeFjBymVKXWkZdnIhDZmbm8u3795d/vz99/TU2oMoD9d+Hw0uNoOf7YpUoK2jAHPHd7OgmuR73WYfWi46lKgcU1eka/cJVuinnDB9pFKVACy+op4M0CyHhLWr29HYOGV1awJz5uD6x7oxvVA2CHOddx3qeQ2tZbW6AKzOwq13VcHT69evLu9//FHGMj317O+aum6A19DhAOLcO5uxkmzt+UvDh1FFj4ceOR5TPHhkN4o5/3rTGrYHpVeO3GpN2KLtspJxzQfqrSdik+VuHat+NdQsDKrhLQV2Cno+4+Yy/eR6YwiBlzwVKjR55KKKKJ+JXKQQbGT81apP9E92d0L35JTsTDk9rmSh1IKrtQaFnts70LsEWIteU2tn+ANg1Vib8GKdCFyUI1DH8dzeItxaz4CbXSGhIfrZu/zMxA1hEuXlrtzlzggagbiY5DDKYvIGrKRyfTJXBWETNSrF/CVEfI2t485xDObN5xzmhNyt1QuVdNvrKsxpgO57ct2zKXKtqfNBoQ7aY7p6bVuRc6c7dILzFuGdWH8MmHc68l50GnR6SJt13ERbjjLtD6BI7w8QdoMgem7FTwi9KeIvg6bG4WbN9gIQ3PAxLLIg0KhClWpzswgn8DqVqGnVAktqopUm5V+dPnLLY7S2wN6Ab3FfVGjRcGCurcHed9/9G3RyrxNKVo9OyCrxOQ2R1Hyzj6Yp1NsHyHH+DZZivbX7mHnfMOKQS/V70S1a8KAJrlq1yMq2J5VAeHJkbPTuHrl59mZx93gVBg5Q2HZWVE/Cw2mLPzTk7kVsz6CLu8JIs+JMuU15igwXGsH2Our+OlmHJyVRgbrCtWWy6D1B3fw+RgfpfOhtXf8BJqPslL9WAMJepM5tJp+wnyAFDtfBlLse6+jQL+Wfmzwb7DtJsXQG9Ra+cXN40SFlt3nFBR91Is4t+u6hmfyyp1Phbj5ujywF04DiBPFBr5RdzL+ThYkJKqO2tWLmEGJdWwaz+IR9LEdn0idz7D1IwcEeQuSDMSSRqoMFVsSiwJOMonrStRoJtrfUnviIznVnidb1K3BqOfSCc2noKgsC1dpGUQHSguarPHU0XNCeJr97niN317x6Y42kdUbNKF85HoMw06JD316fa/bLC94dnqXzoFqO/fTTe+V+K03FxQ45iGTOZKBUhjtj7kJ/vzYc0x1MoiBAf43FWktltzIEyRK5DhGWw6cB4Lz4DmFZ4BgA+XsITSXu5zU9F0oS/Bl4o/NOMhaf13QIOSpeVeu0hHRzHJ0n567aSrit11drD46jvHEPrPBTftkyl01we065Nnbnel2bUMXwCHvbOxdNf5smtDggfSuOsNDcu83AFpfLOm4B0kHDEMgnOZOzDwLKOJx77Rl0UAjOX2xLMikzwJlCLvd396Ad5LWEEEnLbpQKK4mcU0Rhx0pKAyISy4BgK+YUCBb85jlDD6obymyyheHeEzrnw+2/tC+QmJbSqzCkPY+wgNHrzdbyCB3SamgxKx+WksoyFWgMUITKVXdlr8+NJdviz9DrhMPrOoYqpdxAp8+X52h8bKWH/XQ2v3zl7969Q/PrP/zhjwwLR0f92d1VhtBTp/5d2hMD9bJ+3WQb++Icqh3IBQ35vZPPxwRuywAqUa6pARS+Y8wdPgAmrnOxGhRXEnzkIgP4+e/2/M7pMUrs6wRwh80aVBtYGOY7jcEHcR8840yqzp+mfdvyG7iFx0KgyPzHsOE1oo3yew77ygBLGcpmyjxn104B7hcHQ6yi9Tzp18V1957PALHe4p00eiALnWPaFYSxXxGiTICQoL2uRr5jZyLMqSSoKjzxgB7lCPcb+6wV4hrMIe67bPZCWqdCKkS+Yepoyh/6dbwqCGiHd9gRhZRNfZ9TVeLsZKZ2jAFjWUaaV+VNp1gwP5DaigMFyKsTFZTUXVWhmSZiTxPHKDklfiIWdCj2mCPpseS/lqvpwKBfiM+3l2/kSK8wYZYcJJUrmLTgq0ybw6sDfH2Nv7Ox4PcbzM2eqUmyaB3B6J47nSq8lgUt33zzzeW77767/NM//Z9o5WajtU92SEbehVYKlx2g/Rq4s6LH81ZZ0W7vtpBEaM3sbsexL+ZW7FDv2AFVE2iEiXeF2n9Hs058JsFiaZKhwZFM/M0ekv5cBQK20uiaFQNIYby0fvyc13tO6OJeFV2VYF5njT5+ZgWqGk5ie8NLujP0mWCxq4YgT14bhfqiRllKiTl7zlXD+uhswH52eJQwX7mjh+gpTvCMUCK5DhD89uxGH75mohBcBElH63BZB1vkowtWIRvKLudBmTFenvldVtTurWlVowTdzl6RJ+3sWQbAmtP/19mZ7VhaHEG4mWaEJXODH8g39vu/im3gBmbByoz4MqPq/IMlNxLdc86/1JJL5FqHhdAAjpYcWG5URTsfsHuIbU8itQEYeDDVdia88Wrf/J15nUyrDR3oz+XuuU+cZiIPDcd22dDB/XJY8nhV8HRakFJUYzgJXdC+o7nQwgvB3uAhjmM7FNMgyp3lOKGCp2VP2Osjk1vAGaFjz8fMOXKFDnr9E55DoYjeTfddGV8PwyO3oRFOvZj5GBzLQ6qBpXxDRSN7MAq2oCNkgmUZ/IuRdfBz7UHkOCQfAVj6HZH3W0NDyY2ybMGlPEp4HSnZ13j6IzMN7gE04/3qreesScmMBO7t5Q/jpPYQI7gBUhcHaN0WGHgkEpiSmelN7PIx89FDRT3Xw7Is1yTFQw9EO+yx11y3GbCVxugObQ8pRsoVfQFlnW1hz5+zAJpmabSOozc8xe0F4zQVFyysLKXiNGG1BJly191KxDwotp5OctNGhHHKs7hGPXixdWDfrAHKDyEj+NRB8lYK/NH8NgStW+00gki+Cz29YdsMv+/8AF6SM5mH38Xi0k82DjUGvb+GSlqLxrh5yHgs5b1NzyveyWjh9ADwlz4BvfbYxYls0Eb+5j55K5XS05+RI8cg042HWExkK2vxZK5k/iRO/u6FwnofWSvX8pQTH9VAfafDRpUQusp1y489AVd88S6xoz1WHdqzbXKFQ6AeSGaUWXjf8Drl+3t9ImSQjNcL7vm1AEo43p9DtGc+hr+aitzeGFNYg7nqR/Ol2sHojNo+nizyI5roZtys1RlSmr2oFiMfq/r1vZP44YcmYBQPBIvnzJPK7AuButNCGut67AQpzrq9wq0Z1hnFaL7uLb5kyzDOUQl3eVBGYw9hTVWtBMaZm8MhNCQ0Z4gtBa0UfCpjx5Ta4JX/Y5qKwkwP+U41hzxdg3QBycsTGTZTIhTZmOlpRGjoshL7lqxY295KtAbAoErv0dD2Y2jXGxGei6Ft0D9z9rKrqmsNEZQoHiSCxBgsoh/nu45qi1AFm+FqWs1BHfcnNBtbLoi4P8OXAzAx0pq73KdpvRcCRHt/GzoWQ9BhjyHy/eZqp5iwzruPK8ccfwtgoruFHV+NBxHuXqNZ+wOHwmclnDLcykb/g3MnxL7zSQUnpusiBKHcbYfiwXH1wZqt9NO/Xq+019CGRWyF8eh6cAWMHJo96Me0TQsrg4qtudV4J90k1k3GxdSIa23J+5IYspHuv9lwLZV1zb4J8InBs4ZvoP55KMvnfaS4Js9VVfLtnGvqAc55rb0PIEQi/37V1r6PVuzb1Q/S5HyV9VeRAacsLBCF7gUYASdjoC95HR498ZIXynJ6AMTJdYdzIAnY0PrtY7eCqjSPT6Z7QPdQYgAmI1ev8wBGba4ph3NgL+WBTOnLIt1KKNihTsAZsn0FAPoIECg1s+9Mp0R+Dt3/+ONfO4T+++fP8sjTtsmOCqWeuD1arO14u+2BGzk60kJvwJgZ7JVnrfIlpcSpWVFIOkprj4x5AnH1ItzHMJdIYePxY4k8CbEGRGeSYgqGUYYR5xYrSijVOzfx03l2sfkDIvzQ2h4RvSxBGW6QHuGuqBKq68sqtYucsd3IGWEy30fYhe/mngmpWGTbQ1WHULf19WWP2yLBNKuRxkq01dH0egg66FDHfJVl1JWvY0JJFWoN01JUSbqSWa/wXOS7JNg/9ur/+Md4J9iHUqqRjFygNq+BsI/PDIgSyLVgHxe25sU+iE6d3wQXRz6YjpMipqIz+vRzQgisdClOMX7To3sKJvBvEXOFCTPkKeUBPSql4KYpc/WR/J70mGEV3j2hO0JNnkXTogsvDo/dZVHe/CPQgfctFJ2YMtJ3/QFKNwyf5DntmUPowbeaPB4ZVwpzALiTh195DtPOe9XeBWSL9m4AUvbP6mrth5wcjJ3QG23asm5hWADsAO2z/lP9h4Jcr32Nkga8oVaG1uhl1k1WI1zUpEaJsojioM2p53DRR8/ahrSaGmvNld+mn3o+ofmlW8mAD7UPHbo3Bxg/qmL0VKrC950ZNdIAXurWJPWfeW1kjD0xhOFOPSPPikKreuRBk+OR3xVEDx/ewn7GK08dgHxGrHkOdVuWjNxNDxSyF8//H1/ffvrbTy3Df/7Pz1OtKmNKe9WUEJ7Enk/Q9M7P6RI4CnxKRp4CUmuiatEzx7wLFrLRLPnXPue4JjitaPKMBjxmXqzMZW7+OSIkufcr/9CtQF3tHXm49lB39McAvB0WMg5uQ4fiE/BKntvbMh4HQx+j1pRsJ4p4opoykyedslL5hXVpZBWGIU2e4OpBPKjOU4v80j7r+7ff3j59+bRnZ7dzACqyvmV+l2Esmr5TznQPaQXsVeuQBHIsQPcqc1VJ0HEwzCZCPwG5XHg2He8ArnGs1hcvj4X7DeRYvHNTJXgQW1goaS20fKOx8ZXHMBsSOXrZhw6iqETmavS4+V/yjgz4uwWJ/51gFUXVzWA9DhRqPb9+aFyLMqp3MoZ6FgC7G7ZKqwXwXIHEnvQJC/biCVi0PXs0cIYZlL+ECRj5UcFIBzifcEKAuzRWR1EsY2/y70lVrNNz7pOmyVNqTp+7ovM8HSQVOKAsPXwDNKOBNQ1Th14M5pqepiGjx+r5ar3qDHYqrjgAivWvcLj749mzwLqRvPstQNzbGcUobYnHe7kvAZkEvpT/E6+Su5MCLoVXeklvhci63PmnrPXwYluPgAFH141zNwyMFencP9Y6xj2yxEdQwdcYJX2p88ao8Oqse/dkkmJ8Dcd99gkbrXCqxY9Qj+qj3YqAd9Ok+zYUag262et3bzortXNrJScrgaiBeqYZEKq5Uz98rZ5v8/ahAKC871u4sR78usMjtyNJnHGnl7DHeo/A0nr47PnthsFSmHdrBak/NZ9G7pHnKK+kT9NAnmlrwrtnuVxzGzAvvZE013T5R0O5I1dQZ4zWMykCIGsDw4mo0GvlYO7dwTP27C/929AQYUmiXpGb1G/QF/R4G6+j05zcnvLuh7/88FZdB375178jj1VzaODYQ9gx9FiIJpBp0Gun0Q9P2kO9xon0Al0NTjomkiOeYXwKqSriI9klo4DWWVoXUj4Mhky/hLVv2UO4s+aG52llND3WNszpzuWTV9fybIrbAO1XAaRF3unEOAsb4TFLZ/96b5vixi46CUYLv2JpebQ7ahp4F0bK/S15NFgn0ojUTsxjGlVCagr9Mg1v7/uuBq6FOqapYMiOdrJksUMKeC26hAQx7PbYzMu8Jkd1zn52b6xoA/Nnc4FEUdk6QC+UYlLfoWzCN1ZuE6KTAa0U6unyxIVHqXPtKLVw4qXzkCb3r0NwIrgSXFhtCByAXDJ5Nk1ESaaCTgbqNSP3KYTFLTgAdnUvHrD6Xe9PZSroIIZ1F65juana4vkAx3rG124yrDyzLgbxkS9zOHPkaTV5ncb1GR69cpySftqairneQKL+vVVJK5xYgwQrqsDb0KzadqwQuJWuhm2BE8zT47GLGwC0FZT2KNmja5JwLo0XwsehtffC1nKXjVsJnMmvSorOPRhL8cELPXyFcGowKfCOQM08wwFRnPF4GRMDwi43fHouejw+T5F95viuJ2X4ytOWD1YwWlN91nMfz5pAi969ApRiB8mYzRGhhYIfMWuoP8zLBgcy2s2/oWwSZFYfuVZQXZ/wnRueMpYIp8FV3/BAtuCu01y6GEM8NMrc3vzhYXximnDkQoX3rT/foomUH9UQvNoMwbt5dmx74lhjj1ltwpHXCWZ9SoFPWkAWzrsaaCkXtiFiyypC/JYv6RUBZDukX3w2ZzkbwNx00gq5KSNyevDuI2TGu8h+2vvg9dtnrrUomlkBtbrpFFrrTDgNJbw9GttZMZuy64XuYz1S5rFX8qxdgvOtCqq+vn2cNaCVxBU5iRw9wnn13O7nafnDaQAY9prftvLYkOkJFKhqKePe6mODheahbiXSR2VKxvKD9yzlB0btLdd27U5wzHXKdbWUDm9fGwfvPmnFoElzKx3+RSkzdIEAh0h4jMMj00dS5mg/nKPaaUTr6es5tgixt7npn/0LIDd9AxPoaf9qvfTuWbEjdKw0HBsdxigyDFZHJP2K7Ld4TNMsjyonV2xOZ8//n3//Rx/Rdf88WXipPPLvl5txLVtAZ7hy7stXOpdpl2Dd+/WZziy8mcNVYDKPxmuDFTPWholGls9p8QxYsLDoDbFARtAx3ju/66kY+2bq+9+qiHkN1zCOul6h6wVy9V2ePytVJEVyexRSeWV+ggjVQbsGv3pKguIDeF6WTu4v69JAs8OF1V7iDDu0pyK8kk/08WIN+aIUFBq2xx2CPiM3SYfHvQOITto+QK4ZePf60o4dhgOEOAesAaRd6s2EOqpMS2qvp8w6n8rwbOnnmuRaLDQyEAIMFwi/+Gpo058DloeeJmfozBO0CH3ZNzkFFMZfAb7rB700WCEsNx4W9ZOa+8aa3gP9ht5YpyhdUxhTTWYbwD54qXqJiaN47aen30vGoUZS7+zWR23hLzg4xQ9JSb4nNid5s5VKhF0mNG/+yv1njVp52ZA7+ACZw7FLF5NUbys1hV5enUtosRKhabJWAMo77golVZjY+YhRnUlCk1qJmNd8soi84DL2DrnvkB00tNXVYVzaa8F9yOQv4Wk912IV1vCiw7AY5nv96Vw42uE8ACye17TnhHrUXRZztLfj+sm9f/ru0AnR1Ng1LRAg8FohafcogzZHzx65ZvYjuQWPjAb2x8Z3VDq/Uq08aMiDHXvWyWarrX12q9IxUMjHFd80JYYRqueud405cR2FBbl2C74T6ErGztle1umSpvZW4bx4CLW+vheaXRAGHzU92Oi5nQbb4JkcTrZQbVYoOsHLtzrTYzwKIjx2p+OMEdu5kE5XirC09uoEiIC/XM8XItWXG1p9ItRhxCs36lD6kROS4OdWTmV9l4LQvestMRw53ZyEi5yDxnMZow76EIK+v1PMXs0G5dX64+37j9+/ffr905RQ38RIT58GewFqJ2/DoIeNJ4P4RP9WGnfOU1gOY0s+eDFRcgXkKoTTLGK3O79HcNSxOt2xXt7HJ1A9oCZyxdLFPWt55QI2U/wJkEs66XCSzw7s8dpizB5k3xKGT0AugRj7OrlohB16f18N3nyemLVn8mIYd0GH9+g+FaIt3XeYskvwNqRQqx208TT+Q+E1INq9qe9eafV077/Qufmg33XxYApVytUJxQMAhHV2Pjn+F373WuUY/vx6eT1llesYHqzYVcYCsxQpbN5dVEO30VLhcvEr67qG2H7WUzGIpsK1+tH3OAnhPRilnLQoxWBPMWuT59Z6UZIOk36r9P+XX399+1xnKLqCW2Tmg+WvMCqeoBa0FChhKBrEVgOO9Qpb3YzRcnqbVv4BPCkg0HVad9G9bGNKJORz6rlQOOSH9YqUpW/vlubrSAfXmPYK1L1/qMPG3T+svu+8JvW8k5w6ab6BlltXfLG8fpFXPjHkSK1o7wc1hFKKmh+eDXk/FNJfWH4/G1r0rPwc39fy02vn47qQw/PMqHC/AUnTAPKVtiSJEqcZ/nqbaf+U/AvIHDrp5d3yFoErZMVlmIb+xeNjYrigYb/Ra8Ye80ycJAvc0hhU/GG9R5xlurSilUle0fq9torSNRTJ7Zx0fRQ/BoiDv0XZROnsOTb/3fLspIMF/+hwmiQzbnVCyBzOuy2PPNeiF+OXOekBY3+PG+S56jBhWVl3ftgwq1JnAM7MAMAM0MbxM7tg7zYeXdMvOXIrCHRjCnQE27pGU7ieFvtNoAiwBnKThMig1kM1C0ozvAsg5kaVb0JCCma+0b2e+15K2e6b7mHTIYRXy6tFBu7ZfNG0D9jx1nzqeoTOLfRRbPWYIxw6SeSbh8Eaj8C3d6OODKnn1P3kzx3DsvD67Dy9YrOjMvKi6hRONDpk3D2GKPLofSBZ2Mua1yaovJnnZuQn4AJ98BxobZRUeGJ4Xu919KrL3LGk1RTo4z1x2H4Ym7nhFaJJZff8UlVk8Wnfz1nPJVSLAamwxZvZIQ/ODNWX2XW/e7dH8m0Cf9b0RfgB3iwuXgDqIbi1akm/N99m5WryZvL7/fkIoUjehYb6Wrq2pwLtZpo+rQDw6I4BtXbludUeyPMGzY8At7LPvJNHmhhAbZD4pk0yxns1akY84V2Nytj/AcyH/rzm0BSgms78lS+Z8iuVSP+dzXldUCMjs1pJ70kxJy2cgj0r71A42S5ITcjXW3zIJUXQ7Vveg1pG/nzdtgqN9drheuZn7l4gQzdPLr3cTY8G5ND+FmMKtCPbMCxpocO9kp0+9/ODw7JTQU1z1036/pYcuvUYffwEDJRnPPz1LuM596DX0A8/NIx70vU8zA+0dCEa4YdJ5fdD9lkHYOX5pWv8tyrqDZ5aCG2LLXLPRq/WtxPWx7A38Mvcb0cJ8LYJGKpYhDy3ygHryJc9l4qk4RdbYJHRunuNdw23CIIUmrpP+ZZfWq+REz5gphdz95d1E3+reIN0kE5jqarPPiFjvYupS3luhlgFqtBxonPRut6xPzJMD90ZodcTE9HTMGlftPTh7XsZVl3QU70zte59DjdRBdM7odnlXUCjPaxa3GNMyJr/Ai1cLMj0Zb8hAAAAAElFTkSuQmC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4" name="AutoShape 8" descr="data:image/png;base64,iVBORw0KGgoAAAANSUhEUgAAAnIAAANDCAYAAAApf/IpAAAgAElEQVR4XpR9CXYdSY4kF+XVOitr67n/RXreSCTnAWYGGOAeVLX6VadE/h/hDsdiWP31v//6+9fn5+fL6+vry9fry8vn11f+Pf7v5fPl5fUV/47PfPF38d/48/r29vL1+Ym/v77mf/Hz+P1Xfv7l5S2fxa/UZ+Ivep7+Hv9+f3/Pn39+fr28vb1hXfllvjPWkk/5enn9esVaX+NZeHS/B+vVO+JZWnd+8O0197rXEUv3db2+vuXe4798w7GmfByfH0/8DFI0OfC8+FH+EvTc7xUNscZ+wNfrV1Ay1xDv8D/xvPjk2JfO4PWVa4qzib0HHWMfH/m8LxCR9AON97r83/psrEN/5pniLOJcgq6x7sETcaZxvm/vyTP+O1+/fr7fXbxV/DBIYWvCe+OZfub6WfFufMYYpj4bPzeePnieZ+fr97MUffbvz33p3MiDwc8pcvHfOK/eX8hCfD9OPyj8+fX58pV8Dz4KPngznvI173XU2aUU2Zl/UlaNz8Gwwbvvxa/6vvMj5BX8eaNL/HzTJXjh8/Ud+iV1xefL+3voitifyUfuGbSJv/0iLeJ7pV9e8b0XntvcP2RG9IznvIXsGx8PmSJdf/76f/m5t9fQR/6JELrWRTr7fP0H9MCU7fj3Z+rEXO+X9BDO7+vlo3Rl6lnJ78tbak7tpfUgnoeD18Zc4YzFDrmADIO3QM/Wf/EvnRPOsPVu6dhaXXw1eGK+q58bRxFrbB6V/nB64ffNkXeJNv1GuscGQp8dOp0P2Py/dZv2qrWkzXn5xJrJe9f1Qr3Vnz4TrHHaDdFPH8e5N41lM0UAyABojc+mXQuaf4FfXbbwnHivvgOau57R+lr3tY7u803OBTtRb7qO3LLrv3OZ1nv1s22r/HsuH06zj48P0CfkfemMreOcX4d0XvS+3uf8EvwjG13ynT9K5GO04JqWznWb5TKq/UMWQoaDZyALYJ74b5xvnBV4RrSSDhXW0s973dIdbYOLlv/+219fuZAAIq8vLyImwFd/AXo0GArK/S2YLZU8GBZ/f6PG/Hx5excjBzdSaS2w8MQ8OhjDhqVYkoDx7mB4AiRsFIopdWWuewKJAXYIWrfiEOBK6EmmvhtCV0AtQFgbALErrHoWYe1UZvhsAxcxEX7+GUagnjcBIuxs73MbSzBCK5Bgos/PX8ZQbZBuyg5KpRWS1vjxQYWxfpd0F6gOobiAizROVDiuOJzerhT2Gpxn9PcbePL9bEEPEO/KpM6DgOj23QEAzeFox6MdB63rCURpPXrmUGYOrsxxEpALXZDHbvRNHlgGJnknlE+KC87xM86NeycFuJR4qIx3rY6GBL8LpQSHqYHyNmS3/T7SMuXEjZ2MEAx0GYR0KukYQvOQf6EU4WiFPoI+2Gc9QUkraErowQf1/QKKUu32ZCe2/5gKmoQzHRD6NbkidbrWhDP61Y7om+vMAOcAqHAiGyi0LtN+BQYE/Fr/+BmVs5lqSg7wE80GKYtPkupAGIN2WJPkCqC+7YJ0XINcf/rmmxuP+c9kgPNkjIe2Dvud/I01yHQVbRpEB7BIkJRHaGdBo3+jVOmU0u20k2m4+5yl27EPmM+UdX3mFUBuA8W0w/Xldgolp6kT6jxkIzqYMeUiIwyDlgKFTkPX59suuC5vHa0lOlh1/VIovmxFghiyl4OcDIDwq9tW+ForKLWDTgZSgXU8eNFyE8EheW7u7GTQJ3XuG/8LO3Zzm7A+6I3kli86Cbl+6VLqtFuEa+EB8ELjgq+vcP76T/J9ROTKoLR8XnlTIOnxQIln5UFndI/RpWZePHp7GNcXBhPL6aQHhoMOYja6CYU33WYQ6dishJ5g68lLkJ5WlEOM6cKpZ6eBdGDCCFlC2wJZAMVSzFso9zozilmRn68E1wEYEEGEJXdmLtFQpNSjo+WBN3iZn5+e3ncKVpHC3K8UdR0DAGcJOCMoQcNYfymEDGhMkL3f6QDHIxw0BwcQvfGOR4j8eQJBOtOhkBQ1fdLM9nMZKpcFdxaeQE0pOTpB4h9oh5eXDztD8E/vOmUpnaYROKho7wZN+3OiSSpIeov5NEahZ4RkgrbbGT0ZyienwJ+RvGwOmCL/DQYgvymDpuxCARPKUjc00ILcNtCsdaxICqIRHZW6gn6BVgutPzkHtS9GMOvEyjA3Y0V0czgFEZGj4pfOSN5Kw4VshhuUQOzlX/8vInLSXQ4it46cn9lC4KB7rqnlqzRLR/pfPiq69Pryg2fWZ1Ty8GDQQhfOdc4oosvv1tMAq51NSn6yzEzr2Nd0cILmB+/Gz7ktl+98VnmtTSv//gQ7cDicd329WOv7iGx/fobehBy6vdQ6GK4YzwQIfGMwvW2gwEVrE4FGAI20TwSPzp+bvnt/36lKRaWwTxdjRhtdrgW80rkRaDKblUBaGbgGtnKkHejfIrVuA9KRtyBDnwMAENwn8QJ2iJgJs5UKcNDuJ9AfthdOsbKa0EketW05cZnb9gMOHJ7lMqDzGjgsInLJ7IEaF6PvQ/L0xGbq/GwGZF4zRRJM6EBmRtfOdOCVYd4QkoR3/pbGJ/8wIidA9L6AnIjmm8ceI1AN7foWwGilhf2g0tjB/fQs6UwXUklsZeTGsZRJhFKXh7Tf14eqAwQLKTLqXs8OXeustmekaKUQfcWTy+A1ur8pxQlUpYyg3JJ+b1KOit6SaTNCglUJyCUtkk9aIBzU7veLrkotzvC0e6Fki0va9QBaASxTaZ3RgVSCK9LQa+j0w22dOrsN8G6KDgENRLqmHL1lWn7zr96ntaWD9G7eNVPs++w9OixDUEqOGcL2hzqi4mDIeTtlYqX39/4amPZv/Azspy9fGR0sMzlScWVMqBIr8px6TWlVWohPetQPViWkPtfAUDkMZkSmZ2T9yShtuj4C2Jc2hp238ShZRyDK8FBIMsHMqJae/1brbRrNsog8HerZLkNRuu0GKm6RFt/31km+VwARi17QOJVZ2uuNUgGCkfhMpKn7+2dUXDLkdsPxncC+64ynM9NnnF83QDnt2xlfCR718x/GPETYnPhbZsD5HbI007B+RgCtHYGF7QCvS4cOoPkSugzgUCCswCl1wny/aN6RP6wHESMX7bmuSSnnCafp+hT/2TzfugQQ1P+4Tg0bXbFmRc4sm6XvxZoF5G58MGhlEbpc8ztovVPBKGgQ356RUO1961PhiuDv4PN0DL5QboEzRMYGZ9XOyQagWhMiq+IHOX/4fjxP6Vft+1Wp1Uyb8iWOXuehQfEG0ygFK+HLB5ZxCCODKIyeJYG6KXo9Q6CnBDUDbfTemJLI34UysbQfIhUNlLA5AIoSQkYx/HCVwpGBukUJdbBFsEoxKVrYHmJGzUa4FaleLAchgIgw+OHdFU4L85Pwaz0370N7dgOquosGcs762IsiNr3XM7UKZc40O6NDODdXCF3LN5Sn04Lh4wlk9OhJo67r6Zob0LDB3FYo+7md6ulo1ubNUMqsthqe+eZPF35/zzaCTkeQrOXhpihRW0hvLoWfQkVvMIBcPiN9pgbDUSxzSzOFWKQrZGmFMmzpefYfALqOXohe+q8DgL0P56QNcm7KVJ9XPW6KL9d50KiAHIwgdFsDOehGT5PMlH7uit/JmqKj9tZX7/TYIBsA8qneF9Dc0s4sadiyON5GbFkyRe+7gVwDODcgm6+kv5Ax6Siuf64jkO1Eqw6ZCqqW5vppgnDXBwAZ0hvgb5VxgHYpJ6+wF/nnqzlu00X/djDkfFsAZcnQrHu6RGPJV/G5sFku89/xatop6jf35LW+eI4CCE9nvGU8ydHBoNIxkC0YbtlAvEeGe/Ji2ee0g+7QNmiKtelfWnNLvCJbsNMABZ1Rkb5zXu20/AnANh3xfZfDfhJ4weUXz6t9R7iZUdOBH+JbKwAgLCH+11ucf/3ZsrV8YUeK6c1WXb5F38THvkenxcRHkAHnZSQeQOcbeN124SZvHsDAXmGrh6z8n7//I5sdUiAneGYRpBtlP4QZVYEZUJ0KU4mrwWAT3AnvAlZAjoWfUBYoOgSQq/JMhoTfEXykQWvFhDVGtDG1udX4OJNsJVlKgwXHIvZU+RCyzTS0K0MploG3Gix/1gQAEswuxmTWrRghFIzSydvw/fz58+WPP/4Y9WlieNBPUQhFQzpVtRVPPVvpLEvpZrTHWLM9zRRj1CzFD7OWg4LNTd9AjO9j0kYKoZVZf1Yp2pkS2bSNf28g97SGV6ZX9plvkDt5oR0O/7kbolska4AcpTiZckW6DTKVslHsAMAAwIc/XggMJUrnAqXSneaygmw1yig6iO9QXhhZR8QKsozPYT03+tZa5GC1cG9SHf9GQ4/eBf5RKkZJCpUTvLwigtxy91wP4vTNfahNqtIg4Sl2hOTm3bcMNLcLFLkBTxB1aSDCWrsSpA8N+8wGs/weamdqb6huXbRSREXRYY+soH55Zz7IIUaz5o9+37284lw3eA/LmilP8M+Rw869txPf24FOavl1vm3WOeU6dQqL0m/BBJyz1gh4nQ1WkglLj91k1fk4G8SSa1rXay8ZDWJToNurZ2aHPHu0G6AO2asGBOB4NDkgMhIpdnzVgCr5CvW+DYz0nKyOJrDuvQvAgd/081vW5wZy89RXJuNJb58AB5QBWPpeh8SekuJWghPlOL6fjSVu69D+5loaOOqsdgAn64hVi8ySqFyPNZP4s/v5M4Dh9FV5BJ7TpUVTh3TGw5/fcqg0q6J7ounnS0bk8p8qMKQ4SgGVYkniU5GUQuz4Tv7GLHsrFAje7m69GdLbz+qd9DQlqKj1NDACd3QUZWtPWVfESAcrjGigpOZkrMw4qnNXAajRgdWesgM5GdwiKBVx7au6TKdihwrE2qEUeCCKKA5B5ZoZQcErsO4ArKo/gwLt+r2uj9JBgXZS5vg9hNuFNddjkc1iWultWVwzWPks8wi3kG3wqWcOcDIEx3jPci0Cj3fjNSNgZRwsmlW8zQeAhxXZbV7QK3ed57PSLnNQ6bJWXiIcIpj9pxiNgsSC2WwqInEt2mLNdQBXBhbEQygaPj3o5BiXH0UenEhUCgXkUrly7QJCAnX1HkVe2vfMkzOfRLSETBC4oD1eT+d7+HuCWTRcJJeT3aWQke7P5z2BzBEFcdAisCyQ6tHLCYBrR57WpbEJAAjWcefo5I5qDtOZEMCKJt0ZT6MNlJn1qJJyRd36B9IHXff3rEcJ8PnCWPfHhwPUszO+OLnwctToxXdmA4ZYtKPkvf/gIcg4+EMqw3Unfi6gaoaEjylHg3YozlqgoA0mQU2LH85FvM7muJvcqqGkdQLLW8jbqVvXF+vc5GXJ4aLITSDRe5O+0rpkN7KMR7VkaiDMfzfdVCebQJi2Qg5K0XDLJ9fdWZlNgdYRANgT2LtDOs+oz6z5xPe5Kea8up0UOlRidDJ46lzWFpZTa8vXep4AZam0S6OlZxtk8z6y/lu1leBDZe687emUsa5rb36UjqcjoHNYJVYONJ2+tz3hDGdjSpLsX3/+LWvkwBidokEGjSmLKvikIlAkygiK7IUOsVaMv6QgnQfnRI6/e32RPLyO9FwK5BUtWITRcxGcdiYVYtZPaQBzFMlH1XQFLbK7klonalUkdNhHe4oivIfcJVBTwTx45hVBocKu9Ii8cxv3kXEL0inTTOl35XYz1BpNEZSdWJd7rIfoVlSi0yVPAEvFnC40uccVYQRzB3XCm3xb4wwkobPl2j1l1ExR2NNidTRurl8GE4KyBcEF6aayBIJOQYnuT0WDJLYCt10vofPdz05WH3RFN/X2HhXh0ueHwtfIj/DUkwQ8nwjbmDdbRrCiZFY3Rh75iAdUX5AKpmGgdHaqtWhjOz1hX9uHjZ9IcKb2skzhatwEUkSKDr0mWJXigY7o89J5K+IYqSJ6m2wAkP6YaWAhQ3TlNoibKfk6p2qaEviz6B/1XAEQ1nGavzBS08Ij8d/o3paiL0/YzP3mw3SsFN8BOjeAM53I3BOd0zwvOlleZ1uy8uTJLAa9GWR3lMGnebClwG/GczuvLn9bBvRZvFupxdBN0GtwcBrkKRqwaefvbEezLEitF9Fq/HMa2yiSATD2n7fhxHlMWcW64mdhH7IsJp9McCFlW2dO3RFyyvrL1m+9d9+bgJPqWeN3W1+Mc7buTayYfGSjatKO05H2d93qgouCxvD6jqetnXc8KukAnZobFDKHZ/OHs6WfRewlS0bUKMAAx+YFB5u7tGgDLNdft+fEWgq4shTFeWfw3XIV8Tx3UNwR6UCT17jfbEbpqcsvxQvOF17mUunVisjxIbXZUGhvUfPVbb/yDj9fkFf3A5LPmIWKqRAinE0QomLs/Q7zwiDUby+/fkU7PoSnPN0lfM58U1FMsKdU8T7MBiTRHRb7VErJ23rbC8o+lvhcAl6mmVaoXuvoegd4Ut8pPT8kKBGKgilmjVJx5graxv8w3guAKUDb//2f/3n54/3HAZo3czu/iNYb1GhtH9G0ooiVecxJC4K5Q1moe48AGO9H1GKEbcdCwsabN0cgJ+UwbRU972+8rH3mnVrttOQNyAkwfPzyuWh4n39eyuR7RTKFvOkkQzmfqTOWYOc4IM5ny/PIQtpZgOtKH+NGoMQjIhrfVd1rp1/Ix1YMPZSpAdHbeuT9VxSQ0YiPlw/W6fUMvIwKszi3ZJZC2cZgRl+SxlkDIoPL2iE6MYo8SoaD75NeSofY+kv2Ym03sMORK1pbGdWVjr4p3+YFyK2AsBRuKeeUBToFr18vKU98/jQsKmyGDGCcSr9Znx2GhWNaNg/6PvbvngxJGxOk86D3JQ2uCynFqoFbOlz7d3qI9opsKIUduh58ADnBd6AjZF9wnHJSuiyko/GrfgzEg6YZ+gH49ItpzAZwPB9md5xPPGKm9Kc6CVGn3Qfksp3OdjbgmRO+xva43q0gAKOVWLtFKD2wxdpW5x1/1pZZ/dv1xO0z8TOvudo6QXRxEKF1yhkIUO7p+u1kH/rEwGM+n3X6qTc4bzTl3bo+B+Yg/z/Zd9+TB4ludZglF1nqgOaE5s3ODpTjyDItfWbjEL1b9Wz+fqfDreSmdOXiGT/Dlh3yuY8faWFGaZMaCqJuyD23F3q4nW6wLkbLo49DN0C4Cb+ZbG/ke0V6r09KQvosM80BghZF7REVSEbjMnIBpaBxHx1uJ4NyD1UzdB0CmVRsvrh0UrqSaU9HkYqdbtsRxY6gvf2Bdn4xXkTk0BFqRdcGwraReQJ4Q8kwxF/FN97gQDDg51zvyDUwLcDoXBuhno03BMgMnGq4vjM8v/udG70G768JcBJ/qOZSdTM8OYTyW5FuADcN8FzFBIcdAfaaFKwFkafT0DbvhKGItcLwfb6oi9H5Z5xhyWW8LYacArT6evV3BwrTeM3Iue9Hw6mr+cRGBsRgW9RftlHGu6KBxGTCcsJboYqSnzSq2JsBnMR8qL90I/G780j5Hlke/YO1MCs67YrWaf07fhuGig0W+A7T5BwK7BSeMtgRIIxdIcR5OsNLUTj4FjpBZN/d8ofTxoIgYI/IDODdOZi5UvZeW5s7vaZ4XOZchtzQuX7H311Odu015hcicowIHo6rB9TreQlgObi1OK5oFyM5UMi4AwRZ7/b+owIPN73YPxN/v7+E85KAS8NlAwBz1FLWdBmgvOmT7ThseumdYcf0d8bTWYJzyVIZk7qddT5um3NmyfQ7D9Rs0Nn6YjqqExyDR26A2/XNkLUcC9bd+B1BRMlQyr7V3cvWuG7fvL3ld/Oh20R99haJbPxz4o39zqaX5MRt+AzubFrA2ela19Zt7ZyoZGqsUxE5MZUeHG3NpUQ9pJgAzxuEVV+iGhoYQKVsdBgY3tubiM+M+WLmBXeXTXPl3rCI7sbwYJBE+XhGHqDV0QCaBnqLyEV4yXOOTngEeF6DWM2pqlEIlkpLdVSFoF6f1TUH2+BMxpfBEogQw+i/6obp/UQeFbRmh1hGbcA8rtxcMd0Y3WT/+GsJdnm3Xosk+vTXSnm8watHExLGDkhRXTukLKydtGRE4qZQ+jmnIlIt4NM+S4lxyZ6G2VEQJ8b3yv2y/4d0V6+raSc+09zFigQQzYLHSaBKvc+oQ65P4CHJggHflSRLeWNnWseISlbdiPi+R5NHdcix7nVwyy2izPR4RZrFBvgB8DQjUK6gGeXDpyYvR2R8R3VxNg9cTED0HY8//e7R4BjI3yBZA5fr9gVwfQ4yRjSTuzJvW7oDAEUKC/MWb+fixshLOpAWBc06uo/dZebBOubzZ7UGpcWdiAJMQwpKJ8Z3nTee5EN7u9VdaQ1Y9NzrBE5YQz8DjpDvYa6yn4hZoKq/PJ0UPIP1WUk0L5uxUpyiFWQLnmDXZZPKGDMhW7bqU89oVgMxyG8X2Ws/CWJtcz4EXrbP7aWDN9eB8fetEx0IOU/pbOO/Ar2DvhVJQ4Bjf7c/23Lp4PFxLXlUsxyFWk6H1E1rK5rn+3aZvPG870uf3XIs2vY5hJ3tnQGg7rrOWTPYTSxnNkdPukfMUX8aDig0gt9wBfneoLlq5PTgPNw2uwZm8Mg2DjOsXGMbVIcgwy3ddEnltCLBszyH/51iyEeuNJ8+PxB7MkYbvPxMgS8IeCLgj6wC66n36RmwTo7hcdV3JIgrw9TP9jU5LZU26P00dR0kdhQPykSeTKcc1AjRnjbqkrr2DqmsfpILjzPk089dWOce8K8tFHPNsz4sZxMxetLhdhXz9ky2eueqT9CwTXjLfUWUzt0dj/8NOHUlkpQucMKTSmR3GQx6Ic7NufiOhs2zHu0j3VhTUuksjqYQSAE3ImKCMz+NfCp9pqTzXSyITk/2/cfLxy9FnmE3JQtb4TuvSNlvmcv+CkNPyCA2CGnDDLCG9UoJFLzkxxyUgoNTC/F6OnIfdAT0GKOZKPjOb68a3GFcDMTc9Mre75ZlKXXQgtFkdV3yy9KakNuOtgpE6EYA774XD8/3MeLDLe1zFj8Y9sHYEzxkAMWWWTL6kuGtB7BPlUCIx2SEmubiiW3At052WbjvY6Jvlyd/9s2xn+comZ0NXpJ1yIt48NQ9AnIiIQAqOl2xpviuxmlhV4gOzi5FpYU7egM9rn1tMCs5hqzSPTnkGrJQa0mxOCP5Tt8NGG/8Ld7YtPUz3Pb5ptvcQdfvO2o6ddX+/gYjuDaz9YXKSBKMj4apeSWg6yjfq9ss0Vp02qlOfe+7ZynNL5vc4A8g+YwWtuO2edtlftuRakpRhiWv9ZN6PTu585x2jVwrF9ZAadpzvjlNnNSGJRAxDTk6UyO0HRvKriLrEnJlOBhYk5yrg9Jh5J11toJw414MypRgPE0C9+uXZuX4E1CLkt6yu/XpHWW7bX7YiZ1q42OGzsfvDTxqrxL+yWiqzVP0E9T98YPz6JKp0bVYALQ6SAPGwZN2embC2D172+ohOOt3Ysyb0hUNBn9QySlC0oz9IPIseN7eNwgMYBDPSPDGIc8DeKUkKX03i/v1uSfP/0m5aUh0fj8WQa9LOtr3tEGAd7o9RQ79/FvQYRxGZIlDI4fAjzBTcALuNvZ1yCvE93wCvN3XyFZ6+TUFBuyYngCOA2bJcHxtxOSpfBVdKx7J0Qkd+UFwDIAu6UU94fdbyvHBJ+MWF3d82G2bWr0jMt/VgSV9xsQ8j5YDLbnTVPKp2LbVWdUZWwq7AwPYlwAA5IUDtKtIvsFs0puO5Gk8qHsh2cYrFBRztbHe1h+tZzwKQF1mQG6cN6MLFWFohUNyzCiiA/8nudoaYIPGDfqctyQz8TN01vZM0pYPjzA1gMV3df9oZ4BaT7Y+n0BlP0M0FdjskQ8CcYrK9LNj+qude81l5R2uEIYjCJFrlhPmo5JuEdmseep7yBUV9TIF1993ucZeVbOIz6NcwYMpw3YpyijHl45bcmqSiAPONb91oANy6ar5Eo/4GhX0Cv0PubDr3uz7GSTIu53lu+Basx2dFN85z2K1coR19WCvUU123akMHtB5z+kFiFxX5pFlH1g7NeWIHvJ9phcBVNWu7HqDQDCDC1ELjzOSLXbblEBOmxQRbsWz6ihMQ/vx8fIjoiQ7uCSxvzQnOHMNotrl9WIcCWsNQCUhXPA2+n0Ec7rbLtKPfI5qjvQ83aXnHlYDg7MOQQYf7/TA9zISPCy9ZzOTK7s8eBv/4WkEbxvPdxZA1h1AbX6ShoVJO2qq/Sjtguf3/ZlO2/4snutKYu6h61Vc+ULAWokqqibmvimM3Fca1YiQwv0A8ACNCeEqZaTwslL4+/ylnFSnsg2OFGCuqYJJMnjzTF2hbb5ovp7KSifi7500lvjMqEQAlMEvxSThcMx6NwfxCVcsQjAVvPPwHMZZsjZmPtI5yG5TzrFSSpddsDhLKBgBxFgDhp5Cu2oCuYNxAae60gYIvtN87For/ud1OgU+k28VHep6GpelAYYz3OK3HkxaYD3cLxsxxIsbRD2BXf+5AxSBqgK9ftRW5jHWbv/wj489nQM/LcRK+o8xKRMMazBvAm6OZkrQzEgUdIjgb9fCyW9LnmdNgtuMfQbPegOfbF0CuUdtsq7xwjBh3U07DbLOXw11S4by6QDNLUteh+crleGE0UyajEa+drq2Ee2z1l4AIOO8o2Ncugdrx2deLT/XusScs9yK6hE7gFBlSK3S7w08ZoOdZ6THO+La7+iB1LdoZY4mQFDGHMuaAZi1xuzitc+Iat71rIH5Tt9td55AKPQNN286AU0lPei7T1afbyek7NLLy8sva3qZtoE2LQc+e1mUsFY7SCDHHK1DK1C8xygRdaUAITqr7Sh5GZ/4CDWurUel5xrYbiyRqVVn6+iGCIILrefvOH6kjOVSQk58PWt6OyfAkXEMJpDZ3IeamWIbnjfFr9NL24vYQERMPBCsmNJSeiKOG9L9Tgl6REdUdL0/U3tbkTn/nCv/XFemcz16oUgbFYClcjQYoztab4oMykyAt2irgbNMD4idnhDIet8AACAASURBVIyU1uwGqunYoyQiZaR9t3fSdQTb2El4XEBxHzW6cPUsH9WhInv8bnrd9/W3l631C1S659bn3oJUI6dHVOw0AKDFEKEyUHtNW/jG73WEVSszJ8CNGA29PewJe9z81NHCTo35Wfu5bvmtMD49bTiB3VWI2o2MdbPGjSA8bzPw9DmaSvagXDnrGVGOz1cEuelYPEa5kGHOxOsl4u1g8diPpVYFIErhevcZAWXqvqNBgt9wY2XrGODbIgfJ34qrqVDfJny4HKSqzShlCWfJgdYNENUNIAVwdVZrnqDAfu2bJEa0EB5fHO/7+2tODIC+QHordJxHjXP0UkVkGkTLaWiZBc/tc9rAoniWA37lXApQKUjhdmHaFY0Gan3RMiHDu+cG4jTmWrwTHLwuh7f34JEQqyK4RM3S7TzqEfHc7OJeBsOd0e0Ea79bX5YtNv3k9k3nfQJT6WScbUVhGUmbIBYL1X6mXQPgiZSzO5C1NWKEVmtnSvDOH6A98IcHItjwEr+LKK2D7ajD1vWdRls5klPmlVmcblqfSYDSGTltoAebiuglQwvf8HnaKDYQTQcXkYMag2XXj+WOqQ9dp8BePdcCH0BOh+Wbj+f2GIOXcR/lQaTFpP7PzWhas64bGl/luIX9uG2w4t9u+LcC2cbT95fPrlqfNvp4p6IKd5AU0RFMmm4AE2vxS3yH8mV0btB1KQE52lrzTfHJdHa0Vijf19/G3S9CzueNbSoU3V6LT7cXbQW2XPB8Cr0DhDqPmocWBPYpYPeopUjegMXrqqh8V4rsG1arlPMTyLp/9+59TwXW3xTgkbLUb/zcpuFxENLGIM+bhfAqSr+tzx2N/n2pylHMfOOdSoHoyx2KvCRCNt83bZKmldqE0ccQTVz2DrkWfLFokE8xBmanAEY5gEBD12aBJzTmAc8VkNt0rS0tmQLONjW9gTl/lbvjrQA41xOc34ycv1e65/Y5Pc2fKlF0Z0aaJ/d6AYqCWM2TSA/f/miQrPwM54n4e45uyXur4RhVrwQhhz/zOE+j6ekIYD3b+XuqS3ride3xdrYuc9tZ7TtLndFF2e304Ocz64HIxwDJi4fAZnjWBvFZO2riA7nFD97YmOM00zPcln1nt/xz44xW1OzKFPVDB6vPEW7Vfi7RpX6NZ2BQctKAm+50Z/OAR2f3utqmC1AreKGzAa3rGXGXe9E9RoPhiScwBF/rdwdNW3XakgRQy+NhuRjxQDmdiOTyzVaz3I960hcdhDhPiJJTtHS8s6PM/u26a/XGkBWVW4XNAhN60I3ptidwA3GDp8ZVREy1iEEuURE3atto6eD0zkmMSTzo+QewZj8u4clmBxg10Az1G/E/RTNd8Wyj/qTgsjyLNk9013NL6KHZCrG7trjXCXWKsM/IvTDk3P1s/J3f0Q2GADV6EUDTMzSE+C2HZSoFA8B48zYHrTh6qWY1MS2O6Ih34oEDDwM4xjR0Ld0+j72v5lUW2sMlG177/o4Dic3/N348lZenIDmQOkkmwDS/oTU6uNZ7bu/3My3ZrpEYG/QrelESbX3qchSgtHCOqF+TEsPVH58v728/2BkrdOT1fPR0qXAzVfPOOhiNJmL6SQY0121zaJI3L8bKz2KDCpiCLlwXLU7jP+9xdXkSnZXe2jLyaChG+rBjW/k8eWI2F3AoZpnKY/QIeKTO3B2mqVCrNvBJ9+bPQ46zKYng1Qr8GwCzMprRuIy6alD1b8po3K4c2QG+axtgbcOzQg7ctnxNHdtRdfx88aABqX5vzz9rx49gTlEQK2uo8TsE0OK/WiMdAgAbRW5Ys5qbm8Dbv+82a9sKp5PT4xYRu9nkrTs20PDIqn/fsAvqwarWmXGBcUMNTk/v2nb6tlfne40wcjnlE3GVWRgbS0tmeRBV0VnGQgdlXRU69nZz/AyFFzaIEgxemICvdHODX3uJ/TXA99E6s8yHjqmNwEo1moOce4Oio0fk3BaVDdDNDjvE78oq61k0WVyDKi0StoHTUEirVup/A7LmAZ+1amIYN2hutG9/3wY1IgkYtbLb7dXB1dEqdVLis+VP5yNFLxk7rS3+6wrMhdPXl4LJkPw2FHlwGslhCnS4fSxWlWfZhZ/TO57hdIt6bcKU0Z7RtElz1X50/UABOWPQaehORVbPrBma7SGH8L6/v83L0nNLs2Ns84q8bN0q4OfiZ6W1Ka2Ds8WFxKOANT3P9ta2QtIzXY62wXHeP0ByDVE+6X3ujR5wRsHasLtivoE7/B68qlEn+3MT1HcPNGiCuh+NOUk88kkeYi3d2HPiua6nGvIofi+jFoPLOkUCkKE0SKfq8Mg2hBukaD/jv6umTMrRZRRC3KkLN0BbTncG4AkonfJtJ6l5eAZst75yTnB+6agtOnudhxkftYg0z/t2TyTKizjyIerRMG8vHanVJTczFN08sR0G34PoNGuQmgY30K3fzvKK1sGuT7dcQAblcHSNUV9V2A1A87veQKVZdR2RQwpx8hxq+bq5SHy/I0/SI2lCsyM4vsOxEiuA4O+4ORpa8w3E+c+cv8XjHhy4nZm+v3Wjy4jbJUi2oCprtZcddFDq+nLLhfOB7GqVd1SkrXkAvm6n1WMkkejuUV8BqhPgsbmA5xd6LTJReYYViMNVWNRg+b600Iy2qATh0OMEsfo5SiKnXgFNWxfjE0zHxz/Y4+BnARqBJ/18S8+pRk4v3gYq/211bClIKJQoBaIH6yVSLC4sW2m6wt/fuxFnP8uV12Z6Z8rb9w4FUNfEINqlOxEjYqCi7GowKHn2GpCu1/Laq82w3zFw0ocMuo2rv1t0A43gnegs2slvgLbpjDo0REw8PSAFeavZcYEU3VVbAQU1FZ2vEXvuIn3XXRM0ACBko0OlOhQWV/pIaYx4YYdLUUvRilYKvZ8/fzcNiGq6GA6t+hh1VXJv6fZNA9aKrcTdZnPdHQ/nAVfMx5nzl08/B1mx7yxM55Rz0R4yYGtQ/eUSCD+r4qm69xd7h3x3SjyG/2JdiLLB6F6aglbhOAAkzzTOumr9QL+sI4mShawTQxQo92dMo9lqLv/O45vf88nexLCi/IO+dO0HGFVXvSJVbMKRPjvk61IXm+/gc0q/8hwqfUoOLt4cUGwdmkoVVmNMysG4Au2m/TTnrBgMyTFLQUGe4gxwLdUGJ3BoWv9tWgyg8BBZbHugiK/Wg+YanMuZGpuzRzs3JulF1/AJvFB267Lu9bAllexAPKP9vicBfkV6WycSbGgr5LV2uOP9BkhWRLJpMlOS1xq0Uh6z0N8BpfTTdi4d2MTft9O6dc4NYMrL0pDwbsBTgrXn/vnz9t/3ngXgbras7DzxFtaFGtunodcaji8eBp5BOcHmWz2/Rqnxdhmdb/xXtBOQg97bTVfixpjiAUp1Byx4OwMztJup5WxPOSuTdaPCMlhD8078fOCef//t71+FPL/JsWPjiFaEVpICcmPkamMaS96yYAa9Uws8hJVqwEbwu3m4GoD1XGu1FbuM0VbQNzWndaf3lOlOxW07KgDGB4LH52fUq75Tw1tnlKVvhpiRPHjHMIwOCLPhw2oAat1yINZgQmG7b+r06xEOonc6aQMtp6PCy6KB1xQ1EN9pwgm4HLDLYWg8JrDpYI4BHoGGCOJUl+RU3lKeoMEUAGy+01PFX8l0yXGYK6gB1uktEajkTB+d94iZHPzgMwxprozlIOxygqZha+BZJqY8RRgj8AdmHz7V1YGfNIMvptDT4bDEacuvQBu83TkSBB4lzho9mF0Po+fPK/vcuI1zVi2gGSKMKgJQ1v/BV+QdrQa+dmp1GNgh0DwnHi7UFyMIfeC1Jx49lDvTYcPIxD+geUsWB2BZtVKuF1Nu+P4cH2PgRqMk4jNyGpMnFiAcOk33QB98vc9NYL8yfO3wcBHEbKR9BzsREP16+fH+I6cU5F7FAw81Sa6XYl+SdmyFHNPBm/sQZ3auj7TuSn+lQc3DYVZEmXxGVPDTBrXIZMsJpPQbQPXMxtaZt9qu/IxiGUyTVwsDAwHJLkra8LxiTTvKeiuJOfTiJXKHe7atqaIYmLrJVIjrbelr6R3xMN7ZdarTlnc9r/+8LnxS6TXnmLbOmg70trdbdt0J3bJV/C+nyLqCKbQltxqJkpXHH2jGmEBccyrJk4rEpT0N2cOYJ/FwDopnRz7oBC0xb36agRGsF3PxugxFUgAbo6vFJSeoVaV/HjiA61C2SNmljWMSGP77b/8gkAvPC6H1e72Vsv1M6zzUre3Dkhn9WF2G/jlNq4aufKsZVVXSoxyL6nJKQCaYcwGYjIj6KuWo9++2Vw09zxk1pixlnPB9dY5doj1sm6fKKN+6SdbFtN1uz3ZpKj22jh2exhDy1cKcv6PK1DBFF6rtaf2ODmLGAvCrtqOgNvJ7A9C24AiI22eSPjJnoDVortoCnNXTetUNBAH29F8XHitiqHU14PQUOkARbjxIyWGIG+FKN6gRVo/7YruLWiBV529F1DZnrOkPZXCrExJfgWZ67r6C6IxqplPFYIrXH0pJ580a1gHcaWYCsXUVWZKzUkjkpHW22s/WETfZ29EBGB4bI6CHyRhWPmUWi/u6vGvV6TYjyei5rDVZ5ErPyrWp1jXPtqVBEbTk6KJHR0ludXo3vSd9Vs8II8TxEzrpdgr6fG8G7+aEnjRXrhRPSJoo/e6ya3WYKOdoR8f5MwxJzi600Q9PwKPWbDWNBWCrtxkyICewdYZGYXAttb4ZQdN5J1+n7oNOEVBTBOolamorei4+sDEzdqYNcqTvJ/Vv5y9Qm2dYJSRdZ6rxSrjblSNJ1B3dkDZfdNNx+1y3Y9+0ptMlJTAi1+c+/Gw75euR9Dascw2ExtaNffA7Zfi21niWD3XXvj26Kv5+tuGyEwRSlCVE11Q/Ld3CAb3p6M80dqX71cxCh14jVDxtq7UoFiDHHiV0K3t3wUPBZmj4Z82/ZpVmyJjNRQSmisoddK3ruqA7pNvF66U//vVnRORwmFGLpEvrJRzObLUx8xafEP4+GKqKeTG6PChTFBlK1DTsutuUdRuw3EPpblTfhrMVr4dpR/HrmqavZ+GwOyIkplf9lwMcj0Tl2mvOlR9JjwvAT58jU3rGUKg0xl4HkEIQwMOuXhHwyMTUUlZ+HptZ9E6dtRvOoEOHkfd8td32f87Ua2+iaYP3hYBp9pkrirtJFO8VXbJeIKJm3xWyi9bOCwJenhrq2UDytCUw8qfU4CPA0N3JXYNUEa8YgGh/UkYycthG8RDEY34VHtDy1V6x1iaa1NVblMvk12w2CSBiJQDFd92ww7fUGALwjbxN49XX8CD7hg0HIC1zbRQkMy0TipPcGnAoFQJyl5SsDG7MrxTm0hrOuiR6s5qAH6OzOTcq3tSyBWABcDlnaMW/XAa1R48xezrbz6Q+SwU+0zEdvW8Q0Shyy60bNq3nO1n2q7jyu5z75/yoZoV4XlxPiKkBJ2iNoaygbTtdmtqvRIUb7uRVTxFZerhnjclBE/BxRxgRRLCg9E6fS6xF9EgQp/2FMS+nhFFIBFRwVZ2VBrhuu4EHnYnrQn3HZTY/VxFKlB8hskxeYmNO3V3LulRYFslm653bmW7w3jqpzwpDtT3i6A6feSdkgL0/T6sWrykaXsGKBiLxGNlBrecGyJxmdWZmk0TfqR92VsV1oHQRcEr8+fnz18t7DM83J6X1Eus8mZ53Rx50nc5LOShLZk0DVhhWzarZ9c3adaVjnb+gwMNBUL0dziPWG+o5HEI5i2BV/B44sSParntk2zcWe/3Xn//gQGCmMUYI2gycawJjCme2GzO6ItImYw7Mr2x9h8LVwvUKKYOOyClCJm9uKl7fVADRpMlbXILsJHBlxQiMCoUp7PXp7MiUwp0GlKxlzQ3TaEtpN7k0f2vn0dugbaPoXpr/PRWvTTmX96B3lfEMPmDoWYySSog/lxC5IbmdE+iIaBnOjsWfBP74HdJte6r2VnoddZMQTSWjmXg35erOgp676zx8T/4MV35u8B28+mca6BO00PMPowaFydQiU61+X6iPaBDYD52BmiOCBh6W1ngo0qgdC2dgNHOQ60iyyS+uZOkgyGPMQ4vJVahxS0eQkfGStZyxhroNzW1qmVYOTY5H96s7XzrtNy+WzCsymBeNnx3BbURQT1Z7FJjlz961kRUtm2voiBw04+lggPeZyE2aT8/d6/Lis3Em8W5x7Tayrh63PDs4+11Eaxu2/Vy91+k/jReNBcF8pacpxJLZDChkmkJAdgJMNyiKYgzgubqrdX664F3fx3WkiMhk+rzKQDaYkU6OgnIatJXqcz0gvpKOGjozuqoJBiWHWN9ZOyf6qste73a6u6wm7k8YgGYo1aGGvCbQZLqzvk+6J3V57aOi/VOX9SgL1ItqrBZs3ROI37rOn9n628Fy64txnsqGMRCBs9I5zO/4OzeQv/GrPiM9K37dcrLP1P/tMuR7DEcklFvyqEoYBJZ144wFnsTLs5vZrDW7RmNOXR5Z9gfgPMBjPdHAdZQDuaHzwj4aUbImMXBPzG4kcMtzoMCkpbC6OgVqYBM0ft2pTNuAiFy+erUMY8Fb6TpxPTohkKHPO7gSw4AyDDVqLTnOwyImwsqpXwA+FLWEIcZVHDfFibXhN1HDJgMKGRI5IdAwoMTlx5CcaRw3kMDz5qiK3s4M4bsA+kBbCEN4mNO43kLeN1qmwl9Kw8/q9vcUpAJlZ6rhZpzxM+wOgujRvoqNmN6a4H8o2NzzjE5i/In4b9ZZxXdBP/9M8wpZmO/GIlvgWnHfjOfeqzaQ6d20cghlqOT+PdOqvFUgxU6OD+s4jcdAewJg0g4lE6L5pZaJC0jFkfUZM825I/d9vq5stb4dOTVp4YPK96uaJcSa9B7UwVGrsCZRwEe8cFPELgeQE+MXjbhYEQTXKVeAVIu6p8d6d6YXMlwCvnID3gYB+00Rejt5tp7JFI7AiO95Gxf/3Uz1Nh12lM//vWXl6fluGEVj0NDnMrQjKvoK1Mhq5L/zKzRaJklKCd50n2o78+tr5I8/iRRmFipoHGtC9EzG2G3DLS0nYAudbulyB/smHH31UlKGwLEzB4cjU00s4JXzurjJczXvsRoV9GyLtJGOHilKPsNBjL1v3r3J1CVrZwJ9j2LNMx8ftxrflpcTCDcYblkAidomwIbpuzfZ3Xig9ey8Tsv5eOuN7bQ4kKzf1VbUyQ8soI5Uz2aBxh3plWy3XsMq89kIDq9gRjs95LLrKEesbUYz8ebQrbNeMvmcgE6VirEuzdhN3g/7M+NGhc9e//lff8lZMN0l5Kn/9sa2B+AH4+wyFJ5kqnOcgzfG4mg8szA5rtbJT7IWCKiHBqc9OhcGZGdmfVWV3hAbS7GDyfBIN/b73wJ+k1Fx91mnHqaw3OnSIAb0aXApxvFIUzPWHXRpLMx/IrS1HoQ7xow0/U5K1WmBPRdrFdi/KRx9/wRvW5E0PxUNstbrjArgk0gRTS+7dsS0oEQK3hPouR0RwDJ1WjpATi5LRgF/bSAcQG6cl9V6OV8Muvgg5GPeF+uFaro6d2ps0c8SFbjnAofq7jPgxnUJAGfXVMlDO0WqMELZbf/x7EccffA4osAhi/crscR/4mGn3Tj5FNluob+CtiVG+zMOLMZHLUKUILSiktBhooFHzLEfROw2LzwB/buUOz/foz47qvUdrRzApTKPaGBciUjjctMLFBOAOToMO11cuhuFO80XL4hG+jnuM/V9+/p8TfgMywcu5whOA7jaPLLlbb/P6Ze2wQEkFTwqdT5f3l4gq3BGlFGQQzFT6L3+WYPaOmRvxJ2kdgaSXvx/SZ/tq10a1tyW6i0+vglngIc6WNq2NesuvZuazUjfOVo3Pi7ZYlc6GEJNFQ3Cye2MyrTz/Z3M7PO96czNS/4dpdUlB+LPfA4uSz/0dtd2y6WY9lY0GCUSlXZ1pxZBJZhOuSqcz1NRjqboONfsola9dUzBEL26RKzqrisKBV7UahHMYn3tAnJ6F4Acx6oUsFkekwv5k2LdhzgENYblVkgSV1uVouhxUdWQkHG3RE/RGcqhuxlK4i4ehqbimbP2KUOZmn81A3nVSrwRPhgKDOzRyt77jIKIPv2cFr4pMCr8Vxhde+poqAM5CaL+u73329UpsTJngvh7h5MTrVR6aAhD1D5klFJnA6OvmVKgyen93Yy2G9utrK7GW8XWmeabFBPgzdEkcY6s02ol52NgwB8N0JGWgLCXqq20Zac1k2possFfaeR4julA8MwIRuYkeDdMeACiV9ajlpE+izhewHSsMzIFk6YCsSzkJe+3vGGkQUcioASy27ACDOLjjqDEcEsZiK3UG8wpes3ShsE5lv78TcjAAamiPzcwsMHUua57qQee1XWtWI7VU11SuVD7qF8RkJMh8bUJAJa+skUNg2rv0D5c9vxnvq82njSPKuIekS7KtFKU677O3D3rMCFA94hsy2Kn+fP9THe7IdXePEOwipNzwVvvg+chk5mSov5JMIoQb3WDb93ReqNl9dStvL6J2aIuJNd3cLWYYukwgD4nrp3FeQWUO2rSdav8xeYM5tsYpWdoAcNqFUlPb9EjxBGBeW5ocZ0Zz57AtahQ9XA1Ly/qP1eULw2/TOUD7/tZ6+nStWpIgu7nKAyVkkRFlN1o4BHvG5D7Ts63TGw77PpA9WiHrdZIOBzIijZ2s4y/a9skD1xkaUCmPufZ6RIAYBC3M1iAmpj82Rh6rruDqbvCxjI/n8POZa94ZpIbcinc7Gxi9CkLzcPFGX/9159fbbztAyvlqRcOBluatgkvL4gRkbevF9yD3gBIjPT5ERtDdKvTjDKAIVy4uPvz81cVcMfeQpdpLXquo/ZYSwgqgJEZMA/DqxiaiFmX+koBjzlcEx8zPdu3OtyA7EmrSjZQCQLhP6VKbkrMDUoeOvkKYGVG2gBiOxqRn7GQiytSz8rsOr9X1mtsw6V139JDO7LorOIpEq0Bn2/gI89nG/NIgynFB0d8NqZM5dBh/2l0EMnCz5SOpYNJTz4No8oN0tuFZ1WCV3xkXX/Jk4ic5H7CG4PtAlCkAUY7O/6A73W7BrQIeAlfRGdq/EOjQzrCoC7zLCS32rdYJ2qSAM6x1MV7uSTxBn4v9gD/MxZe5QwR2l9AnrP1XK43AKAeIt20l1vUvHWPAyDR23nPDY+AVqnXUnpzjpW+4ynPnXKXDLuzsd97A3mtL7qG1GU3eFTO5K9fP4djhWO2rjb9nTrJjdmxFkaRi/6lY5fbrrNfY4q2bOVSWC8oWni0AhHruJpQ4xg6ulBRbM6AKznJrAVOp7r+1otxHyVkp/knBoF3c43LHT7jnc3ZmsKndjlOBTiyGx0OvZw0fLgDCi0j/fOUY9ZXRhzBS/ZiBT1IXndaQ85rfVZ3hmPGzSRu9PeZuh3Js486vFek1LKLmCUbsE2IO0K3TFsnw+8A0e1MyQ2JtHm+dIh1SrrcYT/o9HV78S2/mv4UPTYPPoF7ORT67w00btqhDEsNZrsHoIFafYZp1ADgqu30iRouExuEnrQhwFOjGwFb6nzKOOosFdWlzFIJo5lHDhxxRnz2IsO5ln/+9Vd2rYqw9fffoHqP8rhySyw7vEmmsxjNEQOVYOZAvzlcUr+LhgUYKxqySq9NIezICphKHYVisA2oNrP0+3xGWNeGdUpN0ZIzpeWC4MyZYKumqq9wkyW1Bqha3n0e/p6FU5EnABnV/PGkR2fUBiBusMqwSQ2W0cdeo0tQDSSbkfc+Jx9Mo+/02cqlv8dwmDH9wZfkgfZQfBUdecIz26DN8+mmGZUu90wgA8P0wJXSve93jm9QBFMgU0CuA+WgS/Rexn/RiND7zuaEcjBgGGBvFB1or1+yhHA9PoZZZIxaWHgePM5huwKSdin1k0xozyf/IcJYCtkuco+f+XVWgy9GGpPzmjJVhq1q/WX4TJc0XTZQsRiUzWDT2qeCF3juZ0hnTFndJmZGILezM9YbRlU6lfow16BOawNuOtWhMzlG6FwBfuJ02LG3zCPw3ePMLM3vRsj1MQ6zuy7zOTZyQhRLA75qf4Yhk5PDM0WKs53IU1d6cb8i2rOcxOkzQYgi1qoPtJQYS2bCfkRRvFSC1+IJsLgOwrtIxxxcHcEGlGp4zrQuDFly1rTwUgb8NM/HB3WvQ3bdCJ55efl8I5CLb+chqDlJjUMdsS1Qz/Tz8Ty7GeDJ5ojHZHcyQGJpfXmhKoUJYm0b6zZGa1KgZeuU0mNqMFjBFsmly9gGbQ48m79az+uRV6wjG81BwaxOYFawBx/quTe6+XP7SGMCh11PKXWeZUTdIHh/bsdc8Ptu8BQd/J0F5LYRzvTnJcWqKM8ff/xhoxFKxM3LmfU46Gbq6JCYBQkoeUYdtdNioTAbaCqq4ZvfCs+Z1w9f73Tgd1P2T8+rkAW9wULWa77OUMouAPx7eag0YEF7dSmJSXx/3xmwjrSYh0aP1c90r0l73LRwJnVQLDoOhV1gcgLU/S43HDt657SewrZBLxVresj7tt95YgmQDAz7PvrnEg58t3VHR+q+46sykgNkjd3kP/IMwovmr8rIEmrneioQiVwoQGDvH1ESRdYuQM5nDYWMceREgAlPu2h4cj7bhnc6vXa09EnxAZgqIoNI4lZwW+EAlOpskLa5KkBdV2bkvAHN4kWD7PcZb+8jEq0bMfb5bh6fvDnTYne5YQOUAWScI6OdGoYsfTFcDZPkh6i5+MnBR+oOLjTe5IPaB82i3liRgJVuc+P/+YWu/3wXXlj/bp2EtLTW47zKFrniX1+DGq1OXdT1bK5fngynUrfgHclPAzk5cE57TNbHGers0NSkaJrXJHWk7ouRadgoNCEpkid7MGynxq/YLQBO93fKntNc8ic973wHKVM0nrcYFNDse7LdbmxZGedrI1z0nhud+9Chw6rcacmkJkt4KZLrceeNsS+zmf6ZGKjYsAAAIABJREFUJzl3G3KTU5fHfoYCM1aPZvzs+4eexizR4muBbgVSWCqA96tu3Er0dgAmzsmaBQedo2s1Z5hiYLGD3f5cZ1Gwp27U3Lrr9Z9/+xs5GP8R06VCqGhfK+l4YLz8x48Y77GL5j2KpUVAcX+9zS4RLSTHj5SuQETFEbVy8CKu6xZPme6Dvinpm5Lw5zqDwMBidEP+yRBpN0doFIGEcAvFTcntNaXgvjMyo0kPu5D3YSOPhi1jwm10pGRc0G8CdVvbFsLbM7T/HbG5rc8V3i0dqzs8z0phi+7lnZ4yjohy8IA8ANfC+DCfbZ91799r7rqm7aZIeo8AKEihIQyu54M+Sp/1ANE1ak4sVvwPxaJVsWv3Mg6g9o7qGUZrumZuxK6yE5dBPr/lYB3+VqyH0lBDEpsKdu3iTc5KTqiMUs+sO1DrPTbXzfnKeWobrjR4Eem0uVolgy8/eCbURbrMcDlZeiYiNtbB6Fk8c0gPHmfUq/m8QZxA7IjuVwSVaTcqt++MmZ9FKXyCLrFLvnV1k85uTDzFMxYFNtT4oI49RuUynVrPfOi6VjmCLdLlZl/t2OdNOWPww22A6wzsVzdjWOMNrzO68anz4uBLliNQtdtX2ylRmDt4C5FOFbpb7atFQMsYV4RONZ2ZeIZsL57butj1RvJh3HEsDZfjS3DYTpfic+odp/lNlv1nW760HgcdGJSOP86bkGF1X05HB98/M337jJ7W/kSX2/fvP2v8Ib14s2dpgz3bZTbf06pp/y2r6OvON51JAiS9R7lQY6xwONu9b8wzs3fpmr38/Pn/eBdsSu1x9skzcdfqcThEp2pB30T1XLt3keBzqonAbJdU4FlEfpm/onqLK2M6oAOVnhS5onQuBKfXdxbm3hjAvSd0HrFwt6KT8FKpovMRrhAlYPEcRS+91mMb+d8x5ndK/ebVqetSufRNm/JGHzpXRWeta0ezPKWuzzwpDn/W3oev/Sa0j3TJekkr/qwOqzU7bClYAQkX5huPIG2hYufmu1jPPb090ydoaOjVt3IvtQYpuaZXzJHJZyDiAOaX8UAHt4Pd5tnWKLtjN8/9lYW3HPibqvbhaqnb2epnSYc0TLpzNTVWbdqNgBSlIord8DHPa3xnRPu4fePX27kVkHPi1yZmHeUeN7J5LdSfN9UMmTAg6jTKz3AI7TYYishpnl3Jy65xy2fMmWHbgfC1DCNtm9ixbC8NcLlzXaCvowYVAETRXPBfN5qkX8ISAJ1vcqSAHhcADKgsDNPolZXoTlxwes8X3GNu9Nx29E5aT5rHec9Gha234CiZfA1eaWJmRCXkJcVQgFM24bnuqhwXPur2/pNP2sY5j4woUS6ZAEkAflw3dmrO/R7Zpvivr8sH/Y6nAH0WgIzvqaYw7sbGvxvIQU+q2ajlVzwie7m/N+RsOSN6vtdsuvzt1K7i26DjzNBsHCE5aF3dALQi0gvIOU7w/NB8Nh14NTfo4oME5MFTM9otngH9eoRaRzgxBN9lrejxz//6kwOBO7rmSnUrTQmu18BsRkGqu6f2o2C7Jwwd4NVq9MRk8SNcX6VQ+IwKboXmNSsbNDi40vOdGDeBgnLxkLJGh/CQLWCi97mAaH3OrO5pgq5dHP24hks3nD97G5Oks9UrtdB0KDhVktUjJAPRq91nr8/uu3VvBsXp7DTZn9Xn3Mi34jg7V4eA2xDnpKGiK3atz3zfrG1KR+PrZ/In1ghexX+fU7Y38NDvWVPoaQz55KzPSboqzB4R/HFn6za9MGyDJlXMbd2vup4siqHLeKrYet5MkMqBEbAtD06HbQZujoR410GZJv1LrjaP5nMyCvLRTR/ZGNJKs4arru7oMuTfRFcF5Krk3erQFIbUvk+lb5TmGQWQ2/yMf0PwlQ1wRyl5inf/3vglQJL/gdwxAqyruy6dqTcD53K6z2zrhFyLRT+lk/b3wKNdizP0mt2+AyDXna/FIxwhtHXZDYxqTzqLz6/gd9kgFtxYhCmlM66/loNM8TjfZQEA1WNWR7PkTDwXzUC/AETGLajtnEdqNZ3ZBD2dPZl63Qy/OZAwzHL0EKHyc3P95/vwGj7oOEz9L35kIyJsVNPEn6HPujz6ud95u2nnZ+/P0vO0N6W5nUcF5PDZdhadL5948Ga7ta/AHFHS5bV2fg5bTpTSwPdbL+53bLoJUCkAkzIeolGBKewEOhUp++IsYhmcrZp1QIj4fFxVmvS0iJxnp8QT4HM1dH5lnXrcaBG/d6xTujGA3FYuff0Qi6arWL8/qRdOhpGzoNTS7ELcBYdOUB2IL1Lzy3w6uRYOlYoLbtPscY1q8dbhSPBbgFoJPwGKYg4l7pJCDTAUNVZEw4VlM6sbD/x9Gu3bgMqrgj20tbcjt/cJ70P0p+Lhe50mYFbzWhlUGYoxC8cxsdxTKzcl4YZ7G7F9zlsxtFJZs9psz5APpTAZNodFkTo77l1VWl6OD9aB7jNElPACrQ9gtUsK+NtaRe+rzxDPkIce9Q78XaW40xXpKB9Ub0Y0xp/WBPixtaaDv6LOS44x7qrNVG6+v9/rRnMqOZUGqF/fRrN8k+4BfRhtIbu04iGATBnsoc29L9IlOtN5ybePSbk5X847bkzimTkwUzOzBIBMcSYoutSraj1bATr9D0BQtwv4WXOepQ6CETSXf9TNCp92eglnSh62aEOuuZXGIeXOn/7LTRt9zqRhPkt8yoU4oJAzk0vMZqKOVJW+renzbFogL2YKWmOKwNnpDqnZI+hRYFeiwavqBOKbJ7Tkmxwiuvf2jvKFtA3VtU6RYQd6TUAIuTP+VWer9EDJ9zqm0ldVQqAoGDvrS3YbHDg9uZrrWR71H6Z/bl/ItWRqk44/dVYAyzLcbBJyG+clSQ6aVCu4eSnPXBE6ixSJt3Mda60AODirejftsqZkNmtPJwafF8AyjWHpS7cbGhXzI67kYp2f1rZ1RnER+ewapB+OL+/2tiXumjs1QCgbQQRdsmJSnK/vtS97Lz2QItaRwimP+o7+66OUOso97GqkVl1Zb0Y7GfRkt40oHTA0UWcO3Y25QOED5xdR6jvJAxwvaSnMeG8XX+65K2ActWtL2Ddz7vU69BKWkLF2JXcYgodImg7ZgWH8TMy5W+7jd2dKT0JAVcSuxS00ArFSLBIeeUkzGvLJO8StaJ2jHMR7vfYO7+d1a+ktdARDAraVRfMSZp9dOIleq/alz4h3GEGrMD4MTj53ROSkmf0d1j38jp8LhNV601OKK4Lcq8/TGc0HCtt34bOiq3NwJ6J++D6MXUccjuaA3AdruC68k7xmUZUEJXm9UuwVBkv7AEifUYLmjRkh6IiBlzL0yfhzgPunYhJ/oki+0GjJ7Ab1Ll//SUlERWzoqP2ycTreoek8tx0F12H39PiZjehUdgPx5JmKIW4exe4FXLDvmXZ3+UT9U38gOfbStXcRklbR1IM6lVibANT+njQGdAI20SnyXesMR0K68UYzvUcAoM6VkbpyYC3lFnOzElQo+sXo38GrD3NC8S7qAEWjRwoOzs1tdFE5I6MGG9odzvTkeYGfvKpqyH98nuCloVR9efOedC+55TjOm3z4zzztp2fLXmZ9WtUywjltGTxnCeZzNVyYjmBFzLL8iVknzbRaOsXXpb8n2eRUkf+iilE19mDRDii0XOiWDpejDhy5PEtXQ45bpzuQccK6k+OZp5I/Bi2GPDJ1rBKCm9z52Xqzw9M6XNeVTuboHtl/vxZRDoaDwEm71r+R2fD1v/7rT9zsgFQoLjP3hXkOXRtRLn0vFARfA2iNIk7g+LE85EmgaSiKYUwhpHDx7kY9Xgem5Fgxu+YxMR8yQAz+wfk+59FtpL8BqtNJf3ckv+lxYyopjPi+Xz7s6/fP9M8BRHDF3GRuf68YSPdpFrC4cOq+uzXfZemsmgN1GY9yEyTnnTbaPZxT67wpO82WkrfXyr7fBKWk8P2OpN2HQQYb6JJwAa0C4blfRjSl8Ku4vbidRcutnCKEHuuYaTYBI1M+LC9AwGPWlchB9VSEOwe4fgnfic98fIbiBe92ETkBst060dLu8+lI8WxMF/iEdfczc0dgA0kpWvEj+B6HEbMhBTRhIGeNylBAZkG3PG1lHmsLIKefC5x4zY3z4ZZffW+XFTidC/R5RM7TjWZK9vN9PqBo5yDIASWowtwTBOGAyE8guOjkqUfqMmhyw3pKMZMwOEfMTsw01ctX3nudERSm7xofrq5Oq51raTDTqgiZ+U/jTDWGxMsa8mV4T82HzGr+U34ARGjA2IVbej8bVLbD1WlHkFrdge0YYh+n0wPQqGuTuoFJTpzGqQjsbv23+dB1nds0l4Xk71+/zi5GdjUqM4ISjb63dvAhuQjNFXJY53gQ8GHbWWCY6HDHj994f3atjUwl/Z8OS81nU4MVu5gNJOnO0A3kIrvgukVigPX2WUx72U6i1pUpbwYQxGdtJ/B51w2yhRnVtQNKncoI2V7rPjdqziRU6TzTb+f37w5dOxbYb+sJNVSKDn0zhOsp7MsacP715z++hC51cbR7IAIR8cUNUjbzajEinhsFz/uLON89zwnoXnl0y/76+HW0QxdIzKgKVjY8yTTgFNsVOlZLuN7pBPM93g7VwakDKmf0FrRZ/yWHXPtz5r4pJacrmLI9/s3I2yg6LTZwlt7VvW6lpM1QFIhl5ECh5ONZa/RHPCuELUAq1gRlequdKPoyepU1BVFMW9PiqVHWPXmtcFR8HFG1eNe7jfboWo0MkxeAsBRn1i3MSK7OJIClorhe2O903oZXtCnaZy2bUm+taMSrflWUP5fc3NcNBZDLKAKM14+6SB7RuR4iTLWTxO6BqQCwmF/38cHxPja13g2N85UXoRddVt5iKxtFIt0xmcbd10jjyQuioeDNsaNh1XnD63eDBV7zP3CO+icbWLWj493KbY3y/QRyuWeOdNlrq4gondlD/9CoxPtL2begVQF7GSKLZOyImECGNlb0vKS/Tj7C3sqQ2E2rTWsYE3XV6awLtBsNBF5bD3SL73LJORQefKgByRkNS+8K2nlHYHWDis4QQK5r6OK9ritvunvK4TTAW7/rXMUXGj/id4rqGrJMeNK50hpuzrrzytbT/n7ZSLcpWU4w9FV/IxtjUpcyukW2DX0e5ZhbN4PuKnNYXaYx4oiP1qy7ehOb/nJdqaQZfbZuz7Jd/Gzumbb4jOhGF3lrbemiHox+Nn30TTrfR+S0Z6eh01gOZpQ0yN7E395VQmQA1XlxyjuAcG4vgymQF/GAbqHAvvGezdd4Xon90FHVFMUbSfCe6WSDzzoj9fqvP//JZgfV8XQRftUwyBMzj8cZUsLjP7spzK38XIkWURd4EJAcn+X1L/v7uY51BVUB0Yh42fR7F9j0MIiw3RjfwI//Pv5+Szts5YB16jAFYty4dOG99nRTMMMA2tU3bQ/InOEhsCuyDMMyuENhVcJ5elpO+30+8rZcOex3DYV0DEVm11jJJdYO7xA1ASUII9Wyk1sm9AQxSH3jblDV0JWAj2gFuoPceGbKqTqVe+5h1rmV8F5SUTyE4g+GRTa4ezzXmCZu96TeDMLXJ42gdTtmurYKz1lIu7rxUi7S4HDOmTkyvd7ZEVVgo/isx774Hr5VmGxGQdS0FSdtwSUxRYXFujEZneL7uOqPc5eSVzyZSxqUw2HpHKXj3LAN/j9mWvV4jaSDjSvJNJKBtXwm9zaBy+2kz5/VmipFpvTjmcQe8r9SvCmrENI2UKPhw95NXkgQVEBB0SpFAhiNsxo3B6Dat8B0GrGQDysKD3AWBeIQBdR5oV8PUCzpqsjSAu3Yq83qUkam7p4SB3xfEuC68X5TD5joNqQ3dTED/eBhOYM0zkw/ZwCRBtvlYfOb1uI/d5259S3kpBtiNkgZ3FSDsEHtZMsLC7Y+EhghCIlUHZ0MH7uhc8bVhT3Y+QaYfb2pv5XrO5w9jAPqqNK9s7SX31mcPJORHt4lVOemfa3aj4IWoAJkZ2dUtl319UDUOiDRZTM9Gw68MB3L5gFvZgMvg0yIOmvEFvQUxiF1Vi2LKGYtKyJydwVza9vdSlwK8T9TW6fQPTH1ExFLcbKbaAuOA4yt1H99Yvhe18pleCmvCNt/XGni0Lr+yd+5GXp/L74Lg4QQqV9DpXd2zR3e4ylWivK4sHy/s4WTShzxymNI6+PZ5V2dnWarUQNHYwYiVnU2ZtBu539fpxVT180JEiWhH6iE/P9er2bn8MxvEvTuQNXw2lKEQIsUnh5smj9R2piKC3Z6dvx+x+vgT6uNsrEcm48mfTQOYYKeBkCMpFRKztRK1TJqTlHTD5/qCMzkAUZDsPHB44fyQ/HFSMn4s5StqUgt02OIDnY01GXSI+TDgVpgqWgwACzLImoRKn5v/kxjkqNSGqT+9uyoONUHlO8mMHaauNIfe1rd4P6dDWbFDxVZ4+JST9hw35tO8RPO3xMwQWgst2kbLr1VF8nLp1cXTad5MPy2dV6yiIHxGjTta04Hu2uisBbcjPDjLeaOCsCBJysGxDElilpoUC9ANP5E05VPSvjuHJ9+53RMIOH3DS859bOhqsC9l3VtX1y/x3kzcinuZOeRnM6fO0tO3yGj2PxIk/ZnocdSnVkUG3XDp02bdHG9x7mTGn7s0TzdZkG2SuBjgMGBqByD13fI4l4BwNsEJIpK4b8zNT6BMG1DngBrGr+5c33quU7XQlbApwKm4+53s2k3+xVf87o2vGfqTukd/M7sJfff6eMZNa1z7a1aQAN2SA5DjolOXEFs8t9//eMrlZK8yqyhYEGpjOlFMTiYKaYnEX4XpXpSaLfv3YwoxWl49LWe5Yn4fXCHQlTk4uH6miSswsf0vCE0s6bCjZAz0NynvIpZG4XDQ9oOTNL3o4JFmHIoVH73+wEgdG4sek5a9NjBXM+qp0uwTlxTDEhggAGI+J88F1fut3OcAoS9OX1qAjiL+2Hl+R61cbP2K70v1co4D5Z3jNlozwpetEKHZo3LKDooptP1ddgTaJk0ZRoqzufpnLXnVjxqbqDXu+qO3UCN06QXUnLMTkEoT3hl7nXJ4CeNV52POx5Tgc/6IC8BkCJx5dzGRkDuNJMAOz63a6b8cXSuTOlnLGDeQKPByDYa2n/83OcwqREDtFXRO2o8Y+xHyJXvayv6fJ4X5rOxw4HczTg8GeBnPXDST9QRDoDB+xhp/gEI+cGNPSoKwxoq39M0uOJ7GqEwjMjfwfSgiwR/v3j5kAvE1RQd6T30s5sHkQJMuyJNIjlj1Ek1cUiqdLQCZ0I9Jh1Qa+J6SVKwWevAzc/z3xGNBCBIGficYAkOgMo6aCzfJg8NfkGf1KCXfq+yEk/7N10ZmfIbBbQ/nUEADzlrU2HgDD6UlhYhevDsTR8j+qM7SNvWVy8TmyjcufN5cTp7BBnmnnN6BHVlRfB4xrLF0qszTtC2CbX63am57UwNgbfpDN/Jm9t92Ek2PcquLR73ujrHNjdgt5+dYNYyl15KEd8faddcdNeDOqaC7YOMVUkPHeluzlFz3OfL67//hrtWU0G6gGSodnp3jpCf6tv2Yvbm9Qz91+voJlFwNFJGsWEZbB2Gng3hRzpR6NoFRajYESyeTWF+uYc/s7M+IO/2Fpi+FQ0mULlEBAqEEA5ZyqMG/EWePT1lXa7eIMQZeYDRrLlCtEiXKCdreFophIr8AuMHuvZzOhVDgttoDN5scUlJx2e/C0UXAFMYnMXM6OCUkVCNATr4Us2z68z3qT63Ym7WmkFg4tbSVe/B8FBfGzOHKKahzGG2jLYlWHMN2cotfVVGVBHZcs+6621cNkqp+GiUYb/j/XTW0ijyaqWs4zy90jr/crDMctmtAwAA8/sfkTHJ+UMaJGxG+o4prsYbTIPzCdppphbeqaaTrjMr3lCHn4MkpUfoshenM7KkurcBXvh9GLQ2HiV7lNUq2kYgoy+o/sYZvStrrArnbYQy5Z/8mFdEzTuatfeKMKXnOWvtHkjfzumlRORYJw1SAya8J3VgeurghXQOXZeK9wh8gt6odeOg5+TC1JD5/72JI7+StVl2s4KxoxOrWJylHnIaIJcb+De9c8wIm9li0sjNRmQsWSNtEsW3vswMCx1bGMoZFVFEp2Q29QGjW4pCaoZo5mv0/Z6H2hFFZD5mlObknQA4uIwd78H2+nMJLghuVTPY5jh00CWbhdMx0I1n7i5cgAE6gsXP6qi3Zqea0bmcViuqlw7INfLnbvMVFIobVqSvE+4Zvhg6NNWfku2d5sTZdIhz16ttnPFdnaTbT+kL6RHHGI5N3MF9AnCSYbf/ktF4lkBc/yxs5sfLazTHZXKj9bUyibHtfrefedvpeHbMlJOeyb3nQOD0PkRQMEewmF8hsRWPb/rmtfnPWtGc6UkR0gmA79LbMs9tpzNEwE1IJzD+rkn0qNTQ2vM9EXm5CEmu51KfkKvqAOZh9Lb30HSbnioOGcpW74pPSCHge52DF50cMGgKe+5wDSus8QBVb6QhhDjb3DrDsn4+SsnifR4cX4BvRVM2fyQP0bN3eis644KY74rCe4sCjH3m3DU/t/gCzUSF12deg75M1bW4UkDqs+9cxEX1rViVcMK6KHx58N4y/5y6/h0/RiTAI2tIWBKMMnvZQKhrsHQag3+/SwW8hAf49fIal/oxvSk58yL1zbNb8eE7WCOiMN7FN0/+4P+KaE7Dj6Ljjti6IpYBaEftbEDZipy2IBcjiBDfHxz8kHL0HWy+vAJ0RUppaUdUYo1+AS/I1tI4WWR86kmmTxjxRwf1Q75OUQUDaBW1oUbpaupIJVW8LwGu5FCp8PTZ2QmdUNnAa7XJWL3cAFcEd6ofvNmKm43YdNe/R20yI2XphIreic169I4DgzSEFanh8GzjAjkdaWhDLggXMA6v+QXf1M8APBF9FOiAHFSnrR0TAgCdzkge4OYqapp26DWbc7LJsIAcVvRqY3bwHjlSE/wlTVDANhpY3M5Bl2NGp/hJpT7lHLNj3We2dgZDzh/lP0lAO7IqXeN5IcuxL+nB+HiOJFmTJnTezuNRV+fOoT6j8+/14jcCTMNerHEnN36EbcX/EJDxKQSnk+L2d7/rtH34iWS/z0ZXOL5xWlZHvR3I3YChnB/XjW4HEJGjDTP8C8ATXsS+i8wMR5q25Y2KuHtz8AhmtEBEnEJ6Ki4n3BTae9E5o6cl+PmenKjMw5cHUEWuqMHYa3cgp2JeDBwGAPN5cndm2V6UtGMrJRxy00UGvITAFLkrw5Tf0UTd0csUJg3wzCunMHIAoe5mHnAbu3xtrhtGXTgzNojTGiI6KmE9ztxrW0pAuD58+BTAVGRdMzDABL/Ta2pAFQqqu50iOtIGC52azU8Fjl7h0eDA3dAKOHcED3Demy8W/b6ZefVovKyDOmUoDIiUTw0PbsWSSt7GUxwgxiJULugAh/DQtcwSfrpKe41PIFRADtF+REw88rQVTD8XhsYVcckKJ++77GzgMnnejNiD9sx1KEVoQC5PjbKkv3+3d5e/2znWvDaBstfXvOd1z4LLz0nBAi0N05d0sfKCNn4ADbd3w2zP+po8D0a147eaL4bmLxqmxGceXpxlD0M75sc4NNtw3bi2C9YKfKA6vYu+Sn71+yy1djqZACNT78sIJrgkoMooBKNvDjYnz7yyyP4GgLusYAB2k8cCEnTk83TAMHLtLT3MnxJ441Ny0rCn6IYUgMIw61k5ho5+RgYqihWpbssu1U0xfXPIYW+gylq02FqStKlRLtBmcORDflvHQ5ZDL0YtIzsiNS6J59wOCb4PFumxOaKpgFzZBTYn4jG9SH1+ADntgPXkt8/0R5YuLvDUZ+9gx6lj6sBSl7JzM63rmEPyeQNben7jmh53o71jdNs7Yt4m3zJbWi/+2w0Qks2999rfv/7+969jEKU4guHNrUz8ZZ0+mMP8dIgdTp8KRBtz4LIXqc/ISMSznuqhGv1q8za7qor5SQ4Dp4noTb0NxrHLgpXvl1KUkn0yZi5ofvhen5CeV6aFu+h8A9Wbp1ECYTVxhzGsUQ0M8VSd25wm3c/vIn1FtSG4oYTzjSm4+tkWSp137nVFMnOPkfaOkDLvLRSoH953Z0cyIlB0kx7NTXp0RooBSnbenQgDWXsobz4+Z92odj+mHIAh/DJoLNIVMOx2+ItKre+cAAb0BGiVcGKEQf978/1NGSXf3oyjRWjkxQvwCygDPFAJPyhWyXwrrK5lFFi+K8lFj+qW7fMs0LeurDooyTTXlJ8JYAbfF0Ut9Wof6KiI7kreb/SSg9YVx6fMUXG+75j7/AbsvOrJ5u/ihg/I1QRtgC9zrME2glsG23mT0wQZiP+TvA0A48D2soYq7qeDledgKXKtx3V4NQttNiAUcgdNH3kqy5/GUlEnZnUS/I6uIqvlxZP9XW4fNEw1fiYAHBMN9gV9FdnlqB5E5FALJz2k8y89yjmVFfFROYTAIMdc7LNLF7uyT9EhgvQ19CmAVf6dMwAP+UxytI1FhIcROHWNVyQZqA+l8T0Op/lLoFWzyjAs2LF2vf/SHSvdJNqkM6O6ucq1SY7llsjn1liNWL8aBJ/rkzegOiX69hNFFhvwNa/Y+0nPWwDq6b1bjhHabgc0SPH+4wcAf93dy+Hbn50lEhj0lPJN/rW713/+9Veef0aFWFRKHV9pqRuKvildHZwz6d5wGpFRI/Y8LHQze29u1iSUYVjjQAYoosfiwEjr1UDVg1AmHBm4snC372vvx5X7UJxuVJQxe2i4eKKvaJJ0tDs93ahKsUKwoSa9pVzrxQDXe/qmwbrmp7FINAel0hOy9Le/P9UAlT/232mEjMbl7DIw9+8iugI+WepSmgTfnYoHm5ydT0o7tGLPZ2QkSOnMS+0JI4ZdnBwC1iei8SZYD5Ve1db0GJ+PX+Hhdv1lnAv2E6H1poGDqlMR4L0I/ysSOWsCnccym4pkAAAgAElEQVTk6OCzctMZVTRjegMdfoYneGI9Y+ZDu+h7y6gDBiiheQbFVwZUfqd8t/F/opFOw2VkK+Et/ykhDvJtMa4PXLcVICQP6h2PIGYBufFcgSm7uxRLsIYbruk7PVycqBpCOl2pJ6y4XdurCLBdvZUGeNXv7ubHimxammzo3xUV0ZpVO6Wzaf0CgOJuvp4X/OO1Si4HuqKrjstAkHccN690ZO/gc6VRCUpqbVR1yOK2kfV5ir53rUWg7CvqoWJG2XK4Nr+nXWMdWYFiL8Sv+ZOI0vi9xtXxTAJq7QClBL8InNqQKUALOLnMDmXkXkZJGQlEGFEXO9OYZYuZTfhOhoPyUTZT5xl2dAVMGYDCUBqLcG6e9xuEnLccPG77e1sbHHHIGbY9szH7edqv+DfOKWbaernX7T0IYEwQnP9OBWypbtJDen7vQXzmus112es//oYrulQlp8GhdaYmmBslbiWuB/tiXAFqo66YNyBygrkQl8FXR2NGUmYUEEaSRns1P7cpy1XbqAVCHfOIJfzwJN4wkoIeq0cgfT9aiwv2DclvRVbdfl8IaVeBslK3l7b4ojtD3zd6xjq8WVJz8ro24JZ6oAkxWiT4GMrd0sJBn2LUjijgbkBdF6T34Ht5PJJaKhjNd9LgYOcrv0WklLLPSdPl81S2p5EHkIDnrRQpFCJq4xRO5/rr9oUwauERungKQLo3CSXZShz1LAn2+HwoyE5rxY0MZ8RxRmS2A+TGbUdXtAefcl5ylxPwNZJFMRb3Eykva16Y3u8gUWnoGlhJ4rhz5spFQE48vffk8rHBmp7p+uMq70V8RoLtuPb7NjBzMOuf1Z6d5kNpWm1cAijSIQeLa0QK14HfvaE5gGlzf9ZU/p2GVkp/cJ8BTl9jvpMjOuBjnZ2bdRe1ImrF1yiWzQowDpjN1GwahUsTUUQNrIFJdXGn3PXKNy9tvbm/u8FRNy1Bbus+2918VJ1cEkjpKkQ//Iq5HNtAhzRTXR8kyC1KWcPA9RlEscC/fE7V5cF5iU/++vkT4IXNRsm/F6ch6UN6o4SHTTqaBapxGyQc6tuQ5ZB5KGeiIqY9JcEH/Hf0tLsiO8vBWlh4lhVwQT1tR0QZzmcXMgMFrgS5zi5lya4jOt6vqT708bK1jFz29Wpq2mhbfTqXDChYTdy+6WHK1yzdaTmcteiyPzedkLJGh9wda9ctT99TNi7pQh8318esoHSd2ySvK7zZhOLDf/8jxo98lBBXPUVRAJvcoMSNbQiE15htQXRlvJU+Oo+Uu7daIebIES2ksVVouwqvp7KA16eoDLoZy8DSmKI+i2me/KU+1YY0npNgNKMpYGD3GPuZzZDTEHXUagJivK//0OvOH/xIwYg7K/UsMbvK2Hy11ULtNW/o2mANGkPt3Dfa/1Wf06k8edgVxs/uX5b5snQF+XxFUhEsKANPxaqaoVy7UjFN/S785KgMp4s8sABOTVtGoMAc5HedkUqRYSTBiyqzUepFSkkpGDyDppbdXnyuzpeR6XwllZeAXKaE5fUKizIliogHW9pZ0QOeZSqmAI9qlbrEHDUrK6220qYle+E1U1rSga+RBV7Tx32WcpulBo46mxMV+p/PGSAORGFtFsZDuPLyz0peNzjb0ZWJkbuhxWeiHcpLKUBFFy3ylLLN8k7trd0IMonWrdoe1pOCb0UHRiZ4bopSjT2rKJsyNxyCHZWCaWaxPDmccul0U9SKbgZrmWDIhv7dGQ0+MvbwzsvkI+Lrui8lZYEIj9qiXp5hINUyr9FBKi+Jhe1aOYHsG0jdIFj/bn4gcDFQjHN3mYX0OuibAFDOSiC0qa37phOmt2vOmpy4eDS7PxGmIi/wOVbC0mti/W3am4SXlkJrm4nIaqkwnikDrt7JDc+uuqQ1Wgd7pH1k1BHGO37e+iRpyvNNe8FmXQEwPEP0FChDA0enifHpocu5q57DPJ0E3f/cst6Zg+JZ6kbJGFizI6Tp+JPnkPlwzdDpYTgNXaPeY06WWY0nZG0l9CqcKGb+zAqYgHzDV61PpYsq42UBjw3k9GwBrdYdVbCAtnqNlbFawzirdLxoV5IiDA4IW/nzk0ei2SF+6O24eqnCrlX8WDufajIIiggEvQTz1F2ZbMVPa2Bt16Mrnfl7pn2N6W9EqmaK7DLUvCKZ7gZWDgxrOwau9PsyRnX9UX96fm96BR6yBUO2Z9F0VfSnGfqTs+z8Mtz4LWy1IoKoaSiDyt/1c+HNpVI1xYDfQ3S42rGZbNyIWglTgEMh+xgNheDjmdEwAK4DkDFlgUaZNh7yOkkR+KzDUOxoBIDQYFi7NB5z4RA1k7L0zyc8ypctCE7BqZ8OJd3vCyCHS83BQ+/sDEtZWawAJSevFb+UzFSEeHRSNa1ziaiwFhKde7Z5QiDH2g/B5x6m2YpjLnZ7i1g3Ooz9GW5sc8/rVhfscfK+v9NlfUtOgZ5LhAk8TwW3zk6XzJdnjkWQ4GQ+hHzheGhEDqPqA8xwUXCSWDZQ5qVZL54hildWgK+MlFle2UU+VdQLYmm0gfnmOsVSdLhY/+QlBmVIN+H479sE9zovfSZHFKDGSGel0T44G4KNFDPQSvvMyDVFR9184k+ABNQ86c8G7g/LPuoA+/t41nYswE+sFqRjP2z8eJG+3bp+AAINAMZkFtKkzyJv/ZGejSxDRtHAS7cIi4CmxLb7XXfT3NIWKqmoJisBMpaZlK5vJ1DAIdYk7ZM6nuCT8dODvg34QNy0DkHHzFDALrXupIPep9oAb3hc+3Tl/FDuLLDgNkT8BHACHvLHigO8hKUcYdmtCia0cyob66sSwP9P+DI/Q/t1c0xdp0mOnjJt07E4azR9jUqlO7mrVrQiNy5jvufmX32/5sgdx3MMoG2GnPll3NmoiIRfDbW96auAVwEt89QWDeqZYme3q4i6DzCHCaY70r8pL0q6dBcWJ2N3lMlRL9rDkZKT14knK1R81vhJAQzvkQoBHsUubKaQsTvSfw8Fa15QAgqF7zF8sSJWdY0U9u9rT5nvnqV1FBgIekQwFVlQSojFsW2I2e1r4xhQcE1PSB41DTIaZ6V24uETrIV359HImRxetVaIDVVHHgBTGy0UftqQUwNSo7nFC4kFlBRdM6CRWItnh9EHZYYUEzSeY6foS7Th3+ZtdRE6Vh2zhexzB386j0lxOg+tkTorIrRlpISfBl1dpT7U1xVYp2Nmqi0+s5Xarebx6f0Uuq59FIBb0T6tJXhH89BSRtLzZuOK2nKND8QR6aSSplUaoYieDV0Wfw7v2houFDHL31NP5TtMrxTdpHTIpVJHLf+1gAHNtwfvxrD0qaKHAmnFirODcJwFZ2UKeCASHM4XDGqM7BBLl5HVTAQuNVLHSfdw2C9RZNf3twjFcA6pC/JzBDV+zvX9qsdECpjYCms95AR6OXR58WzxA6f5a8SI8D88S9BhXCvFruy6faaBeTkSJT94b/9pGXWdhIgUx01R38qmoPHAInLGU+5UKbqYP5NTmrdmOGAnLOIA2oqEcfaYpzZpyvB9RpnxM/JH0enMGuCMfIbiRHwbULlO0fn2urtcBb+TTlPQQxkPZu2QFhoNHsIE24nc9lb2W/orLgGOV2oKhT6/1yh58tKWeIbbWd+jr2dgoTTZc8RP7EX3vW5AWUGqmqyh+bElsS+v//oTNXJ6UW9C93vJw2ljop4vKVN9H0riu2s2GiyV7kmjaXnwrLkKg45C11+/fpZXdCOMM3D8Pr7je9nKI363AWZ8RochRSoB83/ru4iykR1quG0L8lQi2rPJud0kwbBUKpKqKZAhU9g1laZCw2gbT4OUSkHh5psQAYRWXfJrFJ3qrLt+pNSQ1bu18sDwXKpIFsj2u5omAIqY7I0z8AYLPADMixEuAGJhmivFwogbFE+K2TLyOlvNdAp9U/41XlFKnEp/RXUEJGugKcEkeCI5KGvpwvi7IXTwp4SE6BbzvsCbjG4IAHLe2gHc03ggmplGMwfs9sXX20C5cXdl4vWaW36dnyU3UlxSFDCi3TP41I06HJJlMFxZx/O0pq3sxP1byfratgJ1eQcfR5Fwd2BmcktAq1KKUMqSJdSjcC6myT6VXjloya80x7TtPFMW46uG0EAU41o1cuTlvTtQJT95Li9MlezosIhSF5nzBxhqNhNMBih11kUTA43b+JTW4TkXL2WzlG4MwM0LGvZaOvP1M+VZZRWid9bbXoCcn5dpu2OEiuvk5BcDcv49pMN4xRsbNuodCpbfnBbWUVfkh2lH2a3G+tTZNR4j5rd1BC55mEmHswbNbQ3kvvfVBrbsnCK0DBjcR/Ig4uZysN+rbmboHkTlmPyginUQ2dREgxXss2o5P35Z9741eGncUk9omMEH8Z10XvPcaft3OQWt5gK+Xe6EZ+NmE/G5bLo3ctUaODrGHcrWMbQxjOa6TL7YJQBqZITN5wo1Y450CdoF0NLJKrgDs4afHme1HI2ihUIOKkGqEURz2Lk/D3+X/es11p4E5LSQNg5gFRhqpYrwgE8uXMavDAMLZt03cUYWsvTNq8OnANavHjaK53bUxg3aEyCToHuRoK9hAzs31tuDGNGuQ1lOYXUwWOH4Mb28DYIiT6CfFIBN3reMURoLu4lAA8H6XDrF5UqwBaZ2j/rB6tZx2qJOq4uIZzpBNFWxsAMIP8v8XKbZ6aVRw7RhmEAu6U2tmp1R6Rn5eBGA+kh7APRc6rKYYhCvdBQP0EvVdC5omPjPOhKyV/Km+rpWaUCu09LESiFD8BWdsZgLjWLfHjElglVxI/qYiktFzlQe3/H4ptM+eylBnY//u84zorZvP/KrOosuNp4KzeXGQWN9dwxsNf5hCMiNk77voMOVrIM9B4QpBzQBW8cI0Of5rwgZGgFmujajdKubUFG7rQdij66Ec89aB68KC15L/llNU8lXSo97TRQ/10C0I0zp6NDNcVq7/tS53kC29OQo/DbDJRD7QWOZo5S4qYSzWU+r+l3WMrFRKc+JkRDpJue9TTvISBfE65wnWEFBF84dtWd5XLojl5EvdU7G554mDeQz6Jzp3fVOJk+VCMD7NC6JEa5y0AmIGLHfdszpX3teY0k8ku1yks8aczvBTYrWDn67gHStReeGMXQtEf73knVFjjM4QD1r0bQJrjUo/8wezX10BHHrH+dL/Q70sKYHObwD8Cig0RHArXuuOod1j/3exg1gbQ3+ZzQs+Ew6gQk8BaGqaoAgsXiVIN9tyaTbTKu7fpO+bt3bqWX4hooYB2uwslH2ZV0U4KOvSpdGjdzde4bhhBA2spWxpppnCVL5pkw54LcTAfdRD2GnoiswODpaVOIE6XLQtRmn32fhRmPuJJuNsNjMvgUtDzWLMLlTU8JSANwl5PIS+alkZgFSgosBFDo6dewphV0CrqutUNPkf5BumIy7a6k0s8YSmxUVk+K8AXC9R4+Pjilnxi1UnXZkR6s6sqyLNtmURbwgHs4ZA857FeKTWU8gABr/jaFKSAEUUPEIKXNeKcR2fhGrowwPWo4aP6buaj2MjsIIIrpY/J3EkTfaKWCf/+TygBQR9pmPSkfcSxcUqZvA9sbzW842YPv+O5Gm8OvpYLzFz66k9nv8d8mlds65MwE4Rbnsypr93L1GV4CDzy8p5z4fyskCcpIKlxgBol3rqEhFvtOiYoMnKWsCQ7lVgkI0Uk36KWHJmK25pdQr3OB3sve7M9303EAZAttlC9nDWWWZTCnWdWZerrk63xm1jPf5mft5i6f3uYmnWp+sUpWMGBJYSTdkWpVylRFRr4iyVGABAmk9lyW8EZlDKBpF10E36JMPSiQAbTcO5JnatXkOUDrlNUGUnpsF9zfnU/bAI/nU9P1604NyHJxJoPQJ+U8nd8tUnlkV13Pfa20l45wAoK77DRKf5Pfg/d2UQ3pvUKN6TdDW0uJ2rlKWZUrBdPrxiGLmXs1ROvQZHW3wMP4f6lJ7vmRyxYqKy5mPZ98jgCfm8bXcMQIXUe+KgdZ0IngXsOteaQ2o17aFr//919+/fjEKJuOmD7fXBKaRAANHtGLAAeLKKYSme0M3ZO4/i7XUlHROuTexID/egZxq0ZppIxr0zg6VjuxhrAcg0e2PCFyHw87XHD+BraNYtO66ROrXwdPN+ISgh9fbLNdpX0XtXHjSCxYoVMqvhiLCQ2VBBz1J/UwcSQXGtIMDPqTNcE59c4PcT9Vt2PtlnM0j7Oto5ue0v4KSWUgbl36HjMhLQbpSwFSpTQlvYjuzrNN4NhDLPSl8IFEukMX9iIb9zxRK8VmN2snvC5iiC9SjKpVmyYgOHlZDV6lkgid+1GgJAkoOGc4R82aILB+Pux0JAir1nQpiN4GcTsI27FvGWm4bbEqheKTazxNArGtFJFv4nhwqrUWF0gbglC4wAcszZBd0K28onzKiHMtyA439HcEgaSb8dyhrDh5WFMflMTuQLTUpPSYwI3o6kOsuvbIXfKn+QzBjKfF6J0F5lxBADtBUoXJ1ZDqCx3BbQdNStJgz3U6Z27rsiQ9MhaUGcH3b4ct4f49ZKr1k8+Jif3Lr1US0o04SzeXX1nmVflt8gkvrHRARQEn50vhKmUIOdSer15cixlb1XjbzEEAuGo3cze2IXDU7FAiQHZOebOCw9/FkpNXV6fyK82CjATckevUZWofmchxFuuDprFuMaPDDUPkis5rReIevzxGsIIqAk9K7Nn/Q9cDN2S5+8eg1G4m+c1I2D+vf8b4qN2G0CnvU9WeUKWZLNr8h9RrXhHkXrjA6I844xKnz6cCno86Fp35gFyluTGFQyFTDXb/OzJbrbem2CqIRyOW+vdxlZUOdPq3jXuKuVQwElopEagUXEudDU4AARkKhR1pVd9T54Sncl7Yr+b5z/ZuJ622qEbJOlyrcZ15balOGBmG1UIIeGYKhyU4c3v7gs3MKwiVQAnE9z78jkqAH0oDutQ/mElgyr8OJfAguvY2M8q1Qsoxm320K4zm8aF6hAgYgFJFXlrFgNBmA4drgtqAYqimnUwc/AZAMSfzXa62QVekGg5tSzu/mGgXrVHvTAqDvbeO9hTj2GnURoDu99QKYUITZpH2JhubsozIMM4wN3gSfprLgkGM0hNCoymLkAE5c/VWRnKRB8x/GOsg7kijlaMtuLxGoMSOh+xgLeFkB7I02N6doC7aUhb6/aXNTBJJt8BbArUewBbaDXnm1Gb1mpWGThorAr8i1CuTrzAVyky0EZmf8OIaHwjyprAPKGxwF/vY6QvAcOoFxRr8oY7g1pSL5miyRz9IoCmoYXRy/UsTOq5um4nUpxwSMPGfJ4GfkvXhpuaIz+B41Lmcb+sQMTGDgRfZ+sfbq3N+Afp9tAV2CN89ouHENp0I6UZQpveF7UorUzhpGzgrVW+HUKCjnW615ZFe+dH2j7p9mhD5HQMFpmNkYFb7rZRp/i/pWpQ7DmZRzIvuGtHEm22tkVpKbadx0dSsS1FcdbjlKUGsyXSvhEGzwChxXGXnwEm1LOjNalZyoqUMUMExdo+vXwOp4dnz8E8N2NcYL9leBD9RIY6Bv1Ioyy8auyLccKA8EEXuZAN8sx8SxWTMtIDKGE/Mr0gd1d3bqUJSO+J8d0QRvkCZKN7KZCfqlo7OOE1LXL9lQbazsOKW86+4YdB+LSoAzy0Ly3NVla5F3ZWSSDvF/t2j8KhNy5zLW4yVKySnijYrqBwbrRkvR7gakX//9t79/ueGuMCfD0K8B4mR8Xl9ffn58vPzxR9fVtMHhJbrJSO5tgLE8EuDGxr0BX8cNvUIB0jNNQwrWALPyn3UHZIM2ALlQ9E2UYkQLwzqhkhEMlUO3dt6+pxxgDRJWPyy9Q7/v2g0ArY6AdgoNClVATkw9U20l/tbllI0GHxhAuRlmM4DvQ3/XBGooHyibNlwUg9QdPgzz3jgC0M0zyc33jQSbji7Ye91FU2ZdKsKYDhHP0kbPD4Cu2rlxNgRv0IvcJcYMFJh+67SrXLKkUf6cZ81aGK0dY3psSjeBzecLHCBQk//7xhjfDLNk5yYbLjt+dd13IC5pxA3fjBOYuWs9as+kIzxSpLx2rSQ2ygJ6gTQcOH/VM77opwwlqHdlIT1jty078pABtGdxQSdFsvPr42eletOwi0cScby8vP7A/ZbU0c6C1jk4Ha4bsIaSZ7ElB0Okg0gjnxH5j+AB6J/buagyJiPGjOTB/N/LDAqcURftAuutN51+ONvzjBxgho5sHQBjM4vbO1IC+QwQ0BekT3mOJo+eiwn2OOuuFLXa9cp5zu9NF//+hP7quF+OadWhKdVmes2ujpNdaZAFQqWY0EXeslnnYyUXyQoZWZw06u8CfOkeXOD5pdsZFUWzlTI/ADiKjKsBROAuxkCJ76rBzGqKwXcR5ODpKLJVJS3sULXD83Nyvi05qJB12wnZHr0vgj54zmeO+NiAXPLeXZ/UlTzGHe0tXXpz3OueWulpXidXe0J2RJFkVi0N8KoMTMtMy4p4T3SRbMe/E9Cnze6oefx9BkHafuy635se1rPOINOEw3VO0ewgBonDrvSiqsErD8+MvHmsLlhI0wTO6s6V6Yk04CmFbd1aG1ykEGtYsKyujGLG9yUAVscXnZ92cP1MgkwqsnFbgIfh9Xx6wXksNi9pEDwUmDH+NrTDOiwQKLo1YzLiQAC3jcYdmE3vJYrl48/7D1wiL153YVDx869fv9bVWERKFrQTg8CjFXieV424YDmQdSBXjqm5PtuguTFyuhUdMoLS9SbptzJqE80boCe+2VHDeT6VCUd8xDrMoNyV7ttCVevh2ABE8Mwg7IOWrsy6vCnYSDWbjF2+67TR2fk8MCkZX2cq/eX97bNxHhKY2wNiS0nxrDDRoweVwmgjB57PY1Ag12xyIhnEZ1hErvWp5jSbSwiscHKSvvKAXWXlY/KQGW0QnUdzAX7YVb11GABTUFAYJ8Sz2FGCPm9GC7eMmxEpxSlHt/iSjppFrnyo8I1lXOaNEvXRDQ6kQ6TjboZXX04ZzPvaCdBtoG8CFc0IzBd35CSeuYGXAxoZ7KNmt87krC/b68bRA7ZvkJqOdFSvrdpISF+Gz+cfw3EtRxqai47EpnPXst5kqgELeEYoasbMlA+bTv62Zbu2W7pyljlABvy9KWtVciJXUIPSNcWg53eSvRm9a0dA+gGpfU4TsIYQnCnOYdsaP/+yCZfzcD6MnWC+YjdLRoGj+MxtRcpr2Xl3XowW0gwLwPnhO++Ix5KnMhqITljMHqWTlB3b+EfpqRwijJ8ZKLIIZwcknBYVmeXUhy3fW0b1b3W+6hpH1/037PSd3ngcP6I6uk6R4TFIH/SgyRZsFrATdN0J+8zwLuCtgNoQ6mdJ9BRYdaE0QPTih/JeIKVo3a0iwgrHwDA8DcLFovg+vCcZgp7zbSacF0HeFMRNUNwo70NupjyPEaSmgTKtNqJh/NrtPJxxAG5u70AUVA0FnirY6x5rtcnykRp48q5uzDnOX8osGwJsgQIR5AV8ZwKyGpcwuhODT8s17debh7l5MZyUt/ce/6JzvRkY38+nXaFWtK448p3W7uQ4fTfAPAy/j8/Yjo9a6cW33iFF+fCzg936yoHPqVAs1ZQyIBDkx7EQkbpCHciJbngX0gZpWJaj40DGFabWgRJdeME7XzPOhGmjWmYF0HBzi4DKPglEYST2WF9+nmNMRKsChK2cmO1SVyB/wRo9339FBvgR1xvfrc11ygZVm0fq93me3U3uAeWkDaNKmGu0gPeKMjitSpf52CD7AIo9uv6vcJY9Mz9+AXIQ5wApXaJTBlHx7TGCBG8rPSCLnMEJRNlxN/XZlHScvxXKy5E95C95hOMo+NpMTyIvPqKap6T3T5T67GDK7Hze7926SeQrgBJvRhurOeuYDgCdAQCMMU3zhhalWW/v9D243Zgy3UoAqpr/tll8+eMAPKZT2mGYQG6/czsV+r3rQq0H4HAGO5SmFHDMwdfUjamDeBtERQXWwWl3+V/TqYoHxzoUwb6d+X9CV9d3rVaeu4dLH0TX6iZEyRZIUXU+8JDae3KmUvG/rhYpIrOAOoCCjLm+t5XCNPYewetP4tDpjI1ws6S6BxTQRDAdOz0w1ZSlPciJBXPshRNxrJM3PTwx82a+2JNfnF7eT5mKBqt+0FGH0FdldezPz8oZe6D+dafjBo8uAC1EjLCobnF1/eyz2vQ5hGkAOYtdXsCiKwPnjQKfWasIJfyDA5r7uiirn/NIQA4ePh2BXPeX6tts7tE3QM4n4rs3Ca8NReL4K4EPldjXm6WXFZ1hDU4phQWStnLq8zkJp7VUbZa8TUbCpFj8bLq4diIv3KcIwBLpSXnvCVa8TspTptWOPwdzFo2U5r95CMZQ06GQxjlT0Yr0qb+x6mRqKx0vSSfLr5qj8kXt3znaYIAi3XRzqXGJN4zoJ5i3dhNgr8oyFghChKVTUeDFyuuPOp/fKf0N9pRlEL9sh1Kz2nKf+4otM6x+j67rF0WVPIVfuswL/AyUR8QVqe1ZO1jGBxeejkjQYQDZeJZAZaTrZ7kGMIOatuAowObobFAegT+EPcuxvzpRdeWjoktgtow48fuQHckPQGN+xhwn13F+Ru1gp/Rlgb5mqDX9lUHgs5PN2z7qwpvkTa3DwbJH3/wqsQTJSmfAEO6GwLYdnfXQXsQTN8cDwBRYAYBJJVcwx7lWa6QBHSTZAMLx/d8FRm760p/Vjl2n16VvGuujkxlXWLYsn13tanDsEgHZKw+UbAdf75upZ6z8ZpsPG2Of036dt5Kf/vlff36VgJiSKZYvAQGrataYsib6L+KRLUy1QCU7/WonCaSBBidECb5SPGvI8FRyQt37AmOFibmT1vF0FOyYWGz7RFivO3NCDuClTjXL1Tuj6m48DDtsRpXXEiTJaF8ov7zrVSmFvjNWhlmC5P/2dLHfmLCZyhWlGy+cn3tUfdebM91CBtQAACAASURBVOIN9J/KNyp/uj7Mk5wp2jqSLahMe4Fu3S2ZmbtQcBoOSqGvNOoCQ3kudRExtAbWjRe/vfYkdK0dZ0mnBS4XY+xU/Zcol57p3cQybrm2t/NO0nrfAgQ3vhrgfIEPB2lb4ciZcv7coA5KjOe9wMQ+z1wHo1G5P3a+Ya+8oGp52L1PgsKRB7M6llUkHLxRN7GZM5FKnQ/NDlQzOcG2iI7TuL1ywC3lrGiberjTvU+GyOMpfgbiisIDfHAB0bxCqeMxW1amvE2+8jIN1O/sgv5pPLZcay9PBmXfnwl8w8ihzVlQLagbUHcmdn2P641yLFQjlsLWhnHTQ2tGsbg77q2H8taTlc7GvxlZMhuSmQNFXZOJNNQ+Z0JXXS1YX4OI29nT+mUH8rzs5hfpXRXzK+oUNImfDTBgOk7fy3UTVOkaSQGem17V57sZCzoKqkop427Io8bijD06DGKsaj4DwFU0XNfLxXreaSOdTxtoIICCvT6clTs0ugfW5vRpj9kdTqAnsAZegIR5adBVFxl+OByW+gKoMYHcjA7XFYySNwfezAQp6p6sDEPSjR4rsiy6+VlOrNKlNY41tl7Y/y7gud4nfk18EjVyYkTRAF/sS+kyvIzQQ8rlRsr6vLrY5uIZ8vb8O+vSxODx34ha6bl9eAJpIl6PAGmiNWDTOnDOSjlKtZoJFVNnkwpSq3Wn4OacBzTcYNPrLuaXt/FEuDs8rh6/AO8eUR1kiz666DmLsaBwwOhixPbQFL3GoXb+H8LQNyH42W7mamY3BZoMq/qB9n7FPPsZ+XwqAsxtc1oIMPB5qpOyoZjJg9mhBg3oHZEVTeCtDehgBPDkpy2aAd7NgnMGPEBXFnGnEpEiUgmYPafSs7qUvvrCa0MuWLi4WWtO9NaeaIDZQYemSc8IN15lu/7oBjXlWCZx1ag4KMuztN+7bLvxT2okIOoakQYDAEaoz0FaJvld9KwRFoiG0hQexfx4PhT0jIYQxFAxkgJFqhXgKX5ILUSQDjUt4Ab0lLF4AqD8Tcp2p9IKIFYksceoSLHqMnhqwHy3aoyQBoYO1A560QCgyRsGkLUXnbdStNBKHJOx0u1sKsQr+MybzKbDY3dWpmyq61JNBVypD0AulqSeTxAselokvfPLtVvrbu2IS9Jel5TzykAA74bESRcZQcXE1AWrUTw6zyybUYMc5FZTFAqo8jAdwOIM4Skiy6IIT/BAO3TS3RwEkDwcI7jij+xAOWQvUbTeKTqB3zw/1pYVkFcwI0tRPEUqisPWoN5X3ZEgBs6XziR1bw5wTxlCKZP1dXUUk/xOXI66bdlvl4fSgWq8If9ZvTmGHzTwLhDHFCV+ragg7QMzbQ34LE2m1GaqUPECa+m1Nms2zNFh5nBjK91FemuGyXPqaityO86rg0ytn2XTaKp6vwpimTzpM64LJPna79j3irCJz7bN1J4c+Ll8OxD0/YsnsS85IKTRY2rVkaenqPqcqWD9B0WeMqxy9hVF7fk5NMQr0qEolhYtS1gM5MwE0bN3gVmE7lufIt26haXNKgRNBPJrxjY67u/MsKgbSf9M/b3wAyIH6P5Eu32ANyT72Il5XstutJYxE896PMbor4hScd5ZPIo9I3ytv1/Xbtf7OJPd9ymhMUNbUiU6m2Izujtjq86vmDfnx0kB0ptmMmUWMQvQqg5jetxBcM1qK0sJ6gIAStEqwsSlpgNDVi/hknc8ok1F8FZ6FQskNwtMmugMQb5MkxdYk7r38yrwYPeGSgnezrXNK9czgKFFR0QXa9rQ7mBg6OCVUZspy3Rksp42SAtA5YpaiZwR4SrM31E7vPOmTmkEmWnydHDum4vVfDjNMcTvYFAF3PRZRSgEFFM+qMRUdyMA6Td3xL5QPI0nCbhlwwsBc0p41hxyRxk1bkjvRiFpZ14AzhjPV23ulr9cA5+dRsR1K2umEkheBFciOoxLgkLeTCEet+iYP0dZBqXh8WofP771gUeEYYw60oPvYg+k1V406+ruOsjfJd4BwHM9LZqm1oy7C3k7ACJP1JfpaNM5SwPKCGFGpjV5IPMoHTyo2r3ZyRirittr7rqWHKcUZEXQHGvAiAggiJ+SNIyOz9Ro24OS23KAQFDRIx1dd96xSkoe1pZdp0kPlLmgCYRjyqwOuQCQ0CVf7hK8AVCfowdg5ulebSz97I4JYM01M3R0SZcCpxwpR4MILWrkIB+pF2zdDr5i7T9//nz5448/VtPceWnBk73cjpnv9JZOVoaoxc86sQPIomu1FbAfrh4u4f4O1BSjUHl00Z+PqOgrmXxQom9C7zjB2ETndgSrs6qtYxU1FlDp0Rn7nT3stwGd79/rAHA4MqkOpMzLumiYT/U8cxwBY+SojWB0og++uzQRGbExCjVfSwW+XZdRa6Y3Ws8zxXBVfg8/TEO2blzwjzqDKzWZZ0OjVkavalWgGDu6aPQuA8dIkCKCbnpIQ6XSKspSYErCGkqHRsDG39RA34f9YogrgnbAWxwnEJG2umpJYxkwWsGF8jnUPzhupLHv3pjq78D3VR92aw5Y6cnb1mAoVcOn7qyehVUyzhRlKd2Iblidk9vTjOOUob0X5IoP5ByJHx1MIm5itXHpYQdPd1PV3tPQRVqDA2qzYWiOaI0BTDRr8drQgTa5z6rbMTOjlBGjAEhzYQF5jzGjZG0GIRV5xprxVR41oxNe0qJzkrwYwTfQU8hBP0edfetyLI3EUSTTDJsbGfHxcKZWnWz+ruJGwpWzjslnkQF39u/1jngv1AOBvaWMXJ/k3xml3tep7cJ8p82jnWKtLdFJZRBKkzNlryhon6F1c7JkBOsR0AG/NvuBu3Of27ZaY4joj7VLfhTVRZZG9jjXkp/zW5+bL0+Q09msEUVUFBaMywfg77vWDXRET1Howbfai24Ziv3hM6r/xL5bJp6wxQYyTitvGNi68QCATIFq/EelaLm/77rFJelbN+rsdC7ak0Qx3hGlTD5N4AmYzTNuDLPxktbwZD8m5li8sYHcfmkzz2SYmyF3huvvYesoYlSnmFIK0yMoADIQNH7qgrmZrZVRjxfQz8LDS6b4mBfa7rVOZlOateuqSlHWNUqc75OrQ6QBKRPodJt/3hGvDAHLG4PpAnjEz+a1HNv9dIp7NY1fKt9zvZQyGMqNc9BceW9v4f8z9uY/kmbZddiLiMysvfd1ejTkkJZpCLQB/eK/wJwZbvL/6F8NeAFsGJIgCwYMWZYISTQtSvKIFGfrnumZ7pneqqsqMzKNe88595734otqFjjsqsyI73vvvrucu74TQ6GC1GUOnK9mTstb2Mo/NMUAfKq2QNx8eTOUWnvVE/0LDCvtd4A3WlHjThliTggUVNaw6N7LaW3zP9AcyzZ9uj9xcfhhRK3inFr4Jgco+YzGde6EQtRL+1rp3v+WwuRzCOIEHPz7WcuxGI3kTuvOFB1iTX3LxTwrDDa1r6yJTet7aYhFm4xi2GBQmK7FqcKztK4CcXyGzIi6i9O4qxZvAQHUBBU1XxV6QiIaTjlwaU9qoGinPCWvfvLrzzhj+3T9efsHC7VrbAf4N695iplq9ASyM5AgpUym/s37ptQZXDpTNV+RnvO6sTLkMZKrL7KvHBL5LM/INpY0Jx8nDKjZdp1ReIk4TOny1eC5XEpHg0d4WgFqN65cyqUaePXIofOw6/3Tv3edlfR5vntp1prsSkZX51mi/l19tvSiHMCq50L2JPV1po5lwxC5bEePESs+ENEeurl2T+yWvZXM5juibMMGyAPs8F1LfbEDYDV4wO6yU5fDgHNAdg2oPgWaToM6X6XeYzZaNvMcc11oQVPEusfbJE3DtlEfeUpU9C5+P8N8W+cYekiz2fT9uIcbJQYW6CnHifPxlqyfItsd8oGekJxsga/4WUT2JV2uf7wW3nXdln0trGCRbX3nNFjUxIEYz124iBxT70dEzom2Et0JXwpy8aC2hKGfabNkzEvp72jqE4VfKa2l0FkHpzSg/l3oHS50MpmvM6/pWPL4JwJrYLEVSYfNt3nt9PdVSzir0lKGyfbs5JuNW1RBwOC9PK07e25YF4Wx7wCu8Lu8nKTVS4CcFKCfte8ZKQTt95QaddYJWxxQIo60JcitZGbjX/Sfrimx2jkNGk4pVFodKqXJDg8zrtWqGVlmCD1sPu1TCTzjQfFZ6G94d7qUHXR3IV4pUzVb5pnD0M7F3a7UXInM1/igBkzDZv1s9d4JuHMP59LmOQ3eptPPCjZmvG2koUjDXAMQaqX7IjWVSoqOTRv2ntmnNec6NThYRlEDuPUObqrBgurfNMNuMUKaTr8AV30/HldpU0VR43qszbQ42nMqFWvnHNjKaZcRIxRkIa2ZpcUafMwuShxwpViTxwvFtkOLOI4MygxUsqNQjoWvx4xUnqdH4fj3jKZ0wdCJADuNnA8kJ+vvHfQqAqmznUBC7rtf5yBNsiGnROMovJlirYlysIh1us3oDEZHf2WbFTkD32FI8wxkXXbcAK8yhVpm6SPVYkmmlUrt+Xly7JM+WTvMtbBDVFFLB6pbDlmtt9LD0H/OvmVTEtUo2MD3ohCveLDqSzeiruKBeh6jXsGz8+zJu3ET0xWsxs/PSE1Jrp9mwNk8fUpn2cOGWyvAKj5kne70jDhfA3e4N10MA1068SMvFcAzHeI1/ypr5ryjd7qDNNkUK1HTz30fTq9Vp888CWFyPsHvGSALIHdqmreF72Wf89/NTClpVjSqw/3NAGstwam36AywCppqVcSArXigWWcftVfaSqPAeP7ynKe0CpgaCqhOjATSXh1iz+dmYfwyfoDfcibBGjS3qhka3/XavE7r6roncK+SBeuS7PNLOkf7XofPrkII2jD6yfdoT1U3sShJEJWhfHoRk8B7Fa/nbqphBRHPpD8BqxS5n21MEq/1clCOgO6Wg+ICGc/2SJxqiXKd8cHbMIZ8+katjYO68rCMDhPv5DDptbZz5nkpfqwRstODdWZJFL+ujtaWQillItDqtbCL5wruNYVHQ5DxZNkF0qSiR+k0zDzLPHulmjJmndHRrtfKPSh1R0AiKwVe6YYUaRSdX35XadBKf6vWhk0aAjVVQ4uIAQDrYtRj0zV3S1mFlltM3e8Kto66cTBzRgcpg8ErihYX8VHMn3/UAZjAUU4C16N6KJ0Bv6LLz1NUslaLc8O6/WMqNJBIrXF+NBghoq1oZsuyNW0Qj/n3VVt4wmPSuJbKdoPk/Edlm2td54pJH60GvmRUCuCcjM0iQj4W+KNTms/A/6thyRtlCpJtyJmVseAAyN6IRGK0YUiqSmGUUgcRI4JUaooJDP27oy5zqdMEpFWflszPJrR4sKVKUXZCDE0QBh5lt7f4yAIy6zmWHtWEmHQ+G5dDXhllpK3CK1BzkNxvyEJ72AKsbttbRM7DkhM7TGWEDBe5lGnyNgl91Zay4NpDEAv1mRD80nlcTOENvwt9w8b5OYlnNK5HukrgUwEoL3fZOoP4fMsk75LnWUpG8lzV7HDOC3mpd7AIy/pPAQ+lV5SG1LsUzRSxV7QpOfGwaS/e3pZekg6+vaWeON4FlOVlKMVRwAQHqcNtYWONFOdD1WGx5qw9LqXKnAFRGFotzIVC8BnVieUh615bCiTWmZqeYeNWgXl33tIG7oIH5aRaNO2pzHJ+dFWQ8bM1bb2ep9cRCiBnqJ+dLKilao+1FBNvrEim5fVOxdg212gS4jrPBZjacEmoYHRGclMF3+DpblwCvhEhbMq2g+tQGJ4SwAehzdJgA3rHWtwg4RjmGjqcu1rZ+WYDoDAUkYrxtDn2UkDO0meSpdX5gH2aDYKfp4/ycH5YzxyAEvyi92eKgQZQhfsB5Ark8yYOPEu1Qp0aSNeqirP5qXiPedaILMHbB90JDhVVUJRJAI17PanzYXEcRaIj3ipmrku1ZQCkz0NutyOuirxLhrKGKMEA0qEJalVkyUyBaCE562YI/EajEDJdUndcE7zq5g4ZYFtqUpilA2k8lO5Ts3ULFYyr1fC1zPQZuAxOztbKGAby3YmZ0v4GFFQRIYABQCMvAEBSf/LnS9etgD446vSKNrB714H6ctu2wSFQ3ZQDCGhHb9aRbM4b1/WTaWAJcMvJKGClrtVwVDSzkppjN1/bB80BeYhGCBl2D0YIQFKdCH0CcLCOuGur6HikE4AFCpgAyEUKmPJcpUKnTiR4g2eSDhZlfgF/GD8E0Ep/ip2/CtZvBy4A3jsb50BPWYTJ/m/oszy/vKHBRyD1uYhXJiCsH2ZvRwRLunkDn6O91dmyg9pxUOMa0GcOSsz7JbyowPRWlHnlVdfpDvTQdIPRWRAdC4B9U9eqBMSF9Ry4W3/ewIwFkTlDDfPRQACNtcBWJiCXByRflimlqknoQtJObak+q9pDuWFdxDwjfAd0SvNpr7kOeokOcN1YnmYqPNXK8DkJ7saw9lgXRpSkgfNtmeigqfGnZSgV4djFwNnqsBGYqVCL0RNGKS48X1NtjfY7VXXK+KrL4yXw5fVAU5woUOvuCrHKcyxQ0czXESScvQAZgNN8Xj2ZvIVHvu9MuAb0Gl+91h7IG1r3WVBXhpO6LH5+q6ihUiK6E5F+LgCbIlXkTwFmRpuSyauzlEosWYX84sXHijKxLD9TkTQ0awGv6FXAwjSDV1SuCiOH1+psyO/OD+4NIlvTtBc+KVbIoFDDXxhFRLsw+kXgDQANkV/u3OtbzLZLHmdlyZEb5I+s2eEeBDglv6AsR1EUoGYBvV5O+ie/JbpFjWwmObPuVV2i3tmNs8D7NHYaijVp4KCEwB0/duFGpK5qJVMNKHooR895fQYU+temLs6mCzModuWgTkjGHClh11dWxrCCq34pSy00RLWBgEfqMArDsqtWyxq/Uq1fajhzZpKfbYjwyxwSp4rStapVc3tCC0Nw7o0Fp6Uf7hiWsUTTfEVXySnVQexAE1thWh0oiqKvqHOfq4YKA0JoXS61p00TB55tRv/UwKRom7I2DBYKQVQRAacwOd1O9H3BDsJbQ+EFAutWlq7bChpEeYFUWqZi80pDyBIG40ctKWUp8hKKaLLiMHUOgyZIUFO75x3GszaT3YF+6Q3DicePmoWJJdysKK1MQJQd2oymw99BJ28/p2382rC34hetRw5zdvym0wVexz26LXcuz7Gvvn/WFxzfiXvuZ/uYNPvjP/he1sidHmYf9arcV+UhQ/my1E7e/pJADpzk71yfl5u4uxvXR9wJCkq2F+YgrH5vXZkKsSoC6Wh/BQibB8AJ/UK9q9LcUp4O8lYh8Xc6LcEgODQ9szwrXcK+tpsnbwGR3w3rmrSLzvFcpGng3ILu7u05+NKa9Hv/rCKOYEwxFRmJdRibe+e4Ca95WemidcXPIfCnjF3ezsZg0RB43EYjkND3MnpETXTWWevfk+PgA2fN24byRkdiRgkSyGGsQn7fip5zH/B/S3E77/n+J8GdInImd+qik8Khcjr3HIrJlA49B+T0WW/TX5so1veo9sgVUJxbGKCuK9EZQs6TEtzfzIPQkR6wAj2V6QMNVw82e/ZY55TpTa9XYh2QHCdcF50H116zp1EVsSBbKz0M56QtnuRNCl3rVNQI8+3Q0FU8ZuMLzvEflHuf0KRXmLbCXi16xUPxM3D5dh7XkPA0sOZU5LZlZFE1UPxa9JYjYbPqJpNyLvplvmiCE8euPA/pnqxXy6aPvitYe9F6S86WlGefa+441x+8HEY9wD3Si11Kgh02gHOeKABOfdyzIPVo6luFV0CtuupvMsi5xw20xHPryBm0RUXGCeRku/BMQhlGu6XnpAYEHvN8raGLsTC+kfqI8wFhE09HTpWeXUB9lS1JJ9LpqghyRRyZiWGUMMG3xrkUMMTKA8hBXhiNlKGWM2ng9Eb3sXMIuWRpy6ave3C529KZkhUPbgSwTncKxa8lz8BzRflpAsAUfTH5TH6s8iA2f+QzEFxa+c7t4aozsLfWZ9pP0SFudpACOQm7L7t343+OMCuh+3NC7i1cAgBrOFmesN/xmMKZgyfXDkd5c/Rwpy4pJBpybtvsKE/Rv21g1qh+JWoaiqWIcQUzq6J1YXMAoe+Vckt+ccBUfTK887SnlU83OGzcd4hUJxTLbPRwKr5mB5sOyHOfFNY6ywKZHVWVUPRncP3L7Bm1Vl9pnkqKd7I6fbjSokmDNj2rgX7cyzjR3Zj0HPiu55EeMPv4AzsP5Z+eGpkomihAQERRnE/jd5OipQHVeyblog47vltrL5WhKCZrP3z+mH+2nskGguJN28eWvJYhqL3iUymhS1oW50O6uLJ3687fN1+Jz6zOrvbKe5ttYXnu9e/5waWkSffT/QgE6gYIgG0Z/H4sh/BqD4qs8azr8cu4lvKCmfbT8xq2w/CWYjU+ctloQy4dYs0gy3dgSND5KZ5AgKcdYdHaAcKmQcvU3RE8zb3jKrblJo3UswAGeKdCLMXytZb1DFZWKH5RKs8cHNFE31l9FFkJB3Lz++bMS54b6w2jcWxtinP95rJTeqGADgDaFLVf0ryln6zxQD/L/Ux671RA2iDva6Yg7HoA2uXqsROZOvXmcg+R1tfwbc6+E89CzmdELRvWGS0s3HVvAovo8iK/wJZqJIxCZT3SqOhajmnPmXSah6lChO4CGMiCOy5XZNZSIr6F4p8lc3OqFxauMZ2LZaqet2sa6YrmF+m/o8FJmLicRzmJHSyZbBedfIG2bARiCpoJb8jSUq++ZZdhP5rWykJhgHVE5L4PIAcPxdVFV5gVcU25r0Bmjby4QW0PodWek1cbcUCXiN/SA/IiX3pQPpV8+iA98orAnubtV/DgNDlh7o079FbDurVOB65VBzBNtgYo8Wtp6sLnqidQ/U180uqobGjvqYLFtSoS3vi9FNX6WY+AULcQzCzpj7g6Z6O+rXhlkjqP0jC+bAal6Fu3Ikh2G9AqdLPSuWtQ1Ck2gwbsYbtWzHl4rstY22NUHxa0BzjWmjUEFv9Gqrv9NoirOgbbAJwqY1dgesa6boH91SjVuVIheHpLBuJvw59ag8cxYAR4v+jSNgSQT2NPhbgVjdQ+MHfLdMCSXigQtKYhjUlhTBTJRloV6TsAOcgPQ31APQ3RlqaGEzmxg/MTEr11rdF6ywCew/eLJkuUdRtI9HzAthoKacGD16bcEVg7bV3Xmo/BiDwdEYE/p6Uipat80Dh2iZTkVxHWmXLn5Ks+pUjWwvarzvWnbgG82eAtTWxeepAqpueiSQeE4GLeGd9kqVKYPkbs9Ou0QeiuypsmzOg2OLK6Oo9GngEY2FenI7Mkg+9TanWiw/ocgfolhYrImTXZmH513is9ozP2lHYBuc6aQZ7UQc2bleQg2TiOojFfsOVM4Fko0fCIHCZpQ2aLGozOa73eaFGgWZkKo9GWblx13zxeinPvANngwPoerGkHA/XOj2wBC7WsYEN0xPj4tnXzwPqXnZHLF74vSnbt/+6Pf9Bdq5NALpPFnQFWY78Fglbwg6gY2HjbG5iRaXwOQSYqfxaIN1pd1XB8dA2lJ9cQpDZ4S0/DCj0VZt8KkWq9pwDnND28ZXh9lXrvGvFyBkDgZ/aMTgy4RnPkpcdkLN4UUYxvDKVbEjYolq34MhL678pUuIkCdESULVIYR9YsNOOKiQXCN/kCMSyoM3l68pKWYZklFKy3in9Pd8rm4Vh6zTq6+rs9S0yNB7m/Dadkiz55pgz1yyOFl8ZOPxqAorsBuUpnxc9McaYTav8+l/5MHqXxgexud7PFGsuRMmMi6Vlh43oumUWwDxXwymdxZhnV23y1GOdFFV9Q7S+d2S2zUSPTQE6F2q2WpAPaQXElvOqNSWlX2KoH/WaykzWNqq+RLLXhEbjEeJJyJr1ub6115UyuVcGuYf8ZeMw8D37pGmCtZwJlkBLYuGqZnmvtVt1QQI6OcOntVuBwQsSnC3gpGVBafwMQbPHKun6XJQB+IZA5E7AF5oC/EdZyR6QNOOii6BWVCS9mFwAWhV1WAczKnZAMihZEj6l/q0Zbeg/RMskx1mfZJY9Sc/M5a87GxqScsltdspm0oYOButJZC6mmSjKSwQ11CdJf2Vk08ZxzPQMMvGMTSNf7dROLysQ6Wt5yxbUu6dhzwF58ByAX3+XgVd6okOe9P7DmQmlwLAhOzQyUvkm+Wu84uBKY7JIcPyOOx9PGSkKD56NMQDrIT2nFOi4LwD1sZtGhlz0AmNMzN2K3OCNdf8cSkRbl/kYBuVPgxQ6oMwi0lL0ZFwEVVy5goK5RWT32syAwMZiAAzpmusi7jcEEyiy1Bj3ZJtJBgx+cLrPHOsKAnNajrEpJQqB366Di52szgRP9BLhseFu6AqYOPzs+vb5NM6ocuMZhz8BI7631sPJ4MhTGRK0k5069ou9d3IXrTQ8BADHocjW2aXtkIBajjgaE+ZaBosuSWm0whsJ5P+t6p0XxYBYJAjSnjO93IO4ztVZlUM/V1UyQyqmI3VOp65mC2+ndG+PUz23gsBSNrpCaVXgPJtbP18jexPv6kK+ba1EnrRTMpISoC3ItBAuqC9RdmQkislN1jlTm3ivyEfyBNH7LBQfCqtmh0oQsj+AVWWji6GqxVQG70XG9o59DP9p4EkVnmJLujto2YDh3GSkYFjWTxB4OO3UbCoA1AMmmVNO6NDUd6VkO0vVhG7nTkUurA6U1+j5XfSJdljVSQUNP01jkuJa0EbXNa5cEnlKJmYHwiI2BjOSRjaiO6xGErk0/hC7jM9whc/1Reot/UXq89WGDJ3XvV4qMwClSdj7g9ZzRdXqrMQMAza4Lizo2yn8CR9b05T4501JNed5hKE05nymGCLsOvjwcxjHuea07i2XbBAL3I1LgGQlidEj1cMkX2fHgI1HaZq77FoO6jRM/xpqiFhNzWHVuPacOkbR+YjoMNoRczq3zREXd+L0ELDvYsiNSGQkHEhgqhavavU4lhQAAIABJREFUOXPaM/DBaJj4C6lZ1JafA46tEuds1JZ9ah5kloEATFfPKQigiNzEO2rOWOpGmx94x3oyKu1Tdtqara2msNmeSmenDrFh2/FzBYRSB2REzkKUSkTkxqjp6gscaojiZgjUVu2VM1orXoUBOyon4dw+jF12U+lZqWgivF11NGD4XK9CjVmfxPTkpGQoPDnTqUMWWVWX3iKLYxkt0NaLBkw7gxxUJNnN5qMCZm/BU80egVuVVu2drsAJOAwwyhEm+ZxFmoqJo4A1U3vquoPfCYZTK3rT3oXcBcEjO/JcEfIHFKmUrECzjCHD4vmsYGyrdpq7+HBuntptIMcW9hzjwQ7bKk3ruzonGiaQU4TLauTMq8+90sNPnq3gudKubtBVEzcLVHniBGkSsPS6FY6v+WczkJPQC4jlKZiBdJBXhtoMa9OnvWidWRuZTqFJqSqaocgGjFRHEvO9C5ATOMMpQemmocpBt53Oyt9zdi2e4YXkSFfkdzkfTSMWUtdwRpvOTZdee7LsBCRYVMp/VwqV+8jJ9VTwWXOURmBOr4N2c5NB3sMJRkEUlDyS3vA0KsPPTjoSp6Z9TDRuZTLLYp5v61DUW5purNq0OUST4lzRKp05gXHsNbp/yoLN3as5bZ83U7gB9yhTyQaqCFpsCCJkSBXTU9SJ3gsJ0a2q4sXKduf5cyC0bqgwZVTnqWg95cDBj4PFyYawQ/4Ql6+7grO02SQbMgWK9hTdGkwh3Qr+qWgtR2dECUzqb4uCy2mKU1O2owx6ykI7Q/CdyEPxBd3iUHwQvCYHh53SNjgbY4BYmJ8AgQ4NI1dzFqlTciuQgzqydC8ta8msLC1ZMW1yyDv5SUY1m88iw5NNSBAIL0NJ8nKMEujJ6Fs+h/cQK3YrB1wD1KfzbHkWABUWmWsj+0tu4wRKG5sIByjsBjrKOZSTIzywhVfQXQu7VWxUgRIGsrJGhQZzibym/FdzTo9nKvmJhzK7INsj3k+yRrPDiaK39FAfcnsE68Tm04VDjEro16iMe3kb6SKBj5wrJYmksYCqbUURBbzRjq0LvMWQAIBK5cwzcmcvyTlE0KV/hq6rlDL+EEja0zDJRMyv65DFWAv/nXgPrbiooKkUSiGwwLE9EK0HlIAeWGfF+SgUfH4N2W+tqxgbh1dKWUC30tz5G3iCBRSZep2eK3BXahUNKeW91RVHa/H26Tmshv3E0K8bIh0bjBeXTmC4AdE8A28LcLsxMWk9SXnqd7HPmivXQjLVYfiyBbTaWMKQZlSCXDiltfTzRYbciNUVVXaeK8dr6EXVjgjc6dzoPB0QaqxuOzhW7O6qGVqQz4qQ5XdZe8JGEEQzmLYlb3pJpXRcGgqvOUnk6dF9sWjzj0fbpYNWINdnh7XKGCuClLLremepxXG9Vme9UYc5AU7tI25JUfiHUw/VUAN8ht2busO/0yPHyBZ3vPXZ4h0HPqzOluGtZyv6qHRtTBSIc9AYF9Unxc+ZUUmdp/PPRfACdfGKaomWJhHIX68516uonNftnSl1wOQLpsstDHoqnziJuCJNTV74gTXIWRMCzC7nTILAGxqE/MWIr5feiAcm+aXN07MaPMip1lRvEsDq40qf0rnCeWvsgHR8xVbgWEWqt5LW8/qTPosaxRZn2+y2cN6THLO2eykXGU2L+mjZZrwE76PTk9FFrsyH9PLtUywiHur3CvO8Jxlbzv10zb1R89d5NNvnKn0agp7DuZNPpQn5VauPy/OwKPSkQw9sGjpGuZHqCSnHk+4wu5xHS83OPaMaMYJXYILJVqr2dmM7Cej+9Ad/qGq/s4xcyooby6LPKm6ev3bO4Eqpbhngc0Y5InKu3CiqgnLS4lmPGswAL6CjKwHkIExM9RkTzzVyvYdVQAHQkoWNMW6rZV/7SuVKIsez470XFxjeJ0Vcn9WT7JBXL1MrglfVKSs8S+F5hZUpoAuwmgyJPrKM8XBDuQXkFKHxSCe+051QWDs9tAUxFj01yHepT1Q0yj2mSTkuCtY98JWn9D0/w1Pw1d1uxde4sCX/uRpp99o23x3ftDqYLSFy4ywFsuGQdfhj4QswEP6f5Dj5Qkbb+OmcEOc1TfUYiHxHwvAtAblkEVsgQBckIPYCReORhRsW9abVnFPt9aAuIq7tWGpBXm/+rmb1rVSar9k6t9eVL9bUaslhirZpRjmcotXGyIOVH1aZLp5ashztGMlJIlXVkbzRiHHapQzeBQBBzVAZriS9HVwYekY+c83S2VJn+Xsa49xnp1dzZWmXSRsDl9RmBiAIgha5l+7pOWF9WtpXpSQttXsiu7YlgfRVDksnQoLLkcgatqwxsrEwxjR+ls5L4HFmAPDwiaddz/h51zPKBhGYK+qm9W2kpH0CAYWxQT2ddYBizuWsSJWcpFka8hYh32sv9PxAYM59XAoopF2w+iUo04qCDlFFtjN/g2oNqzfFVYrWbEhH1fX0lv7GMbSOPv8ZLDej/cIEAtj2jEK5Ap8JipEFKlukBkF9P35H0Olp9Nwk95RlMhbBXWu6t+yJ81O8/5iDoQkE64YZOlXL7RKptzO1+v3vdyn7ckgr4XKGMwGL192szCxBE1HEADosCYq3eK8Hk9Oaee8ZJhpDSMuglSGxmgkW1a7rzvcxPbQpeLMMNMOMkfUJ4J85deSzl3K/Dm6Xy7vFhA5WVlqYnOVfcZAK66PrtD/ToVcBEKTB9BnNUTqF79744J4NcELPAsp/lofJ+yMnOi0t7Sg8WCgpRWbpqaWGS+l70cMfIKCS9FhSmFmrEOcTabSpcWVegj8X+83kc34IkZj4mdd1bc9UjHlXsQbvrL6+vq67c/UepL+b7itA3WjHmRasi6a1vi0+0TNXpboqw6pjklJQClgjRqyYPOU6Z/khbZIcv+e9lBzSiblncq48W83xLOQhEhe04s9UXqB94Xdm8aiQRL/ZmJBE5iFLp7g8r7QWf3u924k3bw1Yro+qUP0kDd8RwfTSdatJzhZsL9zXku/UbCxFoQh8VKZyjv8RzBSQQC1s3GcrUZfzmJGSIy4xT3lBiV83lmlt9jydN0C6AzlGKNRNaPwDAD8Xok8OozmuHp0Qr1KV1p5UluD1Tlq3znZLBmZ6MZrCaG1di8TGsZTzpX5pdbA9DTkBvI1mEF/PpENL7qFjZMRPnUnsbNqDR0/VXKUmCKpVpE7RRauTnkojBLhNDZ/wlUA9a+JyHSnrYeei7lnOGqPqBsLWfRdYZ42Y7hL3sitNi0uXifMM/Tyy/GEp4te5O3Bf9eGJXl3uWMbw4ZYdP6euFURKNwblo8u5gy75eUY1q3zlpAGKtXe6jSVnaoKiyAg2qFvPu+RB1/2Rd29ubnIdFxeXuLGCteG5l9gjTctM+zvUyAHpw5D7FUOTQFU6hG3YJsxbgrzFvO5JCcz5gmaLNsbucBixMaQGEfpXGEFT5idwxD34AaqGT8BwPdz4vorN2wGVJLDWhxEnqsal14w/VVEvweTkDW0Y9lOjg+eIebuuTmVNvIeRmhCKR/NUFDOhcsgBkk3N6Sy808qGbKqAX9866aRkU4HODRmX9pDS+7Hhps64uvxdNVMS5PzMVipGkaMNx2Lai915udJzBXD+b40sSYXDSKEu0vaaTzc+DokVRUxHhUpQ+xUQ2wQVBmKn9dg+KwrCg/A7ID1qpfetyg5MdNrdijtFO2rcozomqYMO4CiNklG8jFGgub4sE6Sp9FplJ8i2KIbk3vVMyuE6GGrD2/TVARDNKYvmx9OUa8mSZQ+cf0rGLN1f+uHUB6qlTEo47ypltCD1UxsPAUNFOl33FPDnMOWXlT4I/GQ0Ll8xR5C7OSHzbVO5hdaqFKWaD5xvEuQYCE0WMse0aDaBj7msY3UiaEWTHnUO4XQxAnoCdMXvLgtWIy3izwZZEaJOMGq/pX92uFTc9ZHbNfGPnn9it5jeVJODOyRn18QJAg5opPNOgBUfIodyXUem2lijCSCHkRaqQfZOygRjiqoRGKzys+ol50kNM2+a0KGrAfmzoz4BZNWLBygysKju/KKVOm6beCw1mR1or6Geol8bUcHlwofSPUhTzhMgyvHCsMxOC0/ROiyuwH4yDwHvhmMH5uqMRtEvsQWoKt0tXSiZcN4Eb5DmrBGP4ckK0Khzt89Un405cjZ+JMXhpFZAwXRte/beVsbcYpRSJidh2cWI2D8R3u+4uuEGkL+w1lT4UN2tq5Cp48fBZAnXCQTphfR+ECNOpUePyVevkHGeKQc7vkyBrIpFod6TOgbr9CvlyA69vYEyV2DerbtSGJh9NrRJB4enNmkdzNzRtj5LGRR5lnNEruhGT7PWpwgGQ9hnOzYpSB4B0zMnZW7OhyvBlyro6nTtOr+XKbikj1rIM+03cnp8/NGoFc/QqdPu5Jl0hsS6BcyW1BIAphp0uuPKv1cKOGTWorXJ31bLkWuwO0yTdmpnNz4GyOqIe4V8St1JkVlhsCIF0mTy7q3+qDRg4/42Xe0vTWmg81oBBeHau2TRlW7xpyLKKhTaAGaT7oJ4txzQIau1WDRQ4yLyvR79WLxll0k4Su34KMrfad/T0ROzfsHXdTUQIut9F2uBZBoV7WUGWPr+lPtjR/as8/AvtjRYukgRmwTrCxCPfwpgVETVa98qstSOBtyDWa9KvrV2B86gOZ+uiBU751eQBx0r2zgzgH/W3zedGaMyisjkoyxNuq5zMrBkDH/Plq0EmVFfVn3XG6ncPkdFgUQDOA+KhmEN5+Zm8re08StAihrYaoRIAI79pi41MKIaJj/jjDi7Eqyg7lLnapmUjJxOV5O1MK2OwapLC2RZVNzlZQXOM0C3weNJ935vPvdMvatsimhSOthKD7zJL56VdqKQXOG0Cpw5DihbaxFK4IrWuRrWnV3+CrvHYx3I5Xf0rjxUDhksocZR7WPSv0dzVN8xh6EILjeTJGdbhstYB1u4kkyQSZQ81efgsm39UYpgPdRu754VlryHdT6WH9IEkswrLSHN4uH+463sq/A6wJh/1w0J8dwy5kpPVQeqK8G57qiULwN0L1McMiuyL5GucUHUSAI90w+jwME0HHexamImu45NESxXqVsz1BRfPK8ouSpGabeUpZ/ZSocEugSYKzh0ozEJf3pWbYhVLxYTv33OLaPxlV6V0AMsqzKANUtSAJaO8rWKpyb+W0B2Rs/EehqoaRExNAbNnnT+i5q5oz18iNZiX+l4L9Zd/M0jh05oCSqAWpZ0Krkrh8jr7Fxe9fdNcK3o15qaWuz1ZJBNf67K1+mNVG/r3WlN0jFevrFGB9Wpu6T6FZGbRxtB0ypVDSdxu5ZLx4WDJvQxhyx+Wt2PAjdLHZY3iGE04MwTGr1SgNCcuwIvax0f918NJmLEk2AAI2dK61oaN0eIEJT+bXhA97Nm8pI1Y/pe60yU0qhRAwiYunJZW+qOjfSpfp6099osMNBmzdzMWyhT0J23MtLZUauSjhQcZFbifDD1A2OwkIXqeu8W8dBdjMjltlQOA2eznYUZtDVtWYy/EYyAXFPL0dbiusw4oX6eA2x3RstW0Hli6EMxWC0tPybZTil4iZPlOmDVB2s2Yo0yb+kR6eGgoUB+U003c6nOV7V8HfjYxAJBUo7WScxG2appBlzIBE7jHqNlzqDogtp+lkVkAJY8URkVd+nxu90ff+97d0rfQOczApfMizQKmAveaqmSSVHw9+y00GalFPK1U/fGqkjMNXdplrHN79NjTmVJr7wuqZ4HXGqWUhOdIyJcd5VSKd4v5toCBiuoOPk3CAOga5YVIWKZQqVH2bmpyjpr/Qazdm0LWrm7uSHm7RRDW70NmFj1fPSl3XukUUWAjV4Wqtap8OCJCKTJ/ms9ivIVEPXZRSXkILBsxHo3ZypFpSO5Bjf6qCsgtFujt1Qw+QYzQjX+wObqbAGAWZGFdNgwZXvettfF2hSBNiwa55R/1b5hZGucA/ntBJDauUh4neeSZ8zgrEAOJCBPMLgyX+0jGdYU9Q0lzOt8UsaJzOTFdnjfo4G4uSDr5NhtJeOUEUGmFXuOWayP6dYT8NUz1LR/7cnFXz9b5VGGEGkm6gWeSfK2GQZJHpQofrE6bQXelWJVJArHXP66P6N4zK0Az2WNxDcQXncHwzE7D5ARKHM9XOkhKUJ850jwl7xQj2ZdTulq53z7lDkRK9hvPEZ6xWfVWagiekYZ4j8F5PhMybRr9eRPmXTVelUtC/IBNcxWtW05OwyD5PF78mPQWTMPNWON95HmO2j40NUJu4UxHTP9tG53sFSTMjtxM+j1z6y65pzukWxFuVA6Cxb50SmrNEVjpFIXJcjrOaLx7piTp3oup0nKCwcZY+fxP3psNcYJ/JDv1Fw/ZQo43ksy6TTQeI14b9afUaZzTBSxQo0Gm67EZK6nHNlI44MXoLNixo1F/qzWzXXxOZs8OWJnZsqt8pjyRkySAYupbpvYgkJQ9k916zUhgp+TDaj0PWqkpeLdX6LIMBiG75fsmGpQk2acvQyqWBe6QiZQa40auT/43l2i7urSwRVE9ceG6k6G9kQn4XDWcHsebg5RbGPiqUksbJ4x1zrpJVdQ1RT/6IzR/XRqimjEP+fItz2pBBd/i84kMbiHpIvZLSC158w1FTwqHRLgIUAoGAupyH4vVc7iMTaIY61c+K8bXZJ4jubMETD6McrTyhEGBOTeTDJQK6jfFaCra8C6oBhA45gqcl1L0wZKswVtG6xrfw0i2rCdmj0v/D79re/LlVD8XMXUniZWrZEDJX1vNq5hyOQ8qBzMR6/Y/YgBcC2q5XzlDk4pdjeoS9r+ZA0bQCFNeHUxn9IO8jgDJ/j9UPRp5ChLopOMhIMrdWulodhoLqkL6ouHAORkTvy0/DLzteHJ+QkF/MgKOB23gF0NM6a+yR3ye7pho/Qao2p6t/4LoCoYY6CHP2penkMIL3ccygdtler1g9Ojup5HqdcpjGGRjJQuAyYO1/T3jlDAnq90rO/U/LK+FUORBYyagtHPPzY0OvmDNVEFmC267PwzyyMW33KHhFSMV3Hdn3xqYDboXPrFhh1L79XZkeelr/VMN/ozPzKaRXCl89z6vH7n//V1ac/6rmxLko5zFV0mMh0tJ9x4Vnoxv4/+BnZzo8ELNb1z41bSU2cZY24I3kQH149Fm1wMI5iK927YQrf9vjdfp/beTR66Rxh8jWbJaJgS2Gl747TWM10vu31wneGyJ720nsd6nvlvc4YnoBfja6ym0s9ZTXHineR51carLtnst4Bbfd6CWVuyuPKW8y/oQ529OPlJ9//2D//ozoFMHnZ1SlhhCFcDNLi4ofpdRShowOGuTTVlq6HU4qBkZ4MTFwFjbUxCWAEnDpblBbZJJTkbkKAuxNXpyjQZrl/SL2JKNxrrgawHWgojhUjATFccJezhOhRN2WZkUiI/i+iHBgrGntuwuTLC3wkO+Z5TgILJ4mIQKEV+L7sy7YknAKCnfOf3NAzTa2C8XoEOwKo8Ks2xpHYmAHnmd+cUsQOeVZGevp+Ogzz1jevQ3Ojg2SES0ordrYvfdRcfjgAmLcsANtKAazpgXfup8M7gdQUNAHJQGR0JNUBn7etOP8iUhoni3GOqO5RoK+DFr+iIKUGF1puRSHm6pFkNxzTgtxxt8eLW2abyl4O5UZvq56QOs/qOVb5Autt5UXRp1UVV37UU3FeVAMXD5cplUCBjdW7mqKCDxeUuc0Y2So9Qr7kOmhyAElhHgy3Ezfvk31OFAcrwKwm7WU8Z38WEAr9P10fWUHdV+2zlAetM/XUnfG53Q2fkPj0BG0tBuWwghzOsM2d8D/IAB7b2W+O5OkV5Zuu11ipj2LAD575bDsCG8+1nOJ0ff6GRRems1KDXOVace4vzUO2ad0mnTHUhUfIFI3L53yrmn1fvAALfKSPKs16ij/z6lhyWHNB5ir3E/6KbP4ZypwU0+6DiHZh61DBMcq/rCKdAQ48zcnmfARYWKTqvcnhqB08DAuIjHeVaBy9cpMxi6hlO1mBahpYVkV+dBcxBy+e6llW2Zx29Bp46WrjqyxwIDOXdaRQZw1LSk/adwnXFJRiR2/NU6toXXZNjXrWj656w3nnoOnybi5ZrsgQCXizjdWZNZeA61z0rya5/QJ2EAJ1Hj07f6sRPutGrKWIQr8kjEoCr68DOdPzq+xPgU0NzGslExhPTTqBUNzCYR+piDINid5PSK0kwkgrb5tJZfgqAeR5p4p1zq8LGyXTkb/49wM4KSGrv7tGYQLugfhOgc/5dlXDqj1T8So8qCsLp+BsNObFWpYZ6ebqdYr5NJJyPbzIa55Q8Dlb/Dzyo9O36zKSBpf205zTA7jxVCmoGRQ78VjnHOBfW9E3FxFrTaYeoGihUCJ0mNBR7sqwXPC9z5pYznvh1cRImXl+idLmHBSVWqz7ro6CMTZ4t+LaemvMn/GADGWcO2HXoCjLLO5/SoBbpUsqCz5aBPXmvumKZQhOP9JK6+w/GF7/psTGKbkJKsz7LbrIAHallCsQVDkY9WY97PZ04pIaRMxkO0TX1w9LBuDrNaZeM1ogcNyBPAJSH00AuZZVjdFQXqGafeFRPKOgTL6CtlKNFFbca21Ye3ZLnYq21e5TP9nS0bL1KFup5qn+NfSvlKP7gCxSkqKG2BBi6Tm/iY43hUhmKwDqJrDj9qmvPgY0EoXmtJfSUZ6pyL6bLMyBDoAnO83l/+Alyzl3KcKKXXlKb6Gt2kFf8tuj1ST5JU8gvll0lPiaPOQrE1kcYjLhoRvIwYSMjnBzW70OEVwdQGYeUT5YUnbOLs3xj3p3vYfcPfvADwZ05raZ6hxMCyFuXwRES5qwkIuO8Hw7UPaP2ml1hVLbrZjS0ct7gDLROldns9YpJVgCmFQiIbTHsdHCLYWmPaTZsmENJxsylCny1qPh+XDnNQkRkX10swTo98wz77gibInJZ56gaBitqRfBtA2DB5UN9V6LPAAOKzijKh0nilepiSs6FTWsJJjvsL3n88/mjtqWLuh14OKOfo0mdmdUHrkMXnS5bzBfBfSyOCohXoMmh2Qqtr8+BN8sUkXyxVJQ9i8nXqjWtxmpVVn7PpXfsYnhqp9589lJ6h6tgy4LHedu4ik7VbUVu+LO8lgq1RigFwBnmCkj3unmkmgN0WwPXqNE0kZIu4yuVsPDEVpjuG7TGyvslB/KGKxHh8sGgtQ4//9vAx3lu4j+7e/TcslYFPOuSllNPC+HsvU3Kn+7NXu2J54oZyVg75Fa+7zWp0H+tTaaelFPA41eHfw68xyITjCM1iPM9Gzngd1I+NoI7RVc2zOEI+oNrxKI0fTXX0R21uXwB5AAmDGwLXSTQ6y7dc05gOgFKIxuQWz/v5+zRdegC0EYNGTrN2dnG5yQBK+Bb9Z5zRJ2FRZ8mY54gGwBJDYnrGrylrc+Ctb1eabkEXrZ0WXw8mr22/iSP0IELXaGsV4OcmTkSgC/1rZM0mL7fAvzJbxvn5kBuKglZYj+ICGfMd4rJ0orT4eFvLZLIogA4+so8yNkJnqIdXfV87pfz99w2pC7nuJly4rQIAj7sddZduz/5/h/cAdXPk/klFG4gMJgXhjgUkNqTi+CZclN0h9HTROw9qVjPbeZuUHYixDRQW0pyErAa/Gh5gom7+h0rmMt/HxrhyiiKuA7kVkStEGoyJw8xnhdt3ACgNICEyvkfK+x04dhWMOXHM22FeiYxxakAoWZChvsULAYdONdGDhCjbbyQ0q4P6vBzROxQhzhyrt/lZdxYIZXQHvJ0TkydeG1F8gHueQIseInXviXErpRcQGNNq3FZjZrOLs+Abdt5PjWabDvS2QIXNSkQHqyeQh+00T4SBHdd5wyy+W0ZG7rhWncKpxV0x6dd0N2bldeq5/fellb/isB6FJTGnOB9pelEdw0HrfpKtcETTIgQaYs5/LeuRGIBc9nQOU2wrnmV/S1l7d9x5de8UKWMSbtMVMWgT1PyCY5dX1ipgcvVZHw3bJV+v1Wv6s9p4Abd6Z/3iNnJfjJoLBnRcFOnKa9MXCOaCu+Yk+c4eUvmElYwChG/18xB3Nzc1w/m+v02DntwPjf4TYCPERhhg0kXceZknbk1z1QVDA3q9kiOGfzK+ObaqWvRdKM7aAGYXwrKyPh1f88STTrRL9L5FvDYqtGS/ii58lTjov8cxLmdhJ7qCQXOe2skR5TJhgKPhKsWFu76ZJsEoLZt0GxlJrlcpzUsl8fvVA9HXmTvyjQdwW1g7CXAn3jF6bEl76v928Is/gydT+oA3dpwAhAbyPleO/2vzn2jYUa0u0lPjiv0OesDWYfv5+XrL92Wir9rgid6825eRGeB2Up//+kPvpefRZ0BTewGysYhy4jBqK0DYNMzil+kMHcIP1vMb63bcsmdV1jVduaHORk7U1ylHDyVyKGZHRKfkb90jwBG/BdBg54nU128obRMiTt4CPAWYeWpkyo1GTpW8FfVCs5RAaxh9UJlFXugp+iiwz/eNmDBs08jj7jIHG6xap3ADEo54L0ObPD3qFOBwvMQOSIW4A2xBc6WgCWjWdhn3yyBCfTJM1mkS2a+u80p2h0VWkUR+zkH8From0bredZn+JcCO83y47gY5jT44iHW3KQzxauLQDAHepirhPo4GDp1bK03Z5RyrFQI5cL4YwUttlR2tyFqMSlak1HdfKIraVx24pLu5B9FyOK8juwOdt6uLjJ6ttn2DtCjQndFBFPXCNxVpGYdI0CvZWMYb37flP4J4KVonBY1NL+cGGVGHSOyEmsOx0NpXQhDy5fmp/icLJ2B5KrkE6EWsmzLbH6OXjy15iTTE2dnDVHPSsu1a7zHMgdL9cqVFiw5hs5IXcgC+XIk7WWld6akpDlb9Vl2gUpn8fNVC2Ulb1pvkkHF3avoykGV0ZZjy3SawEimZtOiE5QqiCDjk2nEoNUO3ZHUM84jAHsuxEiEnHYDAAAgAElEQVSJlUPNNFXVbd4da8h16xB16C8DkF6SQRIoSx0FJZqPmw0+YSX5e3IIHPiug3EXm5g6WfMkpTGV6k7bg3RrzClrJ0h6SbcloAERcsTa3nyuHFGMrdHd6avNlcR01p/FPexu3UcAJO0Go1F0UrN58si7qzMIgPPBPL79uDVdWp3n0td9QKyNnyOtLwOb8bvIzridXoEcwA7GvqxgWRhnZYE0Y4ltgnAdlRMf5P5JLI2DEeaRboAttDpOk59cE3VJ4pILjqhZFhLLjkynsmJxrzDs1O3Y/cn3foCAYkYWUe/TnlILi4OGO3bwzQpYBfmdspJSbNCA5yXyJtFXRl+N2orKG7wJKM1WGQIA0Kno+qxz5s83rRxYdalSR8Akt7IybMhOe8VaPRWlmpc/gdBKsXY9VgshFDU1RKUKBHryc9lggPQszms7LVM0i/RFHgdqnpDt7c6wBkxK2y2UIhAFyG0PAMLAyGB1SC/ANFPA/TzQudMyzjtbZ+508c/WxeHcGcDnxplanw5seF+npH3XfCjeZFAKQONElDLNIwYwqfB8DSVtB2e1bbo1gkutTlGo1TkCWAbBIrmrfMHr83ljVBNsawNublooaihnA8ok7nhCA04NOl1SW+F0qeUtFYtFd2SAacHKkHkaOH64pnoTuFl6ONYCoIx6GRkNgEVzgjKYOMum01nfDHoi7bfHtWk0jNFBrnIEgTPVr6TcaiAtw5yKwDNYW7HXMI3QJ9ItXR5Q64V1n+q41PBS+5RMcRNbTkvrPGU1dKYzmF/1Kl8/lVu4UTNpnFm1omidundni2X0VIAaKXMaOcndLw7LiUzYvjMUUJGRzmJsAnsBQMkk7VWCq8wysMY7F9HNa8lnph9UElDlE7zKKfWD1Ymv5+L/Lrr7PFNGXIAn1cxmDUCE+RNY4nV+nrVI8iitSe5DfSNkVnqC0Jz95+Q51Wsn77f+9bFUOg/5NWnfyOxdl9ngNuiaM/m0LuqgiLZ5PEJuW/wXuoD6PpUBbQ9l7aTcSnRcInwJmlYHeI0CW4BJ+lmAu3SqMaHAlzBInweDMqlf8YX1livNBJQOjI9lhDpAXjjHMLAMYMzd/ckz3juaJpQ2NJXDaePjin00K7ImCBg/7P70+wHktv/IA8eBUVA4OmMVNim4Jt7pED3/zsuQtRsCfW4GPFgv1jenbHLzd1K6Mnz+GQenavDYqh0hI5YNkRDRQxjH8iphIOJ/8xgTF1rQRVdCdegUpLU6HYB+yrO1b2sKK8EePFBG/zYGC3a9HAxZgfVbCGmtzQDXFo1bySBtmwowSREL3QYx+ez9aZpPXOZCtHpM5/hCP896LRu3cXLZNF9Spo/Rj1ZguAlhrpdo+DPtqEYkII280gdrXyNlHWsFPFZUtgEL9mKASwJNzwMKY0kHlWfbPCZHKdUsNfNUsJzM1ZF2cDTGxqjJaDVYAFhHNA6ozpIhfY/Yf5P8iq8dZMtQtLaBTMmoeNeoO46qCVu1FPSYUtLk6/BOM30vxwWkzpliFQXsaIqeCbujqHLU9NzQUJl6TFCo6D1XTv2Q52wjNWrfNdpD62jQek7vtg6FblCULv6uGVPgn45Mw7nqeRN6/8uAHBw0sSLPosAMb44oZZQUJewOGerVT46U0j/O08tGV97RHlf70DqquKQ7qmvaPc6t9p8fXVOvbb+qCU+Amvv1lKrLxBbQpnLGCXCfFcmcnJ7ZNrneFUmkX1egWHxZtbiLncPDyrFQQWLLWDuKEblxWwTOkY1hSpxd7AgOEfxaFEmSmqAwQWsAH9zP3Cxk8lFgVHLRTLCWI9S5G6DJn3Fs2TldE3tSNsh1qvYquVkbF6SbtuQvgd43NFXo+wFwQ2fl7Q10Skvv4S9T5Lgyf7rJJydFoO7UnWp/v9dhJsPZnL3JKVDXqjOZC9SWondF87JNuxIRgc4RcRWec5+T0NfvCSpkZPO/txjCC8CwpuvW6A19mwXpz++XeYcBRIGyP6fHjUwFsOYJ5v4JqNY8efwOl/yysHxty6ZyKnpqmKullF+8eDEuLy8LFOYwUQ2eZE0QaGMgsmbxQVFCdpweGvEieODdzd6wD5GYjIa8YtLVjdEEXI1GYmapbReqiWY227DA1dKpOzF5trX38EmvQXClnKaK4GwW8gZe52qitP+8W6+ReNeDbNx/6sCwDK9S2aQnPOsAY5hB6Aa6lIYBw4r86PupNBidZp2AJsdvyRjWBEhVaRlNyRc/GXH8XGSUtgHvfL2WO35baVaXr4IPeQxdKF4im5nx8rjqpoDCNdGAwuhPsDd4PHQDjVh5w2XesucEwQr8pesVBRLncoNVD+J72gUj2pYak2MsfjrRCbHVs/MiT6cMKOKJy8/n7s7VYGGt/CmQKSKZFpFqeaZsIwzRoz6WbEDJ/t8yIuc8cg7I4c3zgPBJz1cUjfepqtFF4FodrNTW8V3Nysz1MiUWZ+AzNEUvydq61vo9wYbWH2eg4v8ChorETQ5ABw4y2qWGtI0RO3mWSn8ygpdrR+ivbo6AAlb9M7I3EJc4WwwhjnVmlynBZsqrJlYwmgoshRRlpE7VCV56kTKhqD3WjuwUjgs8Ake5Gxiclm4rtJaMplkKDfNnuy5w60wqqspbGgDsThvpNEP0Zc6n/670N+m3yqYDz7JZTDe37udVcpSvWv8G0J8idR5k4X7gwHH2nsmXy3WOHymDcKb4MhanzayCtK0kWqme+72YZfXC9HkZe1dKvs7JCFnaKzzWSL9FAfx+f8HHybuUQW6w4mFtP8CJ2VIxtrfeilDdoe3hnH6vIzmY0D2PBwBd1Wgyp5xFm6Q5I2e5Rt4V6h2Scyor7X6CQ0XQkCLu2jU8E7WOeKbPD1tPrU6FgI8hYRt14QA7hdtm2TlN/Hz194qOWV2J9h4KJfaByAHPbWO0Cc5k6V13cInwEiIcBsJBB8U30npWtCpfyUWKo7e8SeebSIOUMvH7B5dIhfO304R+dKUm0MXqNYGM6FiRbtWpeAopnBgfNkqAhh11JHEFvCBz3+Mpumvotsug64WzsmOlzblnEdUvC7Bzn0AGzzx5IY6WQFRuxayXCPBY66oIHDKmsR8253gUlQYxbki4SaAMZyo67JCqA8tBkSp6b6DOHAoBPgEkra3S95klwANx7dE6pJnGXdFiprtWfbjyXwEodgYKyK3gw6YJLUX/iGrMdbEWsZdN2N2No6b636mzbtYTuWc6DtLvk55e1IrzjNYrwNyGlfVHi4ErO1SBjxij0mUWbqfitZi61mMe8vkWcYpIxwo2VIvk+ssNfoC2pcKupcsa4Ka1GDjPn/NzdcWaGfqkoYbVpzxbnWXWnN3mvDatW01p6TTbZevIyjJyRrC7JfdSn1pvagofvBzsy1uKUo+yM7nOnXKane50uGJf4dzGmqboEvcJoNoRcoFU3djTte5gnlNH2kuoNHe26TRHs9WsOdfdxTtXsOe4Q/Rdy0eyHpcWInVE2lfUDOJGDkZsNTLIxrwJTyVOuYibMqBfcn+ExZCFzrp5I5HLVX7nH/zgD++waAlvewuroG2ZdzGEHuyIGIeNXH12U8oQWz54JdI5COE/d+XVa0TKL5kwo07zYblHrVEnE1AyI6h3QRmzkDZ/aN0kSt3oKCsikNXhk2IsoVnqxlpBZLn8tHUHmMnAHGuRH2JKU1crTUAgw9EAZb3nrsmqtKRF40AHjhkxZaH19cLwuaDJ8YjGCz//iRf2G3MBbYcO4PXj9OuMN/R+1SpUKsGGDQsQlYBbWsXX81K+IphTIWuedA7qrLKUETUhW38mgzkHey2BwdB5BRc0sf70idPIBjPmnWqcgVzyZDUyuANF+isNrVQpU5GoD+s/M616IyUjSzSulP0SRTgxzhCbjtYClnYqbK0NIdCCgsQ6MApvTi0VIMz3A+THfyOrGuS44EijSHtcxiic3e24OKCLbJ+8vxt3WRg9xvXtGNcB4OJ/d/txfTyimBzlPYxENbUUOEAgoiv8OlaI/WaEhh1mUs7eHAWaWz2SRZLqbSc8dXpmrV/mtbrRcyC3cp0FQiq6IntQdLexYA5mXPcAqCI1twKFLQC6GultGeWcTvhYJ3+6jinKAToV7bqJkYoykPGQi4sL6Bqu9Xh9DdW6YQf8paW3+ENFvfx7imKtuhG8TH4hSCtwQG2xpRfTmb24mNJ0tdZ0cBAcUNlJilxEmzU6qCYT9KIz2mWAS7Wi4TInHgjoy+/LBhYPJUEFwKxpoK7PRITOu54FUrA2C2Yw0isaVwXRGYU90blquBUlx/nh1ov5TwItNcFYbZnouEbdVr5eeT7PNujjr8mJFZitJ2CWY9gWnvIzzv3U3DlIfaozZnC2QOQadUya/ukPvs9RRlI1223avrGV4f1ghGRr49UNOAM5f8aWYpies+SaEeLHirzw727HAkzWyPWac6tULg0WHFhqPb4WHBaiF7RGZZwVDu2iUinkmJ9jCAAPxlKsktqybzRtoj9fkQKqrzLRVWk/RuVYh+YHC6I0kC0+kxQmUuhmhfq9AdEtBYTPqdAZ3iCouv0nqwfY0ZTKfaOI30FQCrp5o6CPInA8gVS6cAr6vKRI1HWhmJZF2V6yzuJDhq6VggBAMqDKdPq5/W4XeYsnEA2K3YgO632foqKMTq7+xHApEkp2IgDPJwd9xXdJPAAftcXrePFfdrIZSFiB3AqoCzjloasPrrsPT3iQG5rq3sjpdXZxn+gyhibTmTAT3AMVWzVktbJjLJvz7UOJ3o2LcTeu9rfj4b2LcdjdjqvLw7jajXF5McbV5W4c9nfjYhd1LeEF343b3W58/vT5+PpmP55e78ZXz27Hs5u78fx2MDkV0TNyIumNs1YpAuYGnnb29IR3MislyIry8zGsYVwiJZmWoupYndL1bJx3gDsb7OO45vtnZ4kVR6OJpsEloii6+nitb9xaQ75XMwfPZHcmx8fKWc6oEakzJyF1sRejd6mLd9VKvzuQky6OMpQEUbtdZm8C1L90DRaEcHqvzhDA/+wIFaicXLuRIF9ArgDesggAtC7En4BkvCcBGWpkW2XKPtq8MWlqNnBnpIeHG3+nv0JegbaK9iG9TxfAK0IP/Sg5oJ5TzaWCG+Rt0Ij6yUuS6EDr3tzqCDWrIqAjW3MKtFVmEJ/AcOKMhtX95g0cyym1yFjpf9J9C4u0vvJuBZyz8xtS9KCFZ30ETlMOKY8Ay/gTz5gackxPbvHkln3OZof5F7MikKwBS3GKcw3Pg3cNpaZURDCPDZOVSrYaIaFfD107AT0cCu2HpoW5s0O1hIgk5fsjnJyUkWfVSmoLUYtIs+JbitfNrOBzNKZq6lYnXtCEpQIYpOmpmFasWYthnl9dMm5t/VDcApBubUHrOq8Arie1ffxMCmq0qCuDwHsUhSkXRAKAxKJ/1dBQiXQ1HEVy1l5TNBG6nPUOjEpA3ueIikLZU/pCjRzGvRBcGnVZlW6o5719PHQCAL1v0Rn1VKd//VApoSxopwK0OWq4uJvAtWpzJImz4i7lwCJYRIoFTkDn09EadjDyePlfhdgLGAvoUPsKJNYzeX4OvhJEKpVE8IR0znzmoYdQQybAPzMK5Ix7YedVGiOb/+RypZlkqPEQvaRcqcAE8pnqxDt47nQ8cPS3Y3e3r1mEIUsRebvc7ca9wxj3Lo7j4dUYjy6P4/G9/bg8HMfrrzwYD/e34/JwN+7dOySgCwwnRyEe/8XT5+PZzX58/mw3fv3lGL/67Dh+9vnNeHYXUbpDvjNmFN3yuiQ0X7BLzYy25J7mLdVBfIezahAlyagVoqi3WaNnDhzTuZX6XuSg6JJZB6a/p5pWfpOOr4zgKa9tmYe1ltij7T3cV5wBwI31u9HS3qWvk4tyVAYOX3Vp2nc1BPFZ+rwDFrxn1k9yKmUQzw5Bd0BpXaayQQkB0/qDvyabYIBYOtfXV1LvERfRPjc7F7vLasczVIWq91XWYYyMKPXd0G2PpeUc3CjOUEDA0pvwQBgRsNs64CBQri1ipO5ujzGDfSOtjpUeMrOm0gtwgyKCxxh+q1twUuHMlwfAxsA7qfNNYNl2uh1pvA/n26PB1uAL7KGCM8AnDWrlgTFCaQCuwPWJ/TTZqCwG1hHRfYzOcX0Pt1jqEvzf1955nV/wXO2UQK6AaURVISE1WHiWgfwNJ1Z0rbRolONHev5XAyABM10UC+MGgNZ/pJxdGanGZlYWW0W9jq5FWEXiisE5ywpROG2ApkSFnHkJb9AgFH2H9j2qt4bxHbwlkmYbOr6DPeqCe9+yag80ggXC1a3eOFQwcM974fPMY91SpRql4dGrSbEk//QF7apxO3lWpV6RXpujLS0gW+D25LOqvVlSnvFdKITYsQaWWqRP1pIjcpAa9jO0dJuldn0vivKkZ5i3DLhiwCe3JpiLLms6qbxLAhno2haKKJiPOimkw5rPk9s46Dd+GkpXtXArDZ3PNQV/PgMIo+4hnT3MgoqlxFJ5stYxQ+cW2RSteg4i6miSzlQ2q4zpO4qw+L2qOB8qoppKwOct5RAxUFOdWkkDAxRO0+narJPr+mDsgNWUCs4wO2Y25xGg1i/gAkYQxhkdx73Dbjy6uhgPD4dxNW7Ho8sx7l+8GE8ejPHWa5fjycPdeHDvbjx6eBivPBnj/v2Lce/qkM/Q/ZX5ztu7cX19HM+eHccXX4/x6ef78dNfPBv/17//YnzyfD+e3V3BfMUWs8MMNEbtD3QOWjjR6YoJ79hX1jdxBlVghJCBAJ/Bs3HSx7zJvjnedQp4kw7sIuBTlFMz5SwSN+nO4oOWt1PdA75bdcWkI+lIa2ZYmqSNmlPpj/jvKq+Y10jwzsJ8RYhpDnP2n9aRDoyi8qpBsgJwGDENUEV2JlKmQWdFpMX/BcRcmbtTHfdjJ9BsIy2QqACCombO32VIlyjo+nP9e7+Luu25C37VudIhVePMA6u9KFNAXaR1wq+jreF8y7KnGbXjXLkcJLdW97Ud0/WKAC9j3CQfE0qzJEPuXIg9aqIZwYv5f5wnK8ApRzN5moeW3ZrWgSldLDoVjyrtmIyzdCMXoFKmCHtX7Zp4FHakLyUoHbgRNU76ZXUUbqpS5qlsRegwi85qfqivv/Tymf1J12mv4ji3j84T8XuMOWm7s8r47k++94d3yCpZUT5hLX5md6hlASWMqYalCvAJFWNDszA4+p0MJxnShV6HOwG6XASHYU6AIg4o3Gt5F33Jsx/WFpFdmZ0KZkcMToEQ3YqpmIkKvWJHVvdiBjVFwSaor0Z2Ag9JUAthqJvRCifPjd5IbzWdETDwSvNTRY6fxOeq8cCihsqvnCh6aVI2X0BwSZ/slJL3cpqud0bEe+l323VIxQuMzkQXVZ70BL5cIUllzPPJ1rNWlGiLDlmwWqk9pSgYdbCuQwcvrrSdRmuaZwV9p8q+R1hobe7gQEnNBllrjZ3HzDR3djry1/JYclEAwh0zl/dZJ2it6fSEsaRS3QK14utSivHlpWu3FKM3QyTraKSQPHHc0HAVkbTdcVztd+PJ/d144+F+vHZvP55cjvHq48txuXs+XntyMR49GuPx4zGePD6MR4/34+reGBdXiBqwMZzWHzoleekmqTduXuzHb35zHB/+/OvxT//FR+Pf/vj5+PTFw3FziG7wiHBfjP3+Mpup9neRuj2Oq8twAhPej8NlRFPG+Pr5zbi7U0oWMpA6M+LH+8PYBc5IAwUHAZgIkbpGdh2lmJS6isNpqCWzq1FceUufe1ldmuyi6+s8Z+uOlKvhpQFrRO6sfqm0eewSTQwrkEtMr/BPPIh3BeczTTdIlnKtGaE0AJi14108vtZGFW3YtZr2hzoTeKUd4JQc0zcJ2WW3bNaY79nBY26hmnkUcDiVx9UGeU1hRQ8FDDST0ZotMvVpHcsZ4WMnpWI5ilShaaJTjknaPGeVy8SgWQL7GMOTz1XkvqsIKjpbMykTVU/z+ETrclGX9OKWbS762fl3VRIju3Umcz08QCWBD52NlgV81/XTCpiqBCVpS2BYXd50+ikoL6ur29L1pdMr0jivRb9XRgQBNuipDC6w3GLdQ9LwT7//R3d1WTx1hwOMUvy1eEYtjh2d68+38nFvrg8rxbR4Xspl/Wx+gI0SkUKIzpxcvDyOegS9YXkXGZHrup3VCK7EdaPrymvds4DmOQVVB5Rh6AjvwnCEtFTIO7XWaWi0FStGpTh91nU4YgeN5s/n/jheIRmUNXRnGXfxSCTQJ3QS8/sATIWQ7bodrAmHI9+J1WwlQK6AV3rGjQuVdPSIEve5+d3yLCtuj8cuulKcF/91L3/yhvkItMHPJQbNw71qDOpcHSD7nmMk36zSUhYdqChs3dPbQu7vWK9vSb4t8y8FzTWwy2wyelRKp3XjTHcoHWRpoXx/C+AURcpAzRnBmGhrjkJGVxm1VqVI8jZTaCVP425c7CN9ejuuDsfx6P4Ybz3aj3dfuxpvPRrjvdfujcf378aDh7tx7+o4Lq9ux4PHu/Hw8WFcXIbeOMbVwjWqgUzIxws0MfWUHv/FuL25HF98cTv+4t/+cvxP//ivxg9/eTmeXzxKwHXv4v642F+Oq8uLcf9wOZ482I3HD47jwf2I2CESdH3cj8++uhnPbg7jxfEwbo7o4DvuQjMEuEMzFLLaKAcp/ckmpST1lL7pqPEK6k5JD0533bqChHN6DO/cPs0SJ6XCPKVMYRNgOWvgyPc5jCUuGSeIV5QmZc5SabkTWw74UOnKjiICaKkkJh6C6f6tlzttpe1BP6oIGSUG/QU4NADfZmwduBmYUxS89LXUjxrHphStZ3ra8dqygf4z2Ymt88+zXoBc7EbzzQrIVQYF9lV8VvyRrEngTluiCZs+CAQOO59Rf0U5BH7MrJGp4fU8zvFgn8FcIkx8DROzZIc8s522h84OwLmX9OBcNf+t3CazFap9T31Eflv1mNNtXcsWgHOc4edY/CIbQtb2UUrcMIadIx+XP/JmyFxfRORk9WRX3HBsAbLzisFTn6sh7MJvABIKit8H5+F4hlQTRHEOWOemJXQxOCD+ILWRaWBTRC8DclsH0IAHVqsujbZp7e7ROkBqIUaMhHIw5dPd4z79boNgMeu59Z8Tej2zhGaZreaKzY2F02IL7MojTcVqCkP/1jgUMJ2qXgBcvfZjFQjvqs31WMogH8UFO61OBCVvNcC7UpEsdmhLCFclUkZPtXcvGWPgz8u16IL5jdQW0hHUEvmfdjIqiFwNFaStDTtezzPfV/VjW6pwHcLdkTB3VFKxOIHNEKcDRWWu1DmPtRS/R0k8ff1NtK6z07wv0YQvkGI9xADTcTcu93fj/uFuPDzcjFfvH8f7bz8c7z25G++8fjnee+v+eOPVi3H/fliSF+NwcTsuL8fYB4C7RBlIllrkAjG8uzgqUpal7MA7UCOXY4x74+72avzqw6fjv/vv//X45//u2fhqPB7Xx5txNQ7jlYf3Mtr36sPD+O33Xx2vPtqNR/cvxv0I/e0P48unN+MXnzwdnz09jC9fXI3Pv96NF8e78eLublyPy3FzFxeNX6PRQj4/AQ6yl9BlHpGZdYUcByy5aF6y012HXuu01h5N3zU5E5hzOdM7MIGgIy7SUznsgoX7K1em/rZGImhHlGMoIifnG86T9sQ5fiaLeUQqr7CmCpSy4M24SummliHHUGDHHTQQEP+buofjOey6r/pg0lcywa8hlSmw0IvoclBGzVYgI5q6jt+ytVv01Lqh7wjIsPmW0ejMVV0qeb/FzZxP1WKrrpwzRxkmnhrLSGC8QzLsFW6MGCIljEi0UpMKwiBz2Q6wR5LFK6mfrK8gf66zMoLMPNofaL7CQ1abkc0Q6vRPabPmLd5kkRiF+lp8vtrjjFQvB+RnGOvOurolCih7IxlMkOZXhtXd5mBq7SdLTkxWtS4COVzR5T+UwnOjqCwZvC2xMYROwrXW2/ghKVxYUafqZu3xHq6wsuGBdVEFCEpY5SegYwzDb0M5I5WomW8QFs2eicbqvostupaElEVQ0UA3JkAu4fndHucrnuI3KxPGAWGGDj3uxVXACBacxDmjN4OqXFH+r6OmYJ0sSj+2IK8KAYorPFPeq7nBAFtKZOYDfGk1Kp0qIBt7vQWBXHpFNnDSGRxA/rRgM2sSlD44Exs4AZpRILYBWPU5/fe8YWxJlLev2rZJRskLGUmiMcLpzAXN074iHJQOgbqpTc7WSANB3+qNrXTCSIA5Va3IYCinNhD0il1mvF6KPARehLm6uLhEWiJrjHhHIucaFR6NZzDdtQJZ0Ws1SJPzA806dVLuD7hNImpgLi4O0V4wDgONC69cHcd7T3bju+/eH2+/Nsa33r4/3nzz3rj/IArCb8bhIgDRcVwcIm0Zz44xEqw9Q6iHQF+yxP9mWpWpO+SZBsJ39/J/X3/6fPyP/+tfjH/0f/5sfH33atYpPrq4G68/GOOdtw7j73zr/vjuB6+PV588GI8ePBiXl2G8xvji86fj889vxie/uR0f/Xo3PvzV9fjs2RhPby/Gl9cX4+vAlxe4K/PmNk5Ohlggn724VgxdIzbSsCiC6Ck+dR12w9mB6Rj0pSFt62ZHuk+y6HLfYE7OtkpqGv+WbMigpzwDFNeeRFd3YKp0vVOrcVF6UoEOPow/ht7uYigtI1tua2gdEXnMY1YN7e2kf5PCHj1jiU4+S1EnRvQkOxQZgu25xngTyEGI+r5l60gsrlM9oXWqiuYW/J5UjnTvSWpYINbKEpDBqpUTPKvSRc2AtDvVcX1TNZwIssHxLIeYCAK2BHqip+UwCsqZoXGGvR/MP4Mt7o59XZ0nkRSgmQBZmTysWXXmWZ9otjM+5hHgSb8LBLKZWefveinue9XPA/BuNWu5nS7eMBq7byg+k0NTWEYRRDvZ/B0d8pozWWArpl4sQbCqI94GckmyGAg8Rxn8Et5mjDzmQkLsks8AACAASURBVPzz9S0NCGD042J0fyYEMQgfhk1jIsqnyfqG1TjVsEMa9HVcA5grZpkplMuIHOut0Kig4Z2hPXFY8ih1SKVrXIQIDABe4YX6HbSNk8uUTwKoy+eRn0PhZAqH1cB4J87KaMAGqleI84iLchFdyBSc2mNZ9DCDv/bKdJ8nCjIJSKOziOc4CZCK5K1usc8bBlHvEbPSZ+mu4SQm69R4k4I8CH+nK+ZaO1OEExiQ92DRrhnIwTjh6rM+gtX71Vnrv9k95HV2U81dD8H0es0pjUplU6Bp8fpkCNX0ogitdztJCbQzQKfoZMSo9sVOWqsZgjHqe0VB+6IgFGt1dM3T/j3E33yCSBiAGmecsZO0ziwBYPNYXk5vtZVbDsoMbqXEspomcRbUQoDdYxarX+3uxr1xPV65dzt+572H44PX7sZ3378aH7xzfzx6ZTcuH9yN3SGMEOWfzg4csBs2IMTeozmkLMMclYs9qAaFIAJWLZobrsbN07vxj/7JX45//H/8zfj69pXx2muPx7uv7Me3374cv/XBvfH+e7vx5uuPxv17T8b+6n6m89LwPr8ezz5/Nn7z2e349ReXCeQ+/OTF+OTpxfjJJy/GF9e7KNrL2XXPrnfjJgAs5RgRldZboHmDdkWrPAKV9Nb4Cauflf6o7IAZteKoM8XeOsMEVAtvy/jCHoBnk2wZv2DpyJIVcYOMqHucNSJyUJFIY3nkIR1QjrhQXFugM/VpDcrWmJeOxueagILQWEQHEUAREfyUO0uVZmcyI019wwyHDLv+mUo+uuM73tcz7cjj/Ky/p2ivCVV11RiHyNrwfddb0HuEWhqtsQw3n6w19QIK/k03pk6QPeDs1RxdBB8hQSMbu/J9TB04uBXoS/id3w3bBnoixQsHNiNy6j+3CQZyAJXabucTDk6zD4MW5av3RqaaUMUTyKs5x437TIC9NMmBz5xaXX8pcC//HGRHcEZ9MGlJ6xoz0iwDF6o7tACXgW7ZnRx3w+fm3iU7cnB5l307FuwaV4kLnW/gEvzZ/cn3vwe7U547PEJFzjYNXhFhYRJ2FEW0CzcrzF2GeYD8rqJlukpKxdMTyBDgKNtEY+R3bVrYUmCzFB4tGQQbwp1p2rsARsdkuLz+JABSyr3n06lw8vRsdEIegNW+AePUvK6KAMAUmpfUrdDYjiY28zByT3h2gDbvJOZR1Ry8FstScRaJweBMANQ18JvxoZP0oysM2DQfPQAhV9RrEqCpOJu7kreRRx0jGkAfCLgE87RDTmuQkOTXkieXQbBTJA9dPG5Q3EgV2xgdXGmoNbx5AzUVU10OldM656miA4Uh0aUMYeWJ+XVdErhKFW2cDQXRPUf93e8ULG/P0rJ1bpYOAE2NW87Q4UT2CH4YJAS3UinH36XsEOlpPvN1l3zLCMKPSFlD2iTkMMeP5vy3iKtcRB3a7ma89uBivPPKxXjv1bvx2+9djm+/czXefPNiPHh4Nw4XL8b+AuM7UnajFojGOUeQ3t3EpBA0R424LzUOKCJtlk6lEsUcEo43SjrFZ8IIHcbzL2/GP/0n/378q3/9ybj/8O3xzpv3x+/9zpPx3ltX4/U3L8eDVw7jcP/+GBcPxriJ1G1EAuFMjpvn4+b5zXj+dIzf/Orr8emn1+OjT27HR18cxk8/eTE+//p2fHVzNT5/cUhAdzeili72QzCT9yEH3/fgn1nmlZHonyIq1UYQBqKjLNKN4tv4uJ/76ly1TuhBqviZdI4YS5GYjpw5H4gv833UcYr4SEcFn93ctOzI+XBHatVldXMAHblkLzavaOZZvvN4HBeh58uhcXkwt2eRjUIT6G7IL2nkikdnUlcKwDC05mt1KRfATEAatCAtpfMQDevWkXJIORqJnU65lqi4BEZTxyaDDtIzuWxFfBHFR4ob28HZY/+qzw0AhGBLO31wYJWybtoV2M+ROtDT0tcUdNCLoBoiZ6UhnHrQuEPOYVNMjgQikqdVvXjrUkfJeijQmMF4B99gSFbjkBhWN43WKtp+3YZBuVqlTrgC0bWRzWYdJNCAGY0B4PpFKwZ5+kpIOOXOu+4UxxKy/p5HoFFSCVRjxX/6/e/fRUdEgpE9bgPwiEYfnf0NHN0Inop+NTD+3Ym5hf8qZI4Dl9DL89p+N3+6AOqtSEB9P3mD5joDDry6ioeanjxTsjhERA8j3aOBwJq0DElQDKN1Zw1eZZNBCB2KKq0cx6IjAsopSBQ4sjJTA3IzcpGnpOCeRLPpzKAZ8B0aUBPB6Vkzs5wqtlRUaRmhZOYvL23fEhgKF8Lh+M4UK6rI7nqI3CttBaIN896hC2xGn1JTGyTSWs/xRho1ev2IJB8A8ONM2GCTKf6lO+0EsNQ2GMWiuMmL9rPpCAv2cOotKgIjr1n83ikryxVOx+F0wV5OI+dbMjXLHj6xGuP4mdTIuWHG/GZHkRSdTYXKe4/tnCK5Fg2f8b/Lw248OASIuxvffn0/PnhjP37rWw/H++9cjVdfuRuX924yCpf6r5oCoqkIxI/BvhHbur25Hjcsqbja3Y7LCBpc7DmLkqlUrUHgLi0bxgaNGA9xtx9f//pm/PN/9u/Gz3/+fLz3/nfGe+++Ot5/6+F49NrDcfHag7G7eD7GIUDbzRi3L8YYz2NoHLFc1GjF3IYxjl8dx/Ovrsfnv3kxPv70dnz86+P46S+vx48/G+PDLw/jxfXleBGf2+3Gi9ublJP9iLIPDt1WxEp8vviD7mjDHzcZlvzz0P2za1mI+GLLiZj1j+yDylhOFMwJ75Qzkh+dHTO9V+upiMjCqKueyl3qHFXMTIMqflaErIMvgLb9RwOQ5zIP53+kfLakZkOjmpN5OtyjQU18U4Chjwjd2gkKbWyFZnLm51XHlguEI8PcKK+9AHJZNCaBCWXaorCgE6NXFt2bgjcitIGasuX8TrodNkcSPhGjrEsNfEa36JzrFonmPdW6z6VHWuc5B2FTpyVhu+nHbYFS1f4zRch2MYZmCmTYOdsd65MNUIDCCvviLDNtWrNPaWsYSc4AMKPOWOrcoLSpg5lZk91QrWHaWaVW9UU/xJcJtyv/lZBbhjOeq3vDtHC9U55hfO/cIMSXi9L2b9d14OaHDLbnF3oPjNhVHQlC8AAuuPLKxVaec9HHhAxeB72TUMb1VQ4rrBS1g5hINKiOQekUPD3Twxkl2PhzpplBdJWXvRWZ889ImZwAiwQaB9TiMaDRXnxfGu6MnzRNJERVlkppvq5rZdICIBQi36kKeltwtiOK634SC3p5FNM+bgByqCrTAy7Uvj7/+UlUILzcUpsQRAdTUwG1dbdugaQydjZNfT3xNU167lz7e/Jyt42nKxCdPb7bTtUEQsnLa60KLIxqWnA+5UUzAol/WwQ/6l/vrnMC4YMDmgdev38zvh0A7u3d+M7798abb12Nh49jNhhA3C66EWP0R8oKZrod7w5Za/bZ0+vx4S9/M378o4/G8+fX4/7lGL/7wSvjd779xnj85P7YXVKGcnFiDkWXAujFfK/4DADYZ588HT/8yx+Ni/3D8e47741XX39l3H/1ydi/8miMi4jAPR3j9jqQ4xh3Adzif9kmDMarOQa7Ma5fjNtnL8bzL+/G55+8GD//5e340cdj/PXHx/GLL8b44tl+fHVzyAHEN7uY+A9PKO1ARYqat6LFyzNDUjFxahFVST40Hw5Qy6IQHDorx931r5cdQGfL0APAhT6I/6aTK18xAUFH7pxnGpTg6iI5Ys7b/h4Hcqst8s+lXmCJhNa4ykvqfzrK0IUqD5I+mr+h50yGHqGkthdrloiPAIhug+yzxvwtiJwKVLVdwWPp9FoYXc9Nox1t/fpTxfptyzQUGak6Du+nTlJDmmgC24JyAJ2J1wZrCbGPGnStvYseiobx6pNmVYI1EITvkPLQfOzoSK/J3KSvyq8azLqN3jxfu+IOv2fQgc6c6zjs+TSyl3ymiIeNcHL9GrRS5LL4Ut8j8Mv5eTUih4GjuhoFI24QDWV2gpHPcwDV7bHjrQosMPtVQG59kCv1l0UzVsIquqAwbvwbxYpC2l3z4V6HPieix3/XOiat42VAc62zA5PO3haAlhl5RdByojJVXhW/Rvg6IjRdgJxOEALbrL2Ai6xix5IzKsFo2IASma+AQUMGarUUXCuxNoCWyqe8cetSCqV6WLy3Urrf4EIuB5fry9TECnBpeLOLJuhmoxLysATOZy8mWbi1PPSgpoF7ro+KD3zTMfIVoKBui4YkDyAuYFYqpo2NFHApZKOb14SpgFp099lB8W7V1KxRAF+XJnwrBT4bPfEczsGBrv7taSP9jCS10wE/VoRBRmNRjlqnA/cChvTutSeXdQFPKbhpf0u0MPewADnNnYJx0OwpWCoBep8pmYmgqKmj0c8rtY7PxxsPL8f7rx7G33lrN37rncP4zvtX47U39+Nw9QJdqIGzeO4RMYsobcCmF3dX41e/OY4/+1d/Nf7N//uT8cP/9Nl4+vQ4HhzGeHJvjP/yP78a/+CP/ovx3W+/Nw4PrjjEka2RJajxFwK46Fq924/br5+NT3/9m/HVr5+PV++/NR6/+sa4ePfNkcPsbp+NMeJ/AeDA1/hL1OGiLiv/p3qVBLlx39d1pmDvnt2MF5/vxie/GuOXn9yO//Czp+OjT2/Hp08fjl98uRtPd4fx9c0NG2ToDEHp4DJu1ttCV7IWxw2rHAaLzeW5Vr1w19yJr8473pD3AuHFywABuaySZ+kARYHnYvTJoEYqdbm9oFJ/yYyzU+Tqqoyb1V5t6flCBqr7KkyxZAH48C27UrKatZZoztCokeBhn5+n71cyfBnEDvkLvSgdy4aOAoZVcVw0LdpmMX74DK3zFHtN68BngIacn8cB7Hqvghcu/0nLnIHIsUVMxuus4vfRdRlnJVpIZ0i+szKOkf/SY7pj3XRIn1tH9qPJ4PbYNiVTwWqasUCLnMItDOApcz9D7JPNFss6oKHwx+sa9e5O+bcd7UwKnYBoJrIzjrVlCt9ssHJY1XAjBGelay4XpedtHmCewQHOk2ioEh6tP88kInKLXceh8Rqus0JiBsqFfe2u9DoMNB/QuxEata6i1cjAdW4ELWO5Gnqt31FrM4R8U7L+EirfGjSI9xB05qhx3TtIRB1AzlPBLAptpZZUgxFmG3sW7zJMlOtXfRlBpY/pQNcrQduZOrTcBgc5+xk5DbbOVYxTQscPpVoxkNU07loOranPlDVGK2CWYvFhxFkMO0eGZgOCWjwHPa3IeDmJRhOksWrGFpOXbU6N2zmG5k+mN3R2jFQUkJNH7WMOzMuu59MTaMXSc33w6I70CMis9T6ulNwB8YG/DtDyqWeK01dDlwJuHcAuH1uys8rNVAfJLyeYltHJPaLEoGS2UhL4HbCHh0RD9qMaDFIdNxw8vsRcuG+9th/femM3fvtbV+ODd6/G4ye3CeJ2lwHXQm5C7i7G3d1+vDhejafXd+Mnv/h8/Plf/mz82b/52fjrv/l8XF/vc2Dv1eFyPNofx7tPrsfv/97l+IP/5nfHd/7Ot8bFw/vVxKGmAvAIJt5j0v0+Qlrj+ssvxxdffjEud4/Hw1e+NQ6vvxX9D2NcP2UtXCZxAd4SUqI0BbW0EYaPDlzSK/SHvPRoxDjeBAIdx6/uxtPfXI+Pf/Vs/PjD5+MnP9+Nn3y6Gx9/vR9f3V3mHjMZkwAiBoKycFz1pjsA55RFT5c5M/j9xm69Fll3Y7LFS60ruqQBP+sIFHhIQ9tngLc+P9fNkSUABpIZzjEj+JIuWA24/u3zIHPdjACdA2VYH3boINYN6KoXU7eo9s466tMs2P63dK3LVdMHdVDy3sumqZzBwUFviXvrtGnusepmYMJTbukk4XYb1jozENF0tu52u8lCtz24rspGuVqvARvRkY0qMG2EEgjxoYGFP/Mop4aGIYLlETLV43ljpWrJTxsiQQOK15R9IZ2yZOr0T6yphh1Ysl0lVaKleAH8JMDJRhZzYnSGodMKIuYsWdXWNx2EC0iiAmillxllE49OAQhP3RPsaX85R04Xv6vrCApatwN0br2YhZO+FSJGq7EEBNcplWAtdKwN6OAt11XMWY8DQhcXT17bluScgBGPBOp+ajY9cLYRGEnz/MmMdfrshJrAVBclawlI1nptIUEcS1ex5x7HgUNCBKrSHsZxLRBZEj7ttA2xSvRBrBUUiaGML+yM+rzKm+sDRJdOjbjA3jTGoLvh1DGKL3qtlwR/up4pqaxEgbFHpRxRR+VKVoKEwak0HGW4ugzQ9z/NNTOlvaXccUodaVIBNSJ1jArkirpeTd/xQ2mDpvUz4js1I8xdo/N5SXaEBbpD2AW8hHajs9jX4wDQgZv/XeDX6aLfb/0sSVIROZ7jxLOgpa64B5hT9Aufj8vqL/Z3495hn52pH7y2G99+4zC+/ebIVOo7716Nexwrst/fjP1BafTLcbdDLdlPP3k+/vwvPxr/7F/+aPzwb74Yz55fjIvDxbjYXeXb713cjLfuX4/f+/Zh/Nd//83x+//Vu+PVt98au/v3oEfYiZlNDRHSTv3C8UWZVj2OF198OW5vD+Py8Vvj8NrbiOQdv2YtHFOoSXABOspTsXeAK7YlElyMjMgzUqeKjRfxrufjs0+ux8e/vBk/+sVx/NXPj+Nnv96Pz6+vxte3kY7EdEz9N9YbtY/4g7EQ69mnPB4IGDzqbZETl5nVgXOQo2d7mUDLqOv9OVvQaxK4W8YNsTMfPIfPAJTS1Alxzduj4WOBPkhggEVAR8Xqc6nDKnOz4z3X3gJggsGz85LASV3iGr+2LK/+CV9ndVwpRBndBrNMQI7fbqAqcMRsROphlvxszFpT7kaganbaROdudMg9MtAAKvZ4LJ1xAzkcTEXAaJXzGeT7oi+H7nqavACJam3v4Mw1f2l0Tr7Z4BU5neUQK0bI6vYtXsksAYDces65D0Wxj3H1nzfqtA5PmuhzabCZ+k5SnkLEvKisZgqmFHbFqqV6JbugJ5oNko4kRjhtUJ34CewpnZCpzr5lavfH3w8gB++6iKoIC2kKLKUGB7abM0QshkcEK7xuRj3qPASGJGREtKza8Etl41lZ/wEK2oXoehhW2Ci/NzoT3MVLaNqE3w6ILZkmgKoJMXDE4upScJFidFZjXh3mHuBLaY8wfhj/MaclTy6Rsq5r0JH34tnwZAdlWMusxVtwFfHT702Jcn6O6Fh0I6gBpZUaA3179EbTHsa+6QyBd6LMxfq5JxVrWuRrFgg2T5DXirfS66JRrxZsMT9Bs15O75H6HYIlBekMXizV5eGoi6S28lo19/RBuO2UPZ8v2kBJt0c5KxQRy4nWCl5nLcWZ79Q+LBrsnD5x/RlD6J9xg+0gTo6ZPPgpim5gXKA2/gu5VZlAnBVibxlX4mXxh93teHBxO165GtmV+ltvjvHdDx6Pb79/MV5/7XZc3b8eu4sjPq8h4Jm52Y9n15fjL3/40fjf/++/Hv/2P3yad6JeHx+Ow+4iBwdf7se4f7gdrz34evzdDw7j7/+9N8bf+3vvjbfef30cHj/itq3mNe7TqpKPqI9jjdz1zbi9vh67h2+OXQ75jfOOjlRG03KYL+7y7P+ZvEmXlt7XmJPMjQHg9aTxMaLMLrpYf/18/PJXT8eHv7obP/loP/7m49vxi6eH8fRmP54dEfcLMBepuWhmjQvKAS5U9hGp3aida+OhKGrKXnFPKvPFUELeHeigoXLuSnb+XT/fekRWXai/u7hbX1DmjI/j0xj70bP1Un70Ga4/HczsSObYofhbjsBQqrKddwElRVNo1guMFB0WedoEfApOWFQ6ScRttvPdI0ncOLdBpmMu/d0hwrmZIcdMUcMzCptmMeiQ/9dniOXbpAn+u6NDsKeWvCX4RYABJRLg4XLCM4PUNa3Ypz2j0BvqVR0woQSAdnTSidSbPEsHnB4ggPkHn4KuHHMirs3sjrQh6URPX9/LZ9j4nkn30sHMAFYASja55RkZeFJNMs6OJQPm+INm0qiKjOuu9+ZnYIJFlmRmXG/qURwP4yq8LbnXzRrI+8Pv/YBrNyDnm6H3j3k0PAgL2YtAyG/PqSscyInLWAyRBs/vzwvwwvMJRojRoP38NkEQtE4f6eAVRdqqlTtn5Fah7WHAtm7NGNL+47odR9Fx1+h0AfYcrYI83FZOHe+EwinPz8PirlQpMIpGlue6ROFOvC8SMulYOXbODSLadzqpA0bNBcI5SQXzEGLtHRmVUWjvoXiRgKfScTgkGIwz6AMDpfk+B9vJEwt4rmdAmBAWXzquraavwPFLQZC6wE5BsgyhDJh4zvnHU5I4D91LHIX6s/cpJRWRk3xm6lINtcbm9Oz8LsFk0XcaxI26vqid0D4BJln7cuo8FvVmcKkfG19iJfgFnYCMXLonaZ2UgO9RyxPXVnHsx91xXIyb8WB/O955vB/vvHI3vvP2/fG734lGggfjlSdxK8PXYx9dqXsCvwTVEVXajy+fjvFn/8/Pxv/wv/zF+PDXt+Pm7v64u72fz7/c3YxH927H6w8vx4OLZ+Pv/tbV+P3fe3X87nffHG++9+a4ePwkn1kRMSiO6k5FVC6uhLiPrtPY60Vc7HpvjJvoRo1O2UiVBgiT0SMg413GfbOMqdvMuwHqdpiJfHV8gfSrvI3j5bi72Y2bz5+OT3/1bPz0o+P44Y+ejR99shsff3kYX90+GF9d34wXx2sAuTvU5yBrgpTwMYZ/x5V8aT95ZRPrGuusWO7RhnKS1ja+BBFbQK71MSJo4rd+JgxvkBklx818SR3z/pyvYTtcj7ChxeTVweMEHGj0xafSkS5zAijiXb+QPp0GS8JNetGi3wmGaPtSb5Pvfa6ibqcxAes6rAJmFoUxIBesVwCIZ6C65ZRt05tpPZRqs7uu83GJitv2ur2BGvHUJZwblFK1w5/3jrC8Chwcv6Ojne+YAbvrXrdRrsdaZ3qK2+vYGfTh3poWgQsUtY1GIwQFZLOkZ2VLddbxOdRyrvoMujVnw/mIKKsDzrWm8zzXYPPCCtC+RrOEpgI9JmcnfqYUKBuXJA1xmsGLmXLmQGwFAGpixqK3k0+tZEbykLX2f/T9P7xTvZELePGDwt0ipIWL5bHrgeok0uEJcFWahYyY83MotGJGeF8xgBGrj+92e7J21LNq1CigNevQ0+Rb+/bKSCfAzYQDzwKTTgeydFNG92sJVQYzg1E8pFYFbHw607E2rR31C/h1MGVevG20VSRH6zi3bqdfb6W9Ve0p6WlFk8u2i+b6eXvY2sJ256Mr9joLbgxKY3YQkrzuKExxRdZ0KIoJzW86ce1Cw/DamTYCdui0FT+oRmNdTysX93nw91KU+ZC5AHs9j2qwkOBWxPq0ISX3z8h1N1bMXugK/NRc4WtyOm7VxFUTCWnon1/3N9PFFLYximYQ5rna7RLJW9VZnUictIcverk7AsA93o33X70bv/Xu1fjt9x+O19++GA8eREH1ixGpVPg2HcGJJoSvnt6Of/nnPxn/8z/89+OnHwfWejAOMbT3eDfu7W7HK/dvxxuPxnj/rcP4z777ZHz3u0/Ge+89GU/eeHVcPHqEPobszmM6MsbKhEGKLtVobgjAlkAuInRqKct7tLoeLoBcIm01NnSNU7aYZhpCMzIB4GdvvSaagp8jzZpriufG+JIAk7Gn23H79MX4/NPr8eHPX4wf/ezF+OHPrseHn1+Nz57tx9O46iuicVGzSw8fQ5X3I1qyEEVDSrf0RsDh3DPAQxow4+UCmqY3c36XNWFt6dD1Z85PblBLny9R+LJR5qCswAvGkqQkyMGzMb5DqgUgsGut3AGaDSuyDatsue1Y5WiNQ6z6xvUAbBh0h3Sf7KjopdmHhYUyOlRfoKNr9ai0uwnkKqgyA15FP2D3VN8ONCe3GQETjBdTnVbbhqxYRAaseAf6s+iXIE96QfYuolBz6Y/UxUT3JcWMzzSYE4BxXb+CQTSbqG6cozzKUZ0HvOP5suGty+sMFIRZAlZVuyjgt9YtKEhNUwE/RWVZqKmfnPm4lIB8H5+KFG46P/G/eEfcRhNagE0sWB8ZvqKks/30mjnJHIEcmh3gHRkDEXTL40qwxlAywPhs7CB0UNwZvLM2XMy8QYpOCi4LHc3Ii/m9BdrfszKIlMVJbRY/+DLg89KIXWqYuZ5JBJYXiC5KeIz5HjkoFTihmuIYGVJujkTZSJPcCxH9BB6WqJvZVLDqS4rft/a/gq6J/mRq7dGVnb9X/OBCUfxjtJcn4udWnpGU3cb612f5u91r1v7QP7yGnGTIZvDltP0mQH/yexq/lYZSGi3AjOpU9MP96D6zTslo5ABk0MPpE93zujPVjHbkez2nLaAnmn5TpHrrrLwu1YdJrwYMzA25SNV2exyHXUTibsdbTy7G2w+ux3fePozvfutqfOeDB+P1V8a4uB8eaUTvwvun7okiftYCxRN/9KOPx//2D/9i/MUPn46nN6+Mi91+PLh3MR5c3o1XH96Nb719Nd5/+8F4/92r8e57j8Zrb7w2rp48Gof70aXKhgQRVXPiBOIUiTvE7Dh2nFYtGztN8xkG4AwwVGp1HQ+UiFQXsmsUjw+AQ1QBYZObkTNH0rklLzy/Gc8+ez4++eWL8dc/ejZ+/PO78eNf3Y6PvzqMT59fjucjLpxnootF2JG/CDCXbQQzy1ErdzV4p+IsWqYsQDWjqYq8HRrxVtqCRXbb8FrDg9KetB0ZgbBaoCm1adE4l7FSk2k1267UXMJy9txgt1OGdeHLsE8qnTkfpp5k3PxzoKRtvVsd8yvxTTsl3bj/ul+WNhWlEw1cSxarUcZSthDo/Aj0dTuzADsR4ceUAf2BfW/A46NYZO/SBSHYCDuMPQm1yN5BzhG40JidbVquOqKcizNZEWdb4Qn4K/yN7VnRYqx3rWXDrvO4LEv4MpvmILzq0eoQpqMuGAAAIABJREFUsAYNR8b+VVd3GlEsOfGztdo2dzQkE/aqrkVmWZNsrZ+lPyP3+sff+x5wSUUSOvqFNDwLRgFv8CMCuTUioBdq7gyEBuFSIFMsJW9XODG+TJ7psBib93ZeGSQxxLpm/7kKgoVPPeyudWr9K3hqA0rtUXPQHDFzSjUVckblpCyo2LEeChYvvJWXGZ9HY1u5YxQa0F9XjIkRndbf9Pf1wHXoqgVwAdPfy4N0YdkAi1LYK81WIZFQrsDnvPp02DL/Pb+ThKASsZEcKBoGDfuuX35f9RXg2uK4rbtUtwCaGy551lsGTIZN/Nmrnw2lnpfpmfRIuzaJqqeKXB1kJ83jtg+bU+f0Xs9T69hyCoqUZwxnKZQpdUtlSqVYBdB0AAFAxev7vGnhcLwZD6+iHu44vvXaZV6x9d0P7o133rkYjx4dx1XOhotUQYC4iOCpOSJSDUjL3h6vx3/6jz8Zf/Yv/mr8/Fe343o8GfcOY7zy5P549cl+vPPm1XjjtcN4441743Fcl/XktXFx7+EYh9icxoNcjHGh+5CiweGK/7tEXVwMAFZuPkBcRctoqNJKsHmhXLHibvCeInJIM5BPjdNlEDNqR0UosQ/NmCV3YbE4ky4M/ovrcfP0Znz2yfPx0UfPx998eDP+vw9342df3Bu/ebYfL27343Z/MY5xk8VdDBIOw8IxBYrAuhjkPZkNLqf0GuW8+BZhc9SdLXyy8qV0afNgp+1UQpTfsRRiyUHRQNWVoOsE5DajOcnF2t30HdiEbgZpINf1bBpd5HZglaeS5dXWUQby9zkWZAaGW/TxPXmk0wMDoB8HSq+q8JZuPrsn4S+poSOthQFrWumKEIOmSRe7+klRORwL6a7bH6zZbcvWtH1Zb0PqhTeU5s8sSswDmzMzBMnVcFaNYi1Hkz6zSwycl+cznSO1TtYtfe9nh7CvRbZ5HaLq6upZuVGVMsyBg3SCIwvGEgSk5aXpia2Mi6FBO2JczSvUGfJZWn6s2UHjR5yRYWDa9CVxE7fgPjiVo65GrUAB3Sj8W2nFyBzgmhD3ytq8sjjQ7mndivy5UHi6rNfvQyxhfnskCoBT5d4ttFqCuwpRErfn82iuW8hEhbKBNHCHXdKquy9RKK7Qte2WAz+n11GxxTNUO3VSY0hF54h8C5i5AGpvvne9V0p29YY00FLfFVhxJpoUlKK6Jbfd+boy3qocVj6ahJELy1RSFsArddrpbX++bjPA5+amhOJPs7HNs4ysIp9gcjq3sE+ft5oF0clb91UDqYfBe8RMpgRyvL9MF0MnIJr41Uqa7YBW0OznsPW7+ZwUmdEl47bXtX5JGEU1cUrtUG60V0QKI9pyHIf9GJd3+/HocBxvvxo3NFyM918/jL/73biv9HY8eBgdlTd5LVdk/ALARTQONzSwIDgHZ0Yq5Tg++fjX4xc/+3R89fQ4jne7cXW5H48fXiWYe/zocjx4fH9cPrg3dvfvj12kR/OGoWhOCBASKcXDGIHZMolxMcYhulcjjcpUauw5jMI+Pi8gF+BNkQhG43SlkRC9FVsXqCjHoSMmtKKeNZpSWwgnxKfUDME1xOyuSIN+fTOe/vrr8YtfHsdf/fh2/MefHsff/PJmfPbicny9u8fhJ0eMrhuXmdorY5Az5wQcoXv6GkJzMsxhgz5grGxKZ6rmsqNxk+Ejk+OKp/7js9RTdpiOquhjnnnGgggoZMgkuzOwW43xqo9W+6A1al+yQf6cNLisV9bPNX5rBWbTqCLBSYswoW6OfExbpjUhLoJzEHtVXbfla1YZxnW8NseR35+ib7Vw1sZFytMicrkP1XqzwL7B3CmAdntYeNvPdetWGtO3aWtMzzoI8yok1/XS8dq/p7xre4roJm8jLr1PZ6xt+2z7OCB7BZL8/BYPl03csBO5XoFIOdaSMxP71T7n9zoWUfmaChZY34R4I9Vs6sHuwNXgdV938pDPkUsC8Clx7sjgKjFoFxzkbQPYpcCB1xbMd5ZiAne8rFI7dudmqljpzPxHh4lVT1lDDq0uR+9FFKaHXIYiuY6uMxrZ2ciBHVbg4I0Eq+CiODaQdRfVZwLDImmIMIMeWV5C5N1pMsyF06yABKA2TNdTXu4pINLBe/WsIEQKcWLuxYty4JVktUaA/B2/3HTUiA+eqzclVBctjIKn23wN+juUBtSE5/STad2jXYTLmR+0VBcDEIVHxZS6dw8m+a7mKLFncgUnhNWuWETzACRepwgaztdciee3PHjxVsvCWj/SoClMRwL8vN+wP6cOYVekzhP+ji0l5AZq/TsUFA+GRfHYx+I/M3DkNTJSbrmu+H9xNjyTONOL6P7a346r/XE8uLsd33nn4Xjvjf347Q/uj/ffvhqvvbobF1fPc6RIRIZjeGbc1pAgLpsoYMrrRjZeQRSO0+2L4zhev8BQ7f3VuLrYj4ur/djH9Q2x9qwBS8oQDMaTAiVGQ0E0UDwYI7tU2dQQ4A7Fcw2gsg6ODQ3Iszb5kp850LsXSLQj4G+aGIfX36dCxhrJxRVI5hqyISOic1E/xzEl8fd43/VxPPvsevzyo5vxk58+H//pV4fxww+fj599McaL/b1xHUPXo07u7jCuWRaS98/SKZBBBL8gRZZHyIiBOx+pDzRGQdGDxeF1/Ylu8q5L1c0PsCXzLEd1AUqm2lBjPdLz4HFFulo2nN9XfSZ5hD4D6eUEi8dj+zHctuSNTV/53Klu0NNlC5Bkw0PaM2aXVHuownWX0ShqD1sZzSlJbzqYPQmA3f2MlpZhZxQzHTteLoTgoHXrM1qsSJscw6xuyjQqZL3onB3N7C7PM8W/EbWJdKzSqWRdj4YaP7ubC46m7TNAmzRVw8bCP0mDukzexex27Hg1ojvM4lXYQ9UvsUkjSzEW54GPPESNWnR3O9CWE7qsFceCG1PirCKQEqB/0vN8bqw/aBplHuiI7jE3+AgoVM0MNo5FjpUAPWwM1YV4gIO+FRXU83IMWB2Nh17GDOQm4ahhgiz3oApKVUBb4EwnIgtAaHErMhVRM+dM761CzEFI3nYQn8tLZPPAZ4Lq6PEOKUxsLPagCId/Dus4BXGQeI2ICBDZCjkFx3LsmnuTz9EtEHmnXJkQjMnI9ngGBSad3l05zb4eAPLaPILoRQj8ewlWqRiKrvL47IM6k1ZgAMvqvDXzMnnwMt6uuPOsGFn1n0t55RlwBiGUKVlb9FcBsw2LVAjZnzF5VeoW47vRrQcaax5TOhyJLRgJTPUCY+2gLY+Fa6rgSimsCJErUqbaNfDVeuXOvPeOViDFq5D3PEOrv7PUGIkvTSG6YWo+7tC9g39Bju6sbXnBxdxASBkNTE0QCksGHWB1AsTqploml2POX7wlunCzfDfpG/onUp7xv1evxvj/KXvPLruuI0swnk+fSGTCGwKUVBp1Vc3qmfkLLVGmNfNz+8P0mtXd6qUyqpIpGXpRJGhAEB5pn50VEXvHiXPeTaqaKhaBzPfuPSZOxI4d5ty/OpTbhz25fm0s129symRLk/N7crGYynR6YY6WhyTVqCiw68lkrGyb/7s5Gclw0JPhsCej4cgKKRTPWB2r3rTC3DetLrXDR5Cl40GumX5GPfWeFjNMHMgNx7hTFflwzH3Tq7aiJxzPvzb8gAAjRSJCsGYpE1CzJWVCDnaLQMaF2pUoQ5vVtUIAn74tAJYI5eptEPqPArr5UqbHU3n57Fi+/FLk4y9W8vtPp/L0fCIny56cL7TJ6cBYSwcMQ+kvvefY0kBq0TO8aJ1MYu1c1dcjdeWlGheSHCRfJuRGkmArQhvhZmR5BRgp+jufh3pd7TpEnk+r7i5nIEdbjJkxZ5Vtj3JyG3QQUx1jWxNYR8SJLi7PcJdzR+fXZaB2ijNoMB37LcyPbbm1U8ENP1hT6t3ojKAKq1lvVxWR7ORrlEKBOWrG/TE7kIC8S57dzZDEGXOija/CgcgLgz7x5yqT7PeXe5i55BH6+SH0CLjn48ae+pYUnanHme2O7PtwePQ/Cqy0YMBtUAYyTnhYxNBuz4B6wfoalsi3FllKamrJhT3K9sfGh7PLe6s97xuumBFdkCuCwyiyhCMSWRaIDlnUDvKSSA19lzteYEaR82cyGGsAjNKkpIW8KSOXDR09qaRefJOjA3MOhmIiCblnr4kLUxnlRrBtn8zLdQGypwdJAGONhN5u45bzzIonlQ1tPlyVUAfL5bN1tO9jicPEfBMqKi1ntjUvFTzmkUHpG5BDXuBfW4uM9qn31tYs8yWt8UBAoujMulilfWbOKbTqGYzZ9t/an5R/3DNf/6cFclzPagzOi/nzwPD60ENNpqo6/6atunpD8Jgrx4AfyLJDwA1ggqkU78sMurNe7T853ONJxpQhby7ZAn4DTR2GiyMnUOYY0io2r3at5HJR51N0LHUAwi72oTIY3MfQbUXJeQqhe972HYQwHcgxZ4P7QgqmZCC14yI+6WtN+cJZuM1RTzaGC9nbFLl7OJZ7WtRwZ1c2t0eyGIk8e3Mq737wSD774ht5fXIuZ+dT585wrgf9lWxtjGSkYdPtDdndmcjB/qYcHe7I0cGWHOxtyv7uULYm2vC3LyPNq1MWD6Fpp36dYbDDaWQUWowMtYec5sUpqNP8O4ZKc0sShFXRDd/BIK/UY48JVr/C6gWLmpk4WB2yBrp4EWrk6aIXkYxz+KJYfwXcZAGVjpkT0InMTy/k5PlUvnwylz/+5UI+1ry5lyKv5tqSTvOgFMzpXns1q7nBFg3I54C95vzFLo1wWGhY8YtWh5leMOBf/xO62dauS5px/tcqBl0Oii6sDawDuULu0YD758tZZRqDh+Txv8S62NsZxY5Zr7NtHkrAuqA4g/NZmxasustyyW3qmr4bZH+260W8wzP1AzRQn/KZlk5i7a0wVnxW0w6M5OhoHGvPaIqzip5m2wwfy1JbBTU2OZivUOq0z/4DkxUSYyvt++hcUYmSFDtcrt1yoOK61SMRbmNS/mSKzsWrCW4BUpVMKW1HMJ4qj9JTqXASIwo4HA7jz6xO5Z4V0gnQOD9Pc5M1oqg/s64PHo1gepjNGYybHXfTC96WJ+YHgWBuse0lW/y4FFe3YNCukDkv9gK/yVXpPE8/f+eneE0JI+nHzaw7gitCxvSahGAJAjMYzIaNAtSyIjYklms3wkgDo2CfC7NuUHjgGVq9THmUn7fgjsrD+8mUvlvxDQoa5mtUaoRvMuyBMgSNbdfXwVBx/rks2dY3tUhpma26UrDWi6HwkpfKg2cUelUVVs/9st9xPG3xSCeQawANx16DUgfE7hS4XLmQF6aKI9MDwsodiy61yjdp8ewQOD6E95csBxWEqUYAuTXZi/AYlGti5CqQl0SK181UYwiFn9e5mz3mJziWvG5x6JvUgVijRlYoU6HsMA5fEyiQKixQDJPT6c7IrcM1goxyt2KtUN0NVe9bU8oGi4XsbfTlYHsgB1tLubon8va9TblzY0M2Nkcy6w3lvU+fyv/85z/Jx5++kNOLnsxXQ6uuNDZ+tTJ2brWco9pSQ61LGfaXMlFmbqMvu9sjOTqYyFt3tuXth1fkwZ1rcn1/W3Y2+zIaaJ6dV2oakPOkO/SB06pVDaciJ46xfgtbkprhf3NfuBS6AduN0+yQx2lf/9cVZfmHhTdgjF3HWdJeYSb4zIinpO+b7LMFShqj5e7hDtfZXFYXUzl5dSFffDWTTx6t5INHS/nk+VzezEcyX43kbG6d/MywunJHn0uAgWhGngBLC9iyjLW5SuSB0sh9qmziTtCBD+j3vW+by1XWM37cM/QpetXsSFKzRr4mI1t0Ts6nq71b6tLCsLSjLlEdroEDFX8x4CJyn4sk2DywXRnIOevlM8q54PZR7DlJAntay7Q17JCnDpHQwBWXqT0W31ecUejQ3J81GX42PS9EhQM56gI298363IcY7AoYNMyTQILFfph/cRLTKgJ8R0oD0lwyu81q3lZn2zVpWMN1Kgn7AnZT52bAK201W2/5kmeHteQhO0ZjYRTkAnfB2tYNB2h7k0gPRuPCQWkaa6f9zVjJIiSIeJQW2Glslidc2nF1eUcGFFlso1d0+eEqRQH6d+udrBfDKkPCVAdUyxgAa+PHKdGxiw3LrEI2hqXTDUFbOqzwoDqIqMQmYIMb4aZi6QKQBYnDC71EoWmflxx+VK92oBfjmjfEi+SLZz1D88G+gRh6Lq4U7J0Nc1mDHwhjPtg8gKmCx8kHbCCMAptG1tCySHFWZrmPUasUKRS2V/TUmwRWZwrqEF9WzvFWMJbe7zCBm3TQdf5Kl0dbAniR66qW7YCLjKhXpOPPuZk8pEW+vJqyBZnF2/XwvRrJwgSWPBKOo4uVCCegYjpao9TNELfjzMpF55PPRwts8+9ifNCVJUm2ALfWSVCRsapde2mWmJTngZw1Pj/AJ/J9RoOBDBZL2Z/05WhXZH9zIfeuDuX+3X05ujaU8Xglr2civ3n3kfy3f/xInjxfynS+IcuVMmPq1XoI5mI+k4VeEG8MlIZM/WYYLZjQWyBWWo25Up5Jgd5UdndE7l4byQ++c0P+9x/ckzs39+TwYFM2x0sZDxUcDkXGGkLd8KIGBXKaD2fTVADHe1FTnFFZOAthQoH7AgF8pfUxTQ4DH84Fy/HD4uPUIMQLGLAWho18AzKHHQadgNM2FWPXddK7WpVNn67k4uWFPPn6VD5+NJOPvhzIx18v5fl0KCeLvkytghXgQcOtKXzlYVEC+dKbk6xWdjLsjOLS9JAlMPgtoDPZNP1Aufd1zM3i89kuxt71sGPkUoFp77U2T9SftaPH818YvcTmIe3E02wyWFtPr2nPiK0Oc7XNIcT4iPExCWW9HF0UvWRjZi4XQZl+nwxZkyPcZZ/yuTOdnNqGRCNefChAYwKANiSA3gCnEV7kxVUkH9wu+Qa4vHMPGI50u5Cb+LJH58rzyaKAwyFhdcWUiQNtNGXOc2INcAE0c5y8eCCvgZ1e+pgpYl72jSRM8aoo4XxOlqvWmbbn48YQB3Nwf5I8O0gq15E5XnL5dpPoO1GFcJOwd5IJ9F8qRjFmXjnarjOLLcs23fb7Zz/8yUoHVV6E3CDbVz1U6IyMQZvhs7QNNB9MrAQ3xx7ckcieNyej4q670sy709BAYnMCfQayy97bOhPSGtvay0hlvsHGFc/Qxg/KNOaCGL1TqZijNfjzDWRiqyeaOoXsV+koWeBhHX1Wuzb571ROrtjY9cj/zAPTCgtLtvPddVlhEqT4WUXVVAoHwN+L5MzimRah5rgzkMvv4Hh9jRmihgJF1Up4j/R2AUh56PL9zfnZ2WBwDx2ItCOAPrKD4cneDBwVmfRcCv9HGzP6GK0DOP6Xn+p7U/fmirWAAshzz2cgG4iWkc3Gkt9vDWgXgORnOcbIktF9DQNKB4UhM1LE+BbzPmFc4gouMh5sBZK8V2sZpI2r+0vZGqxkZ7iU2wdjuX5F5ObhSN6+tSdbuxNZ9Rfyzes38us/fCa/+JcP5c35pqx627KYj2Wx9HtC58u5zJcLmbEs33aKzgH6TVJmrKec58at5FwGy1MZ9+dyuCfy8N6e/P33r8v3Hx7KrWu7Vsm6oRWsO/siwy1cu0Wrpqyb3oeF3DfKhrFdensDwR3lhiJSPPR8jaH/FpdiU+GjEz7iXWCME/NJvRVALuXaBUuQ5FaBGytqWdWqQEGbEKvgzuYyPz6TJ49P5ZMvVvKnT87kkxc9+eZkIKfLDcuXWxmjoIaw3JLjJqfWdTadppK+NXhZHjOos1ArwK1FNnJLjpTHnEGFn7lSoUq953lOZPC98XE4M2EwS4uTloAgs1TGuj5P/x1tB/9b3mPOYYqnsu0PK4Jj7m4EqvxSqqXWqY6zmYBct/ZKP40IGO5aNXEr8yGII4Au0LxUxfo6s3AkEQAGStEGCeC7tc+tnckOnRMVZB59Ndlnbb7w5vORE0m1Y7pU/3VMAZEr17AZo2uaGmP2fVJQHfmC7oXHIvmYAOTsV2pj0cbFbCZsZyr2szWBTnddDruRTIrtcQp5ZrsdYweIs981m+m2julabmPavWj3PzvtlqtfFQsS39SXFYQ9/Pk7P7O7Vn0y3BpuMn5Wilnd2wiHthwIGrDMnuWDT3o9H2bbMiT0mcmlp5tDXcyPaDyZYtDUE3d0nI1oGLomfk7rXyIbOVeoTnC3/AxskSFgK3VG9APJiYhUuVBSPVhVnIIgZxncm2BAg0b2Mv6spvpzsmzdTLOIAf2QZDLWKnN9PHXIwJQuLtKmwowqU/NK66bNGdBy7/LhL3uix69UEjm2Q880/2I5iGnP8zVYWciZk1HyyzyvIPczy/vtr3CDyF5tpXp2HcjRm/JwbDl09LZop6v5JRa3GmtU29X7m0FaPhddoD4/r/19O89ij+At4gP2vlD8fj7IPuKg2CepyCJLrgld2XOQgDzuL2VntJKrmyJH20u5f3Mid29o6FN7ww3lYi7y+Olr+Zffvi9/+eKNHF9MZLaayErGMp0qA7eS89lCzqZzOddKVFV15gSVXpVmENiXDmyqNwjuyWigDlHPrvvaGM9lZ3IhR1sX8v17W/K3P7gl9986ksODHdk8ui4y2fPQugI3S89REDdD7ltpxeC3mIJts9BpBnLMj2MFJk44DV/TqqYkdmMT6NQwTcWoIWeAgxGDg7wGLFwh4t8cZkWbErRA0CKI+esLef7sWD794lTe/XQpHz8W+ep4ImeLvszsJggUcWWZtbHkUA4Fh0xDkcLWoWjPZlgN+E3saMDzQqAR2AiGOJy+JrRqRpCRAIzRPgsGzGWWNzt4iyvTbwFYSqVrsUvlPCqALAwNEtiho7PzFetDwqphTgLYEAhEust60sJaG5ZsKPOCxgH3/XfQ4QtL/5OAwAgQRjggUQ6kU74ew3e5awEslRe5FAeQ77vMoaR9rhxUEyO/s9TUfE+rPQtZ4EdEK3xZdAadA3sUYDAYriZHsmlzAq3u9jYcdm2QTRkozoGy/BZNJIjieUKvQceEda5yyB2KLZlD7ccUgqDrngpLYN7WCRqNaCLEGwV9dqSbHFM4yUXu3Xa6aSSR4HqStirbXxuzhlYDYcamV5DA8wOQY8I+XrWorlMjGX1mY5+VQl40jiEbSw424Y8CAILVKe1HuhRORrkEAm7k85jr8cdzUt6uHX4m1yI4ZR4LlLqDPtgE1rNw490tcPySvAkTpBS2Nn3AedmjPOxoP9b+e8lI6xjDY8IhZo4chuECTJuCGWfPhh4TFWrl7VWL7sJ0mefBn/s5IQ2vHllZ5SDqkIfgh76MrwI3AYpZdIJ1yZ4YQh55/Sg7ntivUTwfQzJJYAsJlpPXREeiiZ6Vs8snMRTVpX2zFl5XEvkctHIeBzOY7NQmILeCaV/rQoOFTnLMOGuePeh/X3eyQZCvyo1LDJlh8JWM+yK7Y5GDzbncOxzK7asreXhv1ypTh8OZXMwW8uSbl/LpZ0/l2fMLmS3GMpeJAbbVaiinp3M5vljI8+OZvDhZyPPXU7lgGIoVZRa6HVj6gl2HuuIdtfozBe4rGY3HlkO3NVzKjb2h3D8U+e69sbz9YE+uXd+Vg8N9mRwdeZXqHP3grKGvXnavIIjXbeE0KSMH9q+EG3PBlbnFRd2lqvakjHCuczVr0qEGmvD30D04HRENahw7jsmtLTL1iSjmHmLVv+r353NZXJzJiyev5NGjhbz756m8/1Vfvj4fyfF8IPOFNg4GP438IauFCMcTY7PL54sW8BoJMgE+vjVDAuOSw1H6SaZL2Oft/1DIlnSYGyn9gSaUkzHM68DEddx60DjlUeziLyjJ7PEu/R4qQtdAa3mPt48gm5N/XgOiYo9q9s53pczTp1hCsqHTseVphauYQYXtiBlgE7gP7qCRuPAHViCDoUdjpcqYCK5jf03P1alDAWpoM1g1Ccbc975odd0/j0JBLuzdpdF92LPeyiJTbv/cofTPkdFcvzedsmHsLr7YglSTnGB8wdqhGYrjFYT5c1oBwKYRLNkWV85F7KBTW8w9J0DO69J0iaicEDNCYFOxbumVqKtMDnjgxHzWcvEdbUpywNTZ1Tn9/B3NkfMvurD4BhOImZGHkFsMWBG35R2k3IVLvIsuMNcehpw7F2awWdTKSwIAoFLJOVJ8X9cz/fOFkicF615cQbtV+JYdBUzZOmD0MBQNJhYcITp/B9aPYao03pZdsadEEmcBeTFfXPrO73HNuyBEBsX0cuLz8FTtfdgrM2Mpb4PP7GKAlF2zbIbqeqISPmczTQf8/g6vLMKByD3uTAklav2v7DUBXuTRNSH7GLfzb1FRp6/2NIBaGdv0c9eBNdldd0paR6J4gv72CoSmML0DZACl9J42v4FnwrfElZs5fakFUOsN54KYYhDJZID4MW/Qm3j7uU65rWHFCwPsk3F4rw17WWikDNj+pCfXlYW7NpSHdzbk7u2JHByMpD+ay2x2IW9encjJ8ZnIaiS9vubDDWS2WMnp2UIWi768enUmz19dyJNXM3n0zZk8fnom37ye+qUGcFRMaqz/owO3nslJX3oK7DQ9QeaytbUpe5tDOZgs5Af3r8j33tqVOzcncnh1InuHezI+Okg3JBCk6YbjknoLpaY9ToYCA/EzEo163fsuYBlGOh/CAGkA1PnvNOp0KVonkoc1C7JvBMYJp1MBqA6D3pwCubnnyzlAncnibCqvn17I548u5L2PZ/KHR0v5+nwip8uBTDVPbuGASHOYLHmcuJBjbHJylTkkt1KWDLAlgyqG2VKVZ6WPOnOAyrnxo0HjleXRz09bGObDLRfYB2vSsk8IH4b+pG5OoI7PXiv0SuHINb2dWyclljMIkQKvAFwKy0R7xfWJPDQ798X5owgEAMMGWGFe3JmNVUvzKeuu5waFQK3BQOssrjnnZ6KYigTs5/HdnM3uulVtoVdI55xT6nxvEUUmUoGcidxV+/NSAAAgAElEQVRyJUPNZcUeEvjkMG5L6mT7l6eS8/QZgSkkDEAiejKWdYbsGEuY8teLAYxXZNxhxEn2k3F7E3V8to38nufdRSMYh8PYR09xon0g6GeFdp1+Vdv/cv7cJiCiUdqPFKNbJuAvXs9DKMvZgqxWZvj3bOyy8cubFgL17wRy+V18fgt66vcWVoX0OitWu57FcXKMNJ55nGGskRbmINdDQSWEwlh5CVU6QC7NN1MXDcq4hWZ9/V1787/tuNbWFoeEcwomL5iuDup/jWJOIUbkIHhCeA1cbEzLUnnKnDP3ZFw5WagsPECUnqe+PiEDCBXk9ebcrKcgmufy8NvBAHkSO5uKKaLcO0AUQFWKc2Ql7a+vgVw+CxmU8WP++dw7bv0EtIqoVRC+XX7WGEo3EM5D34wpP689f/x7No500Bje9u8706KgyTxzpWxQ9GQAf7WS0aAn48FSdjfmcvPKQB5c68n960N5cH9PtneW0h85ILDeTUvt+6bs3MQvcQfbMldAN+vLbNaT45OlPH29kM++eiP/9K8fyPt/eSFvTs7s8mgNH7mcqIFeOQM39HYi2jx4YyCyOejLwc5YDrf68v37O/KD7+7KvTvbsrO/J7uHV6W3rcUUmkN25mFUYREDLo23/nNgt+wQNXtlAmC74b+Ivm+kK5makFgjU6Z+2bh9V6txIcdR2WrAsPlOnNHE3PDVdABsuPCzreIT1bkUegVyVqihuXTKOIqspgt5+fi1PPmqJ+99uJTfP5rLl2c9OV4OZTozmjqM72oJWq6fm48Up14BIlMkWiDXght3GkEedpyhLrtQZLUOp7XaKct4GO8ULTF8y/OTelxa3nIGkais9LEwnajum0fdk3WQz40J9akHWsrlq+xPQ65mncLbf2g3+Gy2xKjWyZEVUkQKacAG+/wsx5YjNF6fABiOXKjQpQGaCRxglzDHKjSOtSoXBdSOafRjg53Ketja32TfRsHTYmHn2Q1DBvPuLJEr4LrkdlQBglK4tcUqBZw6BxwNChKAcprNK6LZQ9GLLLwvKdUC7QzHwpYufnRLLqt/rjR2b20I7XUmmJxoQBFPMNNgEM02pnMY9oFtTeoG/zae/+cnP12RhcoAwYkBULcNsGoPcStQ7aFtD2wWen42U8cBQEBLtsYqg78W1GSj2I6jBYpOU9SJoXkT2o0MQUoEs4kf8wDo3ae+QDVQcC/F1QiQNQbpYtxoADBynBPn3QWe85oSDESOTV4I9iHqoJLLx2oGIueisXrGPov1q6piWUmavLsC5BrhTFfY0ApkRRrr7wtW1i060/thZFW1fb4IYzRL5vqRiWHBTgGEaebtFgSLVeBwWWv/Gb2xvC8tK9wl85TdvD258IdDycqxNSotSMzPqhSHldUX5BK1awrkoMSsoEH3ZL605r47Gz3ZGc/k3tFA7l0fyv3b2tttKLubS+kPlSHS+ft9pQsFdNKX89lKzi8Wcjqdycn5VE5PF3J2vpLTk7mcnYu8PlnKq+OFfPn4WN77+Cs5v9BbWJjPqIrXPVhr8K5nc9CXnY2x7I37cmWsQHIsb9+/Km+/tSu3ro/l8GhbRgcH0tvQZr9T5MEpuNHcN/J9SYCC6Ur5bwQeBtzIWmPVK1CSQ6cmVb7cZOAiXA0QGOE1nCciHTJQYajTrtnvKOxARgR2Fh7W30PRGxMCEKdATvMBtQp8OpPjZzP58rO5vPvnufzp86l8eTKWN/OBXGiTYHiNWnnvhjMjWvaY03npbTyul1TOvDhh3dlJK7GGjTmzLuPW9Ts//zUjke1H2CronjjuaZ/Ic9jMEstoySmMlOR19k3PR+fSP2d2sC2+4xytfy93KTF2RgCle1GZ22ffs2mXhHim7aiDxcb5ES5Mo6sAZMotZ4MMWpuqGXPkXuV9Lzf72B6w6jW0rjuseS/0VzVQLj05fUquH1klT9kx6bXbLkoRhr/TozjtOyr9eAnJsw7oXK4LVmDDeC2mKYxGpOHQ2WeRlcp6df98aUbdNT7+LIPNVogujxSWm7JcFmhXGAhAaoE1ci/tpTKx0/u/f/wTK3ZoD1VrUNtBXQbmuhbddd23H5RsBDNl2mUAvw3Q8F1dBy7PUQ0EVVjbuyYDvpIkn9YIDzKjGqAM8bpUvEHgUK9Vo6Sg1LVliY0nC2q6K+/fu4ZVIQHGmYXMc6Pq3WyF0Lp0t2yFI3scZpSPB1FRt/jQTzF6GaXpmFsGUTlhlPPLchB/ttNdxlyVjRhrEBON0G6sF5lG+z5zW3KIvR57OQttSLYGcvl8ZEcoy3mX8brsMMcUfOAhC+xy9G2nh++5rMqMz7bCDzAR0QrHgJP5wlaeokzYsL+S/Y2eXNvryf7mVL7/1r7cuT6R/f2hTJRw601l0RdZ9IZyfrGUk5MLefz0hTx5eizfPD+R569P5fmrc3lzci4npzM5P1vJ9GIps7kq6oEslkPp6bVZEWLRMI2y2M5k600OWoGtjYI3NgbWq04LLB7e2JMfvL0rt+7sytH1bdm/siMbB7t6uavI8txBjYUZ0WbErAgAbAA0FQM2+y1r7WsUkBneWZErxKbxmQzgqAwArsjM2R6me3v17+pxoNLRw7cQaoZxiyAXZpBgj1d4mfEDA2gine6I1epbfaYuwcVU3jw/k88fTeX9j6bypy9W8tWbnryaj6xxsMaJLOAMoo9OJM+WzwrhNN7RuaYUKm0foaP2DPw1W5EfS/IgHWnfmQyIzHl2hj52DUuZdtBZNM2FgoOtQM7BRQEl/h5WubcMUTdo7RpPXokIQqZoir1F/y7aT8/f70U+KNIAkIvPIdLhhp3J735+7Vdo6G7sWVChZHlwZSRlka0rEAWhP+f6tYw87C6ZaB8MV6uzgI5qOWxhhCqQXpMXJk4YHILGKfAedqVQpQuktmRMF6lT7Q+OuEu7A3mzYrwBJCpc2eev7j/H/WjlL+OCLjyS98dNT7af/vewIWTcsFYV/kFVNOU8FwTmhsG9n7/z40RiFPqYi9ECGffM0hVAl+UsdVxOXx37v8Ly0Th2od/LWAg7KLjXtQs4BmDRgeSqkwYomLdgGo7XvqChHWhu/XmpRGUeQmHYzBvT2Dju1yOLUpRTQSVURa5kasVIo8uf/q+AYdLqOud8ICzvCtcNuwqrr59ydm1YhZiyF27Pi7BEyYnLOVumKhulb3LU+L22j9pKISbo4kpwzIT83M7AH5uaOCLZk8jT7TWv6SneHXqj403F871MTujNUdH2ekMosvWk6LyvlwG5yxyjrAR8bb1IQ/8p54wGv+2JRx3ulPtgoGPk2hfZLWcI62G5+0w+9yICbZ4zUuA06sveaCHX9kQe3NqQG0djuX1rX8Zjhh1W8vLkVL745qU8+vqFfPr5U3n58kRePpvJ6flCzi4Wslz19XpQ0TXzfFsNbSp4oEHSUM7A5wk2YjQcOphTNq6vd7H2ZHfSl43RQo72evLdO9vyg4fX5M7tHTk42pHto30ZbundqSo/Fwgt6jppmSbvTIWEh7VhCBQuuTlKZMtYZe1GtjBzJbzl+4zKUxpQfl/ngTuU1zwlL51LuXl4p29WUfIscIjPsqedSQOSt3FecA5sSGqoFehZ+FWvR+mJzC9kOZ/Km2dT+fKzc/nwk7n8/tMz+eJ4w5g5/eSi35e5MnRzFDJVVeoqIXxXSQmhPlkzoIGgEB66xC7QrrR6KUeAatu/7sKYbqmqBl1nZOc9zmQu+kFj3fL8mpGq31szQ9lZc7u87gCW0KYb7RgPtJp9x/KNC4vvVwrqbUGFEQvdSdCht6ikO1P1GBEo6C/CxUx3oHula1KtSQQDtJsyLWAu7CO+auNg8Ut63LfqOPs8i0yg85MsOIhyR6ptvt4CuewAtM4A5adipbBGpb2UA/limf38mg1EB5/aaXZb3kpc116H3vaOu1FhyhXP+0O1ETIJB47twrKtzPOMI060bSlxmA1SlZycaO5avQwoVIxOMpJOgRf9VM5yXdJL8MdD3B6YfDA4qRYIVGPDSwkOltpCIyeCNR4cr+dgY1pCh9ggXM5OIGi5FSjoCBbKmnI6krd8LSgI97LqWzEIJtYEAhO374C5s5sN9ADqc9WQhTItgImYqO73V9a99g5qBZQVr60hDqa1fsCD4/46ANWiGtzg+HIXwGXfQ2sIH2XJ8bI5s3VAbiNDG4jfhyykUvlKiDNLHN8l/c6cQ1QmYV0dAPo/HoZwx8TvsfOf+jsuv1mjOCrIeQ+vX0ES+wDWQDWfj3zou85TPgu1oqW0lAThDMBt7Ci3z2kI5iRojpOtV+kGzps16L0zXOXv9FY6ptTs4oG5hVI3hyJXtsdyd38h966P5OG9Hdk/2JD5oCfn84V89vUL+dffviuf/OVrefZyJsenak/Hdh+q9opTWZ4rKDBwAoVofcGU6dMWAbzeTsfQl7417fWkdZ+9NvYdGojT+x+Odsdy++pYvnNvR/7ue1fl+uFY9g+vyOTKvvQ0aa53KtK7YKILgAwKG+y8EpTpJNNtDCYKKBJwsXDWw8BZAlc2TM8BdT2QWDcX4GBL/BkIzXJjI1xDMNiEXG14oY1q/EenMbAGc/tYm6Z/L/2yXLzBRKpzpGBW2aipyOmzU3n82YX84ZOp/P5zkc9frORktpLFcCKawxg6AvcUE8daYVezHNTV/C9zYmPKGG9reLPzH2c/HL7LNKXnIrW2wN5VFViUK6xUF2qPQntiSnExfRDpQj5ajpGq5jKCwJxyALMcTm3HFWefl6SvQQIdNCNBpS+YayuwgpmlSkAutJpd6M6+aZ6bHP1Dg23SnzM/rkSA2L6CVbr5mRRnP4UF4HbdppFtiu0/9Gne1+Ig+d7Stjrg9grW0NUpr1n1VhQmoFgAD1iL6hVwjV5wtEl2pBy5+hVvnltqhMBKIw4KphH2Tdd52XFlr9hMRgQQ9bx37nO0g7G+d8xbS9dzgYVjA+42KOnPcf3DXuPV+dJfJOeKZRPew5eOuiuwHosdeBAzs1L0UUpGtcUBWIAOdE/D+7mx4369qW44uUEtC1GM53rIKwtNHL5A80VIol+YJTjWHqQKviFkP90RAgAZYIyEL2Bp2OtdxT1/iOSyf8ZXxSs11UjxOqN1tiQ2HFeRuT1wpi7YJuYdBBfFVff/tvtBdu9bw3kQ3qyY1jzooHpTQCkKHkojZnd+oWhTyo4pZjBjUeBgPcdSDyg+D16oPyclm2OqZWwAWjxEzOVolBu1AHY/FEXrwdV/h9qyMWnVlBv5ApZq5c4DlR2VNnS55uB0AFiX7VLlbXvKFi2YfwZ/RuybcsxsAUFlYdE4/khCtmfx/DiT42EYDVX6eVWmzEDTaimDpRYUDKQ/1Geey+5oKYdbQ7l7bUvevjuUW7e2ZbLZl0V/JJ89eSO/+NXv5bd/eiRn5yPprTal35vIqjeQoRrLhXO88/m5P9veqTpDwYRzrGMFe2h9YSBOEWTfGTuSUpqfNx6PZHOkt0Ys5eH1LfnBd/bl/v0dOTzckavXrstgf+Is3OrC8+D0wlfdy2grUofh3V1Nocg4xKZ5EaYkCINsGiBzRj6sjf6MScgplBV3qdrPgsood6zaNhJ8oUqdEwb3TEPlW8grupIeyLLA6tVKTbiBgcZwJaXhZf3vYmEFECfPzuWLR2fy7sdTeffLpXx+PJQ3s4nMFlqYohV86D1MWUGHAuQqpLYjBBFZ96ak7QaTVWck2IQEFNqQaWvt0jxrcNjdWJ3nNp+pcpbL4LJuNrmMhtTcQ7adACDEuLLezXPL8RQyKZkMLKCRzeIL2eHP9LPa5t25vuBtL75ufJaRCXbdHmwSRN/0y6pvTXkDbGLt7btJ7/L3Ti74b9qI22W2xj5rkMifafd1J4BBlpU2POK4DZuZ7ZRKohMT3nbESQPrJFnOIiWdkUFnEiKXUEelY+btVD5H3mYD0GTvwPdSIYtVgSYZtCbQzEaq+hgWTOT2q5wH1fcWGUTXgAL4vXWMrS8jVOiuQnPs25RIk0RKsWCQeX0u165vq9BqpRsu+QsFgWjS18gX2ybUGKDMKrR/7mIs+NosYGufA5h0I+mTiTusV9o6gcmCMNQq7Gw4CCmuhtnzu1bXDhGaMbo3UVgYAzeeAgxBg+efDgjnEQfYlsm9BDZPjCXWzbWr0Mq4W4+Wa5BBcJZsWwuWjjstBvtQDn8e01/b67xXflPjepNJ89Z4lU3Qv96ipr6Wy+dVgFcZG4GpzTeuWWs99Fq5+MRc7rISqAARrvshWCvrRkVYwpI5b62sezE2WenTKPC/DOXT46wNSOkBlNc7hxTadm8sdshALo+JyrEsqB9610kqj2jhEXS/rrsnQnnit1+BNeyJjPoiO+OB7AxncuNKT24dDeTWjW25dm1LJltDOZkt5I8ffi3/3y/fk798eSwr2ZaeTBAeWslwILLR68nEWLW59FZTGfUWdr3W5lhbhjg7pvIzGY9RxezMlrbA6NtF1ppEbGZMZvOZTDYmcrA7kvu3tuV/e/ua3L62JVev7cnW1V0Z7ultDRpGnQLA+dVernN48X2RNMrIGpALYFUU8Pp5yGFXgDS2IanakSRZJSNH8Fjl3GFcTl+k1wWFlenkOL84xOXzBGxBMifAb2dCx6MFEJovxybIWs06lOMXF/LZJ2/k/U9m8t4XIl8cD601yfliZaUh5mjq920/6lxayjWNvDE+oe5N+twxSrK4lmjb2Iasj1qmK+u5y+3Eup7ASVjbzlo3rOvENsxnu0WfIDmSeSwBUIIeSK4lh5YwvA+q6Hh7B0mR8AE6xpaZ9jQzb5/hQM6gFBxfZ4DKVX++m7khO5h7dBWIVWyjLs0q1rbHf7m2bpbiAQCJ4gUPBK2Dd5OYQDB+LZp2ajBQtkZfldw5DqvIJEFxnceciDln0cyB8nNYwq8FGIPEg40uTr7pTXMWS/5cnetcyCG3N3XvRdudyEf05yrINEebDX7SfLvafFWLHdWuYDr1qOYcuVbYuw5QCzD+VwBB12eLp7Kec5DHkz9nd54lurscCA9/snUuD5qn5pSwXAgC1E4GA0ljxhUm+cBR21r4MRoEetyfxtwEPHkdBZG7F9AKqQPSuoKnfAcHpvFivBVHeQ/nmu81bA9eHp/PqeRx1BWORZl4RWO5vDoAHn7uKUN+rY4dDlMq6D1YqXcqxgR6Ibzx+XQAMpDMchPzTAcgr5X/2cEMwzKsDvN9gSwgj9HHvQ56XSbKnrTjyV4rf6ch/PmcTWzLe5xkqXMBoyLKBpX2kWvSsBc5F6SWUXZMDz87en/FOljbzqIgx/2+ga3d8UCub/bk5t5K7t2eyO27m7KzNxAZjuTJq1P55a8/kH/4zSN59kpz0faltxp6Ir15zQu74/Rwuy8Hk75c2ZjL9kbP2LRhbyE7G0MZjVUhq5PkLITLPXtPaXMQlRsNeXgTUZ2Bhmn39yZy+9ae3Lt1IPsHuzI+2Je+5sOtpiIyBVuGLH2r2oTVDU+2sCq+Vshriz8H3Aj3otJN2SG18ClDqulZrdNqy5+NDUBiC17oxYEliBZFvCUCzl4wrsVqJScZ47exQahDrsEm2k0WCnL1NgvViyNZzWby5umJfPGXqfWZe++xyOevV/J6PpJ5byBTpAJrmgeTwSuHjIYX/AandplNoA78Vqc8PTM/hw7e+tl2vdXqr7x/2Ujnd3+brcqOqr0bERK7yimxYF061T4fBAHbWvAZ6a2mG2sgp3aDodvL1smSdzp68QVshgNfjY1Fd00bI4oJ8RPX0UaJ+6vrtSxMU9f60ZE36UeRBMcaTirSJywqFucBjgBsqNki5fU5FzTAL3bfm1VfXixWnDIym85zlhB2iYRpzmGpzI01sB/52Youbyz2SH093Y5iXWzNKJPuzJA88OdCd4A9Q4OpyPFU0olMZmvn1vchO57Fjpr8/eyHP1rVCYNtT59kNrAJLYPBDYoyaZOWdWCWQXY+oPlgdh1cApDqd+HNqACBLgaat8MSeVDQw8hvWxNGY4EcfBA169+HQ62uQwYYN8poV3gXaoAiFOkCQ4Fojb6DDwCcRMGa8JM+hg3wJWYOnYOSdq3KgS3xeHt5cs7duyjFK62H2z6zPSB2aLKXANtIQKJhueh4DbaTINWrsorC9Xw65FL4QjR2k4rZf1zuYKzz/Xh5NxVnOz8CU5fn7CVRHguQK05Ke/CKkWiBXAb8XSGQdfDJ8I9T/WGc7LqdotBzWIb35hbCpfQRTCcx9tZnlsGcqyAbK1SSgiku+UhEJr2VbA2WcutgIncOVlbUcPP2lkz2xjLv9+STL57Jf/uff5R/e/+ZXCx3ZdXbdA9/tZLFbG53MPf6S7my05O7R335zu0t+Q939uTq/kQmw7kMBnPZ2Z4Y2IuQBlkB7IzmtU4XU8vlMYyr1UMojBhPJrK3syf7R4cyvLItMkI1qt0EwYvvUbDAq6qc6Cv5bAD05Uw0rUPMyrRgKwEjhlKh8CP/zYAYiyZyUQTCsBF27WKLcEjDwrmXH/3qTGlp52O/l7k+0KzATY0TAwxCMgIM4ozxGQrk5hqK1tYkczn5RqtZZ/LeRwv57ccn8ni6IaeriUx7mseIXOCk32zUTcpEZpay2qGurhwX6ILIO866Ac/uKqrLwC6fny5AwZ+5Tq4b2rffLXq7ONCXMXIuIlnXp6aumWUikGNTb97mA4ATDmbqTpCvD+SNO+4fIzExJIDRLndYCELsO8nhy+C35C56P0rqOwLTDAzDKU2gKv8eGnLNvpmOR4jQPt+6RWE3y45RLto0FdP7qX2UgVsXPP9ysHsFWGZ9zI/y1iYPzSKMbbbZz7vbFj+/xoahBxzvZyWLF218+X7YOHNs9H8stqFPFVNsSYES3jbG0RrrJ6LEvu9/5xngvDJZ4OvjucY8jyRybGaaI8cHt15/3sxsNEvsurBLwXRg3YuhdOXlF4+XvID2MObfUWm0CoSCysXk7+1dqPjycfrGuzFjhZo6pmSgvCt1eJRpMF2ejwksLtqNECuSVl26azDAz/OxcYhCnoDcqQGN8UJJdrNGdqMBEx6zd5/uZ7P3JPDE5pJZEWZBaZUyPcK8Jx6PL4wdFQPBVISBg/xA+BTfI21u64k+e8ylyEAuA8zCZxTFyXyCUHAYpN0niD+3bCKBXB36gT6wNdT9b1lTv1ycMuayVQ5dVjzrgK2VZobhU9Vzk+9Y0qlwJkJfAUiu5dsRmHthD3MUvRUFqwvra5DYYE8bWWq2p7YV2Ros5NruSK5uLuT2tZF858GuHB2OZTnqy7S/Kb/701/kv/zXX8vjJ3PpDY9kIWMDAHpdloY9Fou5LOaeqvDg/jX52Q//L3lwZyzXtjV8OpfNyVI2N1ThaF6gM4GKS3p2TZYHFJyw7ctqpnlc6pE6CjMHAMZkuKcNfvdEFiciov8q86ZKDHejklKozkTCPpVT03oOjJsB/ZnhhGdYhMo31ZyZlJ9jv0crEVWqueo6iwE7oa6LRimogHGJvDgWWngsinG3lDeXW5ikoocwoTo4pUxdxqO9iQFELQzpiZYTr6Zn8urZuXz1mci7H57Jbz+9kG/ON+RYNuTCWBFl8tRRK84YdYaGzVwHFEckrhGEvmgNEpeg1f/Zmcy5wJfpYOr7Lv2abUbrKXbZHf4sxpDy00JvNzLhAIpVkHU0xO8xhhE3ZevJ9dW7s13CbSumuq2ViBYxOFOU16W1IXktDTRDFg0goYLVU3BZ+OTnLhcQUPesvQuM3BrrhdAiQXrsDwv26KRmYMtUqxSdyt9vbTz1LvvS0fZoIZ57pHVO2joY73bA4/hpHqjl6Cpg8sphleB8iSNeEyCPkRIbq/7PdEEBYRyDER4Nm+nzc0bOcYiFCsMhivEnXiPwTYrOcS9cRhgSdqDPfDuzzT/70Y/srlUmrjPviIeGOUDZ4JZuzbWCtPyKoBkrrYa2IKV/U2sM88HK78ogykN3SYGl5rr0bsxEIFfIFTGMsbkLvGg5J8p6crHrZz+oXkVHlq/tJ+Z6vMgsewGBfahi3TVwtXCFtXmCMGRyCkCO6x5rQLK26Watn/OEcjdCDFshtlmRc5Uy6KDPTVgcbsN2eagg9gS2q7CDAFFGhwMgRfsUz7Fx5hlr11ua8jcvh+xpCleErIWnXryuUFwEjFFA4QvT5Wy0ys8/w0mQiSnyyTwVl8m64MZo+riqaJ3lbI1O/XfOI+dEwfPKBRy+VP5PE1qtHSJ8ELmEDGXzxgYye/4dBwIaQtXSjpGsZG9rIPuTC7l3NJKbRyO5f/+q7O5pM1+Rr56dyT/9+hP55a/elzfnG9Ib7Nll9wtjaLQKUpt/au78VBbzcxuqJkdvjRdy49pE7t3elYcPjuTBvSty98a27O+OZXuzL5OR2GX3CuTsogZlB7XtiIUc9L/eUNjuRrWD5efUKjRmKGiwogm4vlaE0BQ0ID8r1s+WOyE5hiCzSrIeOalAgW4BmJR4lrVOCYmqwZUBOQ9Z++fzC3LrEIwn9jj93cZGheI5T64kAOQoE4ml8fG4YSgyw7kQyAHUmUxbs5G4l1XBsDJzr7+5kM//ciq/++BCPvp6II/PNuXNoiczFMbkJXTiwHuyuXHJbD9ZK3CcTao0dX3xW7tDZJcBuNZW5FVu/+w3AThrke1I/ec6l8qen9uZxBnsfpM79aw0peOV3geAzkpZPyuJDQKxYbtItizJaKxX49RnMsVBJdgcY3qSCBo7VpgbkIoOIuxj61GReFazbuUc+PMJwEIvcRx8bohkrUerueI57R7pOci5dPy9rZFFBCjuiZVLIU5bZ62OTwVBnrbjusOAnD3U+1Xqj63ily2b9P0AoIYAAMZ8xZxs6QLZ1v3ukuhXsP6G9RywB9Ywf7JxvtPa5PXxMfj6RMtuyoyFVt95p2g8KAiyLdVCJk+ByDQEy7ogQ5HQYFayAiXcnIsC3vgLN0DZePmmFMNkYyJwHZgAACAASURBVEqTtbYGVO7UpFU2OYTP+jBRAHIypedCGZjVXK/kYbuOTTFPhDJ877WKDRrL1k1ZC/f0kwlJysRHbr+zIjOEYv2kFKSfPxOHM21RomVxsvAEDyea+g5vr4CW5EzEgWwFxYSlynEm4C0HqBJk5hSQBY0ReNJ0vqnPWVlfn6ClGwJFW2EVwIXJwzFwnVX6F2Zj3uXFOktr1joq7kKuYjkzqKv3bV3JwE7TaJPFSTK9Pg5a9rJ/0cQ0qnOS/edck9dPJRx6MsAC1xNVriqRJvf0TJd2O8JICw/6Ilc3B3K4vZLrhyt56+6WXDvcls3tiYVS3/vz1/I//vED+fCTl7JYbcpMNmS+1HMF5aNgRa/21NDqcia91SxyDZcWspvJaDSTjfFCruxqwcSuPLizI9//zjV5+96BXD/al+2NiYwGCubm0u+vpDdU8KbGRv87Tu0/oEfsfDCMCoCTW4rEKeMewrDxDtEulg3g1rdMn4m2JEzQ06XTfQnQj7NJoGV7X9Y4zl/oJ+gKYKgCzvG+rBjokPJnZpDQMiXf8xq6ITwZDB8KthIQfIZ3aRo1AyCug7ENxY0XatROz+XVNyfyySdz+eOHC3n3i5U8vhjJtD8Rvc3L/rFqf7+1wxhTY+sQUgOYwexsuta3uMLQRQt0GUH7bgotMZzUfpZsThw3rHlEVRJ45Dn0paHOzw54drASug6SgO1wCjh304hWS9yT5LRTtFzsvOBrrdgj6YoMWiuHmVArE7K8jztXV6a5cQ3tJETLldKKKNaS80MVR7BCkHdPlSk2z7+X1seOZovSaXUq18mPkJnI4t1YaN0Va1oJijPSTbChKrn5RiGLsEG3FeDtFpVEVFkHgOyS6eadAkhYgUmM7DUaZZ0t19pNVbGVjO4hMufYny1eypoZM5rsC9ucxCmIPSgFgSXTohTvcS51hAi56gTwuo4c70/AyLVftKVuc50Si2KLidYC/LMtayhBj0HrwechJF3KXfQDl+W9Zr+cuXKJLluPVTKdVxifYqTr+0z5Tm8MWITSgAbwk27emreDQfK5UWnKZoYGIEteADk8BZXMfyrS6snD5R9eQF8AnIaYYgx2CDAm64nk4+Z8cz5Jnjefv0Kfnnqd/Rk1SF6KJuhnZZpDfvZ566NFcOCHmPkcDhjrnoG+19qxcr3S1OYXe4pDEg4CchaCbcI7bdjc05ILlhV9LewAe1YF6wmyQZjwXeyoT8XHEDLu+speZ1F2lyifdNhDVsJ4EGRUFty9Tnr9UIws+KB3aJcqI1HZ5dRUmy1a7H9ssAUmo8+crrFeeq9FB5uDhRxt9+S+Nva9OpJ79/Zk/8pIhqO+nE7n8o+/eV/++befyZPn6o3uyGyhxQhDmS5XMl3gYmkFcks9x57HwpwbzytdWAeOhcysOlbz4lbLC5kMp3K4O5Q71ybynbcO5D/+7Vvy8N4Vubo7sqbD/dFIehsTB3J9LabgHaUKFJCDYEn6ACMB4mhcAWQCsOVCA6y3KTqVXzAXpn2bgoQSXvA94b/Z1FwK5Mwj80+aNmZRBIwd5awSHfzOjCn2VMfFfsRqCNJVf8HWcQxZlAypJItPkMn5hnxAj+p79G5W6ze3Erm4sDD5869O5ZMPZ/JvH53Kh88n8vh0LDO7HtbPj35bW2D4hQQONnsWnsL/wvEgC4k8JDqdDMMmRqMFMlk3ZQYun/McHWILrPZ71AWWQJ4Nv38Q586dBcujagqa1gFjDVDa8VB3VsCTGLvSA4XNXzPOKY2C8ykkRyk0q1nFZBETcqZN7bohARrXyQbkPJYemyA8kFvNefmd4XDwcwQGTJLdp83G+amgy8baL3nWzI2z9QWQCnuFseSiD7cVpaWJpWAkEoPYy3UkZkZHuKcOp7blcJBpfdccrCDShnseAOzAMFi1rUYgbO1tD90+Z1nl9WtulWiTSZ6ACQbQMj3fAEMWNvSGjh8KoYNoYAK5+b3Z/nMdSrhXpPfjH/7Q1yTFtB1HlAXKhj4DgQwU9M92d5oNBFU2tmneE8bPUMl9ygcgMxlZWImObULBZzGsknM0FjKwK7f8gJL+57O8J5zny/FZkUxpm1FAFBkhyG8Ba8GWeBh2hXCkrVUoV5R9VfSoigPyx7BJwSASWZuEeTNgJgSXKioUWES+RcokY7jV3gcvk3QtmyM2SiLvWU485VpVzSCxX9YqovLUeHteyVOr5CLYWALVGigbvUxKHAOqvedSvu2HlPmMJUTZCnmxu6UXHT9tsmxD4X15RXYo97buCciFQaCzkMBXPg+04Rnw1Uaq5N5lbGDPiNBzyosBMPEkYuRCwINmHVzJ73TB8x5LDqK0Z6JileFyKTtDBXAjOdybyb2bQ2PHdna2TMk9ff1C/uGf/k3++P5zOT4Zy6K3JTKYSK83kuPTmVwslwbmTi4uvCmlcjKaF2pVq7wO0G+E0H/meouD8TYiw/HAbokYrGYyWJ3KaHUmN68s5P/8u6vyf/zdXXlw/6Zc2duTyf6uyFjBHFCMbTaBDP7LGw1sweDtEsBk1o1xRoJAGBJPKGRKRgvGcZk9AR+Nff4vDECEnuzd1DUJVUXT6VSU4ILiOpHgjPMIdhBnhEOz/DO7Kw0FD/hFsP9pDlyHGC9y6/zG9EInWa4D1mCBql+NdFycaVWXLM+W8uKLY3n/42P51fsz+fjZhrya9uWip42erYLE28QoDgzrq1bSzxovaHffPjE2JAIY1EhEQJvI3WW02rSe6tx1hELbPDvv9VlCwAY50DrGjCFAiOsu30t9hhp0PivrwwyuWjtY/c5E1dtwZDvn27QecuRn8jMr8JBiPNlZrMBjcvT9u6XSVe0vrwWjA9l2TiB4yflzHG++3cEkK+VCeqGjkusD6yHZ9U/YlnQjVDvnDNJM/AeD6ABge4jimxiT/UHNus8zs8BqrIxksHl7qN16ArPADM2Xo+8dQrpmf8Eys9ghy1zgFNoTFOa56oEjV92uASCHCwcytrHhB1lTIdFYwnZ/CxHsOoB5kfasn77jxQ42yKwjdAxNvluXIBPZR4O71FcsWKwK2JStrg1eUYqOxlcyQ5dlE34zash3SyEkexqSvW2hUhECn08jbQUFmX6OoaRcGXOyw6VyNpAGg5+Ht+DhZBhbU/jNDQ/2mALiCpKGOgSQ81YUpYLKFEkAMDIS/nI35ngmDrgfLDcYFkMHg9MC5/aQdQLolLtl65n702FMubqIeXq+9ggrJP6UB49yUpawNqomlBBsV3awgZcAuTx2PtP32/9mbBzkJr+JwDB/J6+LF50UZ8DG3+TiMZ8mlE86J+yhZPNFoY0qoXKIqcxTDiLWnE6G23g/A/b/4UkGi5wYWh2fp0IsZTTwtiIbg4UcbIpc3+7Jd2+N5M5tvWZrIkqATadLefr0pbz/8cfy7PmFTKfbMpsPZbZQL7Yny3lfzk/PZbrsycuTqTx9dSozDbNaHltfLrTn2EpkikbYQ6su8/YhCvfseq3hSIaDgYwHPZkMRTYH53J1+0zeutaTv/3eoXznu0dy7WhX9m7eEdncgkFlfhh6oEXiPyh7gNmShkCWCRrdY0K4sYGeMBlRZ51LdROrTk1QSig1vGGCqwSGIlRGPUVBC1SbYzEdYTV83sZIOJSYQ2+I6f/y6jJzjDk/Z+ntB5EQ5awHqrvwO7KECDUnkGIH1Bg5tG7RPwM4z0/n8s3np/LBxzP51w/m8unLibxcjGS26hnw9/PrTVY929XHTiNr2T8If1lokbYNc3B5TjJfWd5WM9V/XzNo2Lb63Lcg3Xt9psQFy3Eq38Fv4h5Zb9qd9ZVPgYynP6pAPooU+relqI6tTroaMeu8DNZa4Jk/F3a1sctci6pzRDStxxNaxt/u1PWQuHMd661R9LlV4QQeZeO1w80qeLgIeIYCHz9aYN+4rwg9ZkxBu8FdaYEr1z7vfgDxSodeVjQJgBN3BJdqfdXBpajP2ViOOd6BI6MzYhGEPjEqimN5a5bOa6EKkKMkUocnHB7vZC6gFnPwXLA+odj+5ChC5v0tdXjb1lOBnI4vG1IzDkj2o1HpOmrZmLJS0oAPujtrRVdu09Ci7vaZGbHqwrCCxVUZFXdIYxy6KGiwz6UkT4zFvsnKINLd6Y659vAaXIICDX0TOte3yeaSQr5m/PUKojQp+266ckS/4/3fEGKsAKL3YrO1r8I/DghK8UUCBXY1GSojEebwlMh6o7sAc1ZaeR+6QhYULHZssKVINHfRjlltritjL6poE9WTQgRLl4MZdvtmdP/3kBvnk+Wvli2GI6iYQysBlJddyt9jqKhSvAHiPHcqDh2MmB2+rPTKq1LvuFxxhbw9rEMu/jA5jPfZItv/vHJ54Fd+JzxgRsUqnpcyGvatS8fOcCVHOyK3rizl4e0NuX+jJ9eub8rWZk/miwt59fpYXrx8JdMLrRgdS8/KIFYym81ksehZl4rz01M5PrmQpy/O5Pnrubw6Xsr5tCdv5it5eTqXCzXw5g5ruwrkuVnuoyex636Nh33Z0ntbxwO5sjmXh7eH8rffuSJv3dmVw+vbsnO0K/3dffdkq/BpCq2CkfT0Cio1u1MM3yNQaxcF95IGCNLvxC4VwUw9nuzAW5I82LOILqTvtVY8nkRQlwofKOccgx+sUrRBT4XPIIiLnyeQRwTBPGQ4gB7mwFq4NiyVqjTmZkkT2LO15hpr7iP78g1kdizy9Z9fyR8+mslv/iLy6GVfzlZDOVNRgU7xzEWV4VS4htQLIh2YNDDpxZjm6tbQoR2GpT3fWX+ZrYq9KbrDnb8S8bHv0AcgQLfzmwBoMIjMky6DaVuWdIGuAACIjOSpdDmatDNly+tUoo6lcDvD6EWjc409zExwegCZRNO5jOagsXukdTQv9OyA9ZZVzA3MTr0yesaYogCGtrCC0x0+D20HGcF2b7lGlV62fczpVSW6xzCtP8ftS+hxA6clWhXAMXUZinFQq7C7D8behVk4R3fWobTt3Db5g1jf7Ig44VEDNF27LptarwFvH+nbTQ6LOW+UAii39iNkYcDAGBPQwci1hy8javsdDJ3+2RYYiX8ZoFF22jyvfHi91DZVd9rixsrSrXDVZWMuSfDeyqAk0JYDVUTMzzUVJSpHkMRI4Bo3QQSgc48/eotBsVVeBdtAkDmr8uJglukhM3GftDDapXDshrKZUwYjxrn5O3V93Yv0teR9s77uWcm0nibX2jySBBodFNR5dLF+ES6F8oTdqJRXEv6859Ua0cv1iUbPM8oPn84xenNnzJdhs+TZtwe/7Cv9PogLE5V1vZpzFAcNXwmvlyyjGUUmwdesAm55LLKYFiSvcxlnCdaY3uT6R69BEksKCjAbk/EBXRQk+DLZdiXD/lK2hz3ZHS7kcGsldw778vD2RB7e35bdXb0tQb+u96DOZTbTNISBDAcjf47Tt1Z8qYpAFcRsOpXzs6mcvJnKixdn8uLVhbx+M5VvXp7LkxdTeflK5M3FSs6WPTlbDGUuYwuq2m7q9VyDvmwOVnIwEbl3uCEP72zK997WBr87cvX6FZkc7ktvrG4s2CE9NxFWxU0NAUTSHTYEMgRyttZRulmwGg09gZfhPRa/YIOiyS/z4tjmgMJBYSbj1ubgJSGCnESxQsfZKF55I3wuGK7c/cLGyENzYITfWRFGkmmPYzaglv342vAuPhcACEULuu56J6vmzFncdChn35zIZ5+dyr+9dyHvfd6TJ+cjeT7ty9w4Cq1a1dIW/uNa2lNpyG5mRw3AinNsGLnLjDhBFEOrOQyb2ZOse/jn0DWWRpGdYrAwBLWR2uFr2oPOzAAun992rBk48mx3hYsr/dgwfnwGHfhY1VStSp3cztV0FFmvjhwzAjJbL9hhJx9c3kLHNdET6v9qLkuACHXS9F/m11meuLf1cFEsFZhWoQmio2rdhM9dtneWa85zS8xjOXoE6aW/HPc6iAZemYnmwjnPzU9A7s/q8hp2KrO8uJ+bdjR6ezI9IQExUy0oVFISKecChn1NxWshp/lM4IcBviONqyP//JLK3t7PCeQSy8SX0eBVhrhBk5UXZHqViF69BUepbgdplWpFZoLaASj0Uc7yoZlsouatWW3OO2soc2p0MhY+RpVfZ0PMv4RgGEOmjqzmSAUoSgtow0aOVjoA3pEZ1TGQPHoCnl9Y8rDioJOmT4bIk/H9LrlKWZCyTqXT+kyCOANymhdFhlGLLCI0RI9Fz1ZVmB6hx+wxxoGw++lKbkcIHQWL96uSgEgGK21BUfO5Bx6AqeZRhgSAjvek+eJ5ZkbOw4kZyJUcjVZ5uxwVBsWvq0KndUJ3eOrZI+wCcl6RVBSe5kSqEIUDknIhuOzr3psm2voF0QTb1Jvk8UyZm8cJhQgZtXA+K6DRwNKcK0tN8vC5Spj+fa8vcrCxlOu7M3nr5kge3NmUe7e3ZHdHO1ufSn+4MCCnUjboj6TfH8lK7yvtzZEzOrb7Zy0UrA13NYyqsrBYyex8JmdnU3nz+lRevTqTp0/O5MsvzuWbF+fy9ZtzeXqylJOLkSwXm7LqDw3QTcYj2R3N5a3DLfn7712Rhw925Ma1Hdm/diDDK/siAw0jagsTXLGl96VGhSWAQACY5MEyzGMHO92VStBXebtk65LJiPAo2Dc4rp7DBkDFEKeJXErusn59BFJkwZIu8/utysuK2w4PHNbJhaG0LUlhsAiRGuCKmroSUo2n8wAyHI2wrMfNXNKLUCJ8zJxDPMTegWR/ux3jQsuSDVu/fj6Vr/58Lr/5aCXvfi3y6euVTFfjaD+ioXWeB3O3TVfRCypLQJ3bCcS6GH06r2B5CHTc9jfdDBpWrgUG5VyFNQvd781iAQ7cwlvFt4tP0f25gtajAgjH4VYhjqsFYC0Dk/VCl951G8hUSs/Rq5zAJh8wO5pebLAesg6H3ES1pIs4++OAq/NGATjymYG0wYF9o8qPtCkznsWecmzGVbGpL0WOQC/Et+wp1zpfr0kgb7YO9t/sLoBjrBGfj8C38yeOEZylsjsj3JcL5wc2XVOaCHAxXqZSFTIFjC0wDHFFAGLzvVTP+x3ehguSfPM5ETJthDUTKGbD8Hvan6LeUuUurGi8x0KrQIxVI0CAd95BWgG2xmMIAAEEbpuSruuwCcNr5SDrg1mEMQulv9M3IRQTDl4Zj64dKloyg4E2S/q51sMjGHbg5WwfASVBlykCM+SoHrRrqLxyz+aLa6kcFCJPAgLqG636tzR4NIcXyS1eCYQ7SW2t9BvMQ0EOFTyIAnp0nKUowxWn96XhfPyQ6c9LmJZ7A0cMPezwHcwl721WTuGttFRwhyCug0iOKyXy0ztMiqfybHmhcAKkfnBDVcZc/WLobDQAiPN1YU1Gi3ukqEWqikAKO2vykHLiQlkgH9JBd1KCCdzraNaaaSZ22EcLgIY8TwOe1lvQjbFeRO/lMQ4WIj9D5UULGSDX+jVlvYZyITc3e/I397bl2pVzeXB3S46OJrK5uZDBaGogrm8gzhszez4dwEQsHw0/QtfKvgw2nO2ypfFk4/nsQs5PZ/L65UyePjuRZ89P5MuvXspXj4/lzfmmHJ+K5dNtTkby4PaufPfegfzN967KtaNt2Ty6Iv3dHQcMoiAOvI5f6+DrwipCO0c8TARy/DsLHgBa9MJXY7Ma8BKHXD/P+RaQH6CM4C7ajlhCUSrAIEBhrhTfg40g8OOQI4TqxQDGeNGCUJC7gFwFRpubtMMJhmKJwg4AOW2ZZO+AfPkpSSEcz6GMHDz7Ndg0EzMFeVMPs+rH5n159fUb+fCjc/nXD6by/pMNeTmbyMVqbv2Pl8u+VbTqPwr2A5yQSUksTwYkli+cxlgcKG906onzbnjYooiOnDMd7mTG5yi/8V6cMB7ndPWhf89JgWxkK9XC3Fw6+miZxJuCrMUUdEoGZDGMpAusbVYw7q4Dc1Vm0bNs8mqrWU5kKD07udAcOCf4FM36pUQLZKJl/NhvMt+0ke1xfl6IEm07Cw/XSINiQ83mWmWzh3UJeOy5nBfWiiHaSNVJbFS1rmmvY2mSA2H7iDxFs/emS13X9ZE77bK19Ku+YvweHoaaC7WjHx2YKPozdAcWPb1+sTQHJ7aw3MsgG4AFQFCF/WXRTRMm12G7bKI/JsgDT4+izY80xVhTVxcuvTbfn77z45WzNtkj8WRWOpiV4CcQ1yXMIYn4gwEkeFpUoybEUNZ+rruBHI5ldf2Vv9P1flC6HLs914GXX0Lvop7z9Fy/48YHAL88rmRCqhDu2rzyoY+wL+x0eMSArdxE/NyMNDWICXcBZGvv8QG71xNYnStT8lQCoNjHvXmiLyuEVIV34NWHcSaSwsvv/bZ9XWedXJAIYAL8pYWsvtOEaPN7GeLPioRKJyuanLSs82wVlX+/zpkpirNe4azY7TcAbMaUMrkc9Dk9QY/OrCfcVmNMHln20EMx2vmCgqZHCIXgVagO4kw5GdWvYUu1v850j3sLOdpcyeHmSt66OZG7N0by4O5ElPAajxcyGM6kP5hJb+CspPdkYof3cE2hgHCgzAdACFIrPSlvtkjKEmjz3pHMpnO74P7s7FxevDiVl89O5fXzE3n5aiHn530Zj0by1r1DuXPnQK7eOJCNg13pbY5FtGLSAJy2v7DEKwipsmsIB+bKNzh/RWALvvOfhVuIjzQnmR6V0ROKYttqU7JsDL3i+2Z8nJWs2pXofmTAZYeMbBjWjrYW59qfkdg+nuf2oMehZC4dp9SRYe9NtlDVWvRnBeQMpyU23qaGiAQVqB0T6/Ls99haIYR5FTI/Xcjzr2fy+3ffyG8+mMvnb8byaj6Q84UaPm9A68V4ftacVaBzxX2ggwudTLYQzk3tzPtnyGAzd5RnhBqvLBsdxNp21M5nbdP4XYKq2q4B4OUIOngdV2UJhLDvKO5QXgM+9qJQ8FWkxM9/cm6LQgggl8dl4NNyN+kAFuAMLXeZJPkoEnDlsDqjEekprWPP53Q59lkPVuMmkAkxLsUuxfSV68MC8CTnXL+q6SDGUDZsqc/FYq7uBFhRGOQOURc6Gw7ksOZsl5VAYDQhBttha470MNsuFESxWJIdIvR1Jq/avNycbuSrcQ7UFZR32pfOHfNiIrdbqDBf4kouYB6PHqazlVi53s9+/JO4osuMvjGiQIMNquRG1cn466OqDyiMHsENzgMdV7Y5ISO2fijIm2VqnSFbhLr0UnCn1lgv5ccjxewrI8vCgFbvw2MofrttZzXB2otk4r0fdNfzLgRRxcJERnuoK9ZyAH3QDnYhbABF4S0hN2u10E1ksyn2rUkCimu8TEkF60TAAb0SIT6spQ04qcbkZfGn/16wvuYVMiqVXF73yOjfQDUnwJMvruZ+GZBLhzjWCWvtyazN6Y8QTffc6s8XQ5BBqBelOC/mLFzSzemPPCvZSLTGBDOF7gErCBYh5DL1ObRKJvTv6g0dlFsavvaGW2lvuKXsTxby4KgvD69P5N69Tbl2OJS97YWMx3ORwVx6A70ay+sHDZuBCfEehwnIUSApCAxNa2oAUxEs30jldCzL1VCWelWWJRb7jR3qdU9Pp/Lm1YmcvD6V4WAoB1cPZf/WXRnu7khP71xdgoWzPFKCn9B48MwS49CCOBhA+27IKc9neC01c199LuXC8QqrIuQ4lCx0MOTuZ6PjTBSpAgDm2vE7oYwApBiHIhCMuaTnZ4CYW5W0bF4RtMS4QTjzOUg9vfwrrnVKyJUVscjNs95yM+sXaAhN78I9nsvjR2fy3odT+fWHF/LZm7EcLzesktVZDK9WZsd5Oolrjn84VUXh5jNI59wBln8m335DHelLQRBUnCA/Q/l3xdFieM7ft+7cVec23TpTjnu5VxdHKLa/1HEWXbZuv3ycQUBAFtb0ajg1df9Ns8eDIZq81yG7nJOW7WfRY4Wlzutd3e2c5OQyUAZyKFXe+7ntAny2bomYyesRIXYydtEnE+kzyV5zkcMOYm8IZBg1KTKN2y0gYgiS+a9bHJDPH+aRyQBAiTpVqVL/5foz+57tKe5JZpcLTID2I8sZuxDo2NZyMm1sVuLnWAIRQQYcvHcrjEcy3r2f/Sjd7BAHviiGdrOsUgZ3wuXBcWPzRuY/05iQeyqmV6nPutqoKEr8CddslbHka3N03n51jE8QMXTE9POBsZw/GMwCmhOzkioQXQF0sGApV8OBM5S1PbD0q/IO/uttXXxzCs3ONZorgGPlFUIMDiScWvcmrGllTIGiqKHGGK7UMMGcn0JPNPYKsfx82FpA1u5/BvPuyRTGdW3fun6QGLms8O2jkd+WcmKYf1H1xWPvoHI3J8+mEQqpX5GOv3tO3QUhth8JOHqCW08GCzBkCJeoHLMXYc6JyArOr4vhfYtlMbJTYVtqio1XvPkhNuNF7LFcyFDHYPlwM7m505NbByLfezCRt+5syN6+yOZ4JcPhTAZDRX1e+OLUu1e62hrY8cj3hlLrNRtlvdf4WQVqWighcn4+k9Ozc/MYF9ogdrmS8XAse3v7Mtq+IqvFTBbTc1nNZjLcOZDB9jUk01+I9KYiPbS78AQlSC3Dqgjx8cct2HQP01tnMNQINsg9Jxgthm9s6gjlxUKy4IGee+vJpYPUBeLAkLIdg61aMIih/sEUQIfa/hLwZfaMzFsqaCBoa5lAVxJN3lsCwfpHMMlV+NQHSA83wuQlUZZ6HvOwogf9F7mLs6nMjlfy6UfH8pt3L+R3ny7lycWmnCyVndXG0dqaZOVhVqbBNE6V6Q/mDJmDiartxGpTB1bnFFsTBo2RmKwCgxVfZ+WzPcp2iDf1rANJ5M0hjFmAV2kPoXcWB3NkW1J0fDn33KosW24j9J3UG7nYL6IZl+hsawxCFAk5qG496NCzoWNSKM9JhlL9WTucZQ2p87O9yHV7bfpIfk4F4gCSIiqGs8n+sBFOTYYtXzNIcKrTs6uz7OpMPwsluU6JuAAAIABJREFUHdVz/uz2EYB1TR/xtk0EQxExTbmH5Tjl+XbJTQvOmW7lQ4Hetj2oW+zwTHDFW7CdbSu7OfgUVGdD7kDsMP2t5KT6psczrGq1SSStBb9RdvgyZScDpbwgrZCoUfE2Cm6kwuOC2WLSvwkCFXPkyZTLh32sBcjZ34P9IdWK50NAXIALK+HjKGDAvs5NJwPD36cqWIKCmLMRTOh0bkrK+7/Rg2kPOoWcvdfIbFoJd1KAmQPU+y0VEHjUrSiEsA8WdU2eF3xvY3VWXqnIDc+CY/uTbu7I+7W+d9mrTD10mJOYBCoLV9EvpXrt23JMVFkwTBuHR0PCqMo1YTdgVvbO1yUVJVS5bwAwGEiZVwkvZx3I54RsmvIArGoAYkX1rxOCobiL0uOHiFSwphiAM42oOgRzIL2F9FYLGclSNoY92d8eyM3tpTw86sv3H+7ItRsiu1f0dg5tAqJM7FL6mm87ACtrxyEXgOAQ5IR4gufsJRjzq3EDzSdZyPnFXJ4+ey3Hr09NFvevXJHheCLT6YXMzk/kytVd2b9+X2Q48ZBk5Lzh4naTW63CBUAgSDIvNgESk0kPL1T/EJy5n8bd9L/4dQPUauV3kRcXmw9GKp8uAkoCJeKedZ1nQ2J/SZ43ntn4L0OxOT8tj4/hoMTEUTG1QE1faOwp5pZ/77H9hpHjszl2/R4ZwUgeLmubwlDeNBmVrHYnq7Ykmft1XvOFnDydyid/nsuv/ngif/yyL88uRjLvjQzI6b2sZsoSCxN716RRRJgv9frMdsQMNhiiSNYHePKzW6fJ1E5lAlUhDiy8y2dvHfX4c5BKkdp5uC1Cn0RbH28dZY7it+o85r2ViA31onXiQ+iMowodcUnhgrX8Nh1YWk5wrVondU2fJaayBXJ57XO1JfUg2Ux7R8o/y0AuO+P5z3Rg8zO6bEweg71XdU6TtmI/p+/F4sikI/T3lkkP580lJVW6BqTwFfcxGcopBHUjFu5g+2fsLnYL3xZowsJJrwfQEKhGUfwhFnNIfVE9Kl5yCDvnRxYfPQFtjPCldWIsxuQa5mIUe95P/9N/8pQ6tEEgdceKCYKXLoNHxN5uZh5ooGojBHw3AqzFZmTWwg2d4yFUftIwNAYZ2psJd1Vlk/XfokdAQ2DPdTOdgZzlHxEM2JlmW46UaApFFevkxfhQYGDTwKJ4Sixy31Jc2+fdZrr5erCxIuWHFLLF3VHybRWYqdFk7lxus0r6ym1luVO28pRYnYt7ZbuAWwZ9sWdY/xCiJnGz2ne7y6RhEXAYbVXX8kRiG6uDXDxyZV2LwXaeIRvMwuK5XBaWd1111z/h2tg8gbN4r2vxfAuYxfGOcE4OT+dnUY6dXPKxFzlzdRNmNzerto9qc92VjAdL2eqv5MpGT25eWcqDm2P5/oNNOTrsy/aOyHA0F9EbHewygJ6xcZqr5Hl1KQeM+X6BK1gCC6YutVfxQ9qTxWwux6/fyOvjc1ksh3JxNre7iDe2dmRr54psb27I6ekzGQ5mcvX22yLjbQBAXHKPswTVhpAqQhEksFLKRcmZC0HBEc+h4JS0b+FffjY0far4TIDMWKMSJvONxr/U2rb3KQ+OYtKwTHXRQCG9jMkyI53GH88MkwUWj/ckNoUNoavCkvgLgpEksKMU4rlc6wjFcp0TEAwGk1RvZhQJ5hTA4RovBeDzqSynC3n91Uzef28q//zhXN57InK8nMhUf21GtAAs5nbyrtFKJ0Cvuz7h3qznuuXeiobdA1zxPZTZco5dhwE4YWn47nImi8NHnVfpPoLqfKBDz/i7sv5tdRjf5+eczGOti/wzTSIet7Ajlcm33XPk/Lvd2qzV4fbZJlTMb+a84yLidbFCBRB1PilakkeQ56w/byNA7Wjzc9d+lzTi2tqmwq+1Z5jpcwaOPUe9vAcAnY2qgwVOwWV0BsiMo47LU2mgLEn8uEmvHE13wNF5w5xYN8NxtyvtXCqwqOwNdIvPCXIROXcYvx3TcpkBUw2MmYRA9P7zOz9caVjPEuQRl42QEanYy6RnfZfKEQh9UxQPjet62XP2ysuBsUutEUJ06tEPMOBgeEVBgUWDXqdbqwaU9grS57APSVEXZQGDi5Cm5xU3lXP0k4nYkePGA8wsOSpgA8P2dgLZ4tHZz7u6gPvDwCL4+1ldixWC2AN52A/d83bvxHO8TDyaXnH+6ESnRfilLvHvUhnVAUO4rgYv3D8GUbjWULQ2Sl/jVgmU/DfANID/rMAUzPl8/DPFxq6XsvMzmXyIZU3vj/EnY+D4IgF8rG95VsN0gUXLhTX+XPyL4hhXdoSh6LvEfbaMNjuFMpC5TIYr2Z+IXNlYyu2DsTy4PZC37m3L9WsDmWzMZNDXf/Xs6l5D2aInWxhA5rkxVJnAvh8mgBvsJQ6cyd7xy5fy5RePZTDekeFoR5azpYxGfh+hNs/d3d6R5Xwqmxtj2b5xDyCm3F/poEYZHg2pch3ICtYVeFmmQ+4yEI0fMpXBk/Ix8cBkVlZJRrENz/LvJvvJmAaa5uJAifPcU8iyINFJMbFmkn9qG8K9R3uGSuMQ3HFODItSDgDkI4zAPKYqfJpPZ97UXBmYQSkdvaRToiIKC2BUgrI+ypwqoNPvnFl4fHHak8ePLuQ37y3kH/54Ll+fj+Vs2bfSFWuDrsUwcEZyNWQ6oHW1aAXkSksi00uMMqSEc19uALGYbhgDLAZ1dyEyi4qvBB/Vq2TsCZLQ9JvUCnVkYOGUWwxF0qX7MkjMuVfG5lXRr+TINc5Cfq5GoJwESHYSTmDWx/xzBTajYAvRjErEi85s59ECQz86LBhI4yZyCZAODw3gyrUZ7U2maKnj3S6worjY4dr6MI3HIzIFzdq4+crQo+g8gFx43PoeKiZGj4iFRePoB+K1ViARjjaIJsucSg4gc+0DgCLMm41MCCC3DwA7pTX52pdLCKyFm4FDag2fY+tPOiaAnfrpOz/EHvpMQgjN4pRdz8xclydiX0ZOVzGyvLLKE7b/XcmhyIfzHKFyUW5mlJTGNDK1oWArFi8h3QIYPEPPWVVlPDxfiABi3Qtwo0NWyBkUhglRyp6UsR+gBDQZroXgWdNUG1e68xW/gyyuJ+6jWILiw9fpWFVhtoUnOlprxhgViuVAtMApP8uAC/Y/K59WUeS/m3Q0HiL3iX2XskzZ+5pwC+WtrSyuj3H5WwZXzpqxPck6CF078AHe1p/e5SVxbXnQ8vkkuKThYbFL9kg5dwK6UtBCMsivzbHQuQcDTC7H/Z5sjVayM5zJ9d2VvHU0lO8+2JdrRwPZ3x/IeDKX0VAb+6pDMDMNMdDqVDR+ZJua0HAhPKlM23AMGarEcBjw0KEs5OWTJ/L6zYns7N+UhUxkPp3Ze1TRaGWq5gyNBkPZODiQ/oZetZVZIIavtV+FMlUemnIlg1zSuE80rAE1F7xTMnEAJwbgAZrInClbESA0GXCydTxY7tIUBi9AXljp9DtUfLYeQBYbAjUCOZtCOqVtXlx2hgkQWdQQv2OBiSlf/MvqMF23tIZuHWtBtjHlOeI5RutkS9VoE31OviJM321FDzqnN8hzHMvxm5l8/NFcfvHL1/LB85G8mg3lXNM37FxpRTOu8WKOKtc+5ZaFXUsUiOnNZHtcGlAuxmKxKmUCDnEKu7rhI5CDLUurcxlQyWe06K71qtKWacr2sE1Yb7VL1kMs6GqBEqMLrQ3ytYBu+JYK1Fo0myukmrV185cQHb6sP2vtSQ0oi7y141y3GaXlyrq2ZSSr/o2FE8EkErXQ5fXgC/a3BXJ8DFtPAVgFMZ6+Z42dzKcEAwn2tJDV5byxkM6PKxruWz4/HPxUqJjZMRtlMJhoWaP6KIpyvFn12g6ArfV73Esala81TkVibXOf395PfuSh1UgCpcykuG7eXG5gFs44nLATmTWhvLCgQYfPPINyqMsGqTFy70OVODyRlDvh79cWDCnRrwqNFvCXxST3auPP28PUMleuFxWE1gminiNR8k9ooPW5ei+hPieXeDuE9bsIfaboc5OpUTPopf+bGzyP89s/XXkDKe5e5uob2OYxZC8xg2IqpAJWfV2Z47DWnDIxWczNK0qNnhWECAqkUhoNkKv2KIVbuxQala7PxVeS8kVglfc26yqCWIKq7L22c+xSGAGK6P5dohxdtk1TILKM1gupgMVD9yoLfnuDt4vxBq3jQV82hiLXtvpybWcld66KfP/htty6uSkbm30ZDLUcXwG8gjfrGCjSn0lfw6v0vuNeQnqrTSiKlUfBOAAwWceRvsjcDfnxi2dycnIu23tHMhzvejGjNp623kxit0OMrlyV3mgI5g3tcAJwMO8KrBWFmjJNZorMUPw89X0jHjSdYI3wfIujshN/p0zoEOzP7FmWGEeWfrUMW2tpCBLppdB+ETwRkBroxU0UNhcAJHt/Yhypz5LBifCsgSywg8aeaohTtbwWdegzUzjYABYydcKmUj8g5JzDdvYrsnJQKH6IcHywzgRympBrX1EQh/EvTzxXbqk5QD356vML+e//47H87tFAnp7uypvVQKYyA5PMKlZuEQrQUsPYktJSg1DVm3omsw4MR8q9bddLTI0Jp9hBHxmjSqenasUuB6sLjHTZt9ZpLg4xACPbS31LrnnoJXVeku4ge2aOYFOkxd/lK7rMLKb3sTH+uggXm5qBZpdz2343j891rD+rtU+tnozxBqFN9owgmxGOJtc77buntq5fV9m+q7Xd+numJzFVCtIPmXb5j6MIFiyc9PAZ2VkBkTiz6XNr3WXfN1nW4hMvZPOcRwYcUqjTHBC2FPFzrPdQe1NppGBg4dcJFtfX+vO8d54qVs6Wuf8ki3724x851kNll1db+qWx7eW/Wci7BJ7hYyL7DBjYG6sY4Bpdx2TimivPvYiVR0EAjbjp8+bgONJeP1ymPNhWEcqtHGLQqrz0N0m1XWTvixN32jnI9MpT0+tN7kAQADgAlt9g+ZLo52by5KHV6oAFMVC8KY6boVcCJl8DFzh/KkFNjfFbsN0FjkIpLMFQpoPbClj+vv855y7VB966xnd5fpcAufyub/O8ypwoPwyRlblznE7X11Q8lZQrnXS1m8qS9tlDGKtAdxoQv6HBGdfMaFDeyvyZN1ExNFm5mdw4N+wgrm/XbNlVWz2Rg82V3L8xlrvXhnL/jrYWGVtLEe36MRytrDJVx6KipYBu2JtJrze3qlYjzLTsRsOtbPrqO1FuKrCQZe6rBpaM10CpQV8tZDW9kJM3J7JcDmU42pS+Xuul7GF/IKMd7Q235aJna6Y94tDKggDN2LOUAxZniy1Q0Cy3C1h5rBhRgVTZGWCKzh41GzODeRzSHlW5cZCTls3K7Fs7HnjwEeqETvBlTcAKXrPjvxTWTIreNw6M5Nq8OWcwYhFyzZ9PZzwA2Zpvj3WnpeD+1+c1wtKMvARoBmC05HptG7OyoofVYi7PHp/Ib379tfzLhz356vWRvJhvyJmywgZ+YWTIVJAJQW4Szx51R9Z/1BU5HcY+x7Aym/vatvpNOHyeg7t1e2J2CBWALePPv2fWvQU5rU7Kf3e9Um7jycn9FPNWf5peuyTXjCKTzE/oz0JeNlGH0EXF+W7BcHZgW3vQvivb9NrxrfOP8+/y+vHnrZ2hPs+6N6+R/jkAPoAqf981pvxdfbY54rA1xr2QbAB+UDLEqkAVQ0Qla8opj7Am3HWkQtmemNzNUfTGIjvXOSZx5nfhVqgIsXqgyufNs+n6yNWM6wweuxa4Ri54suu2PlXkwfWLNTdWsklDq77BfjC82AHHBB5NewjWDTo8onSNx5qQWB8qXpNRqonWwAYYOdcBvMmSKMeBiwtPoWcrUIncF/1ZpnspRPm/DsqI/aAIEjhknyRdzyGqQAvpjwRHeNNdQMRNPgo2Mj2EEISNBbQ5cwlaJqfOG/NVdQUHkTXwjnngHesIv4TMW5Ad+0RjlVi07PUQEFWy0NESIJ5X6sNrUUgVRH9NsXQpmvKzfECoaPI3cNg66HgyZnYAwPDGwYQnlHst+ZoBO9uZyLdNtKPEk2yPWWxS976ytTQ5X1rrnXG/LxMFceOV3NoSuXXUl+++vSuHR0PZ3JnIxWIpXz55Lq9OL2Q6PxcNZiloUyCnoG5vMpGd7bFsbQxka2so25OBbG8MZKygr6dMHZg7BWiWFmcIsAnNAdgZOMhsiWoqvb5LvzOU3nCsVFzJhyNzQ2NuSoSNqtGrjN4N3eFoB4K1ymCIYSQTdCx6Fb/PY0sAzydWxysIdDJLdRloLNQutHDXviYKWJ+tjXQBLExDc94cYoQjAMS6HlkBSqw9n1Vc/SrNBUogHQUWQ/D7eV1dy8DrK0CCrKwBcYJegmJl5PCvZcEtZbWYWhTi7PWZfPzBU/nde0t599GmPD7fljezpVWwWq4RHFY3YdCpcbgKIHBCNe0l/hxGn3PPBU7Ub/qqwONgL2i803Oo63Irpi6dkvVc+/tgbOL5/ERxEDNQae0LxxDPTddtVe9q7k2tNFnKr22dXCePS/FYLuJrgSl1eDtevisDsZbB5Hey/WjXrcsBz1iBvydwWbNTACpdNsoQCm7/yO+1Z4DlNNClf4+zDBVnesDJHD87HgEpgKkwhymKDQbYJdlrwfx2EGf2YHMzGwwbmtfRSHt2h4ADF1eCAWhW+KVRMXZ0GHK1gg6fgq0RiS4d0c8UyOEaiqqlgn4oemCVA9clHHwwO4/qS1pgY92RU9VNl/A7SPNB+jqVK6myIDFMGkcqKQSLX0PxV4IVbAr2kmyo6X8FfbhSJQomPDfBlkuJhoXmJPm1O7wXswo5p5MXBwutS5yKLdVZ2jPM+8Kl/nmVTkNoEyp4DezS8+U9pDkfp8NYcDzquVSJyPmzHUxZVhD60XwAbe5BH9dJs9+qQJKwc/0y6Cbr5QqxKM2uvbYdssNdPJ/1Q9GV0JvlGZ4Tkkszw8rWJl6l68Yw8DisA1ngtT0ywhT1y2QvXYvY/x/Y9xcy6q1ke7CSq5siN64M5a42+X1wRa4cjmQ16snLk6X84p//JL/706dyfKbKZ+Hl7vZ8b+kxVIZsOJCN8UgO9sdydLBhF9TfvX0gt2/syf7OxIDdsKcy7FVWytaZAow7Kz2VweK1oS2UPRqJDDZFBmOE/MiwsagBSdjWe4y7xDAfaUiG80picn3LAgqZ3JUuUknmMMAX2FeERSJB03RrZkkr4cF1Wy1rBSaNIDEDPDJoCOnFxFg4ksBFYEwTwQTsqnmE9q1Pp8fJUn5AUgLhzRvSwucCIZbn0AEj02eA1jQyWDIwl8lRg7qHRdAPo50T11BRll4tpiHVxcxBnN1X5Lk9L75+JR9+cCr/8qe5fPR0LM/ORnK+GMkiqup9/XPKCSgTPwFwAB3Xe7pJVPnBkoabBlsQE2aa57cAOeqTfCZNh8OeESgQ9GTws64+Gb7CmoaIfnuhQBeAsY0JQgAiS2IIxWxdzu36z7Islyso+bmufOOu57Z2uuyNPz8Dqm8Dq5xra/Pz89jpIIPJPE7KAc9TC0jZALglFDKQi75xoWXJirmDE7YhsXeBBsKX8TOmqSNk1divNfrElnI9yLjf/kCgmCkG9oMz7GNElxJQPkDbE8h3TsUqd8LjiOILOQVX561R09jDn/9Y+8i5gTFHkL2S2LqxSjKt89K42bS47PO1tunW0NbzG4pxRhl2sEh+UNx5rtuP8D1h8GEkffJQbnQ6U2g1++6IRKIfG6pIjWoVGWmOj/Icc+S7oFrKGTnAQjR/ZOdxvfzdw2LdJeEmYEljEsyZ+VUlie+5fnXK3bYBG85kTBPcrF3gufk+sflxPth1eXv2DvQxXUDO3pE8O77uMiAXB5Rjj5sk3GhQQN1hqA0obUzlHQbI9QzQbiDYluwTVFEGPC6UvbVWMfnvch86l0cWhiz0Lt1E8zvZ4ixDzjm0cvOCWvBe9Y9So2KTKG8WacyfdnqDTPhtJnMZ91eyq1Wpk7k8uLEh37m7J7dub8j23ljOFkv55IuX8l9/8Xv5w0dPZLqYiMgGQNzA8i00d2M6PZPpYiZzNbarqfqM0l8uZXPUl62Nody5OZLvvb0vf/8f7srb94/k6sGGTEYiG4O5DFG44JuPdRyOImyv13EZgOtNjI1zoML2HwybAsjpTequRhLwIMBGWJdgz15Fti2BPNsMAix8Jli1BHicBiNF6hYxABFOC8OXNijcxxoHCeMig1eBLoRoneoo/5p2B/AtNp0aGXNP13XxEFHh2bMIMKnJ09z5TEM3yO+z/Dtc8cXFzcAN+sLGSYYVlf0BPvk7eu+4ML4oFWcrmPIb+XPKWJyfysXxsfSHfRltDlFgpjetzeXrz17Jr35/Ir/781K+fL0jx/OJzHormeuVRXoO1s6+VxmX88msGU9tqas5C8uk2o/pPrGkWCszZuqcphQJ6xGKNa8cxMReUCflsGBXTjEJBeqMbId8fYtuq0iDpK/zGOw5lifVOhUxobCPtd7uAPARuis2OevtPNYcussAMzu9ZUz+rvp3jLmXieV55bWr16jo/6yXW+DXpbPt+bSxphZ8zdrP2g9hOzOAinkmYifmpblt5hDzLnTvt0nnQ7fVtRPiZbD9FiHMzHFy1mG8SxNi5D47sUSyoGaPbezRMcTX1vedDaDLfM0JAWOJD7qtxJb0fvbjH3toFWFU31A3VG7cNQEVd73ZN13p2+fIyEAfZUBQWClHokbwBWjzJbeDhEdiGom5yhMraNonVDzu9gBlQbXNCOXtqJw3MdickcfVHw5lNFID5mDh/Py8KZVPBw0gj7F20psFfJQJMeqkiZH6e51u9goV9lPx2AXDKCe2vYBU5igX0bf3j/N8Gt8HDzMryHQ8i/WycDY8R+asLUpeWChGhJ58S4s3RkXZAroscLqxuXqWAM1klAxFAHN4O8aiec6ZNR4AY6lGq+wfXG/ITCTyJ+Brax7dKGplY4ogwvBFlmzsdn+htzDJrJv3XcrqAPtg4KUGkjRUVsVJZwcMLNfH+DjNh7R8NR2r32IyHmk4dW5M3N2jsdy/3pc7N0Zy6+a+jLeGcrYcyD/94S/y//73P8oXX05lOLoqq97Yczw0d01TbFUZLZYyX8wt1Lpa6YXOGspFA8vVQpbLmfRWMxkP5rK9sZR7d8byH//uhvzd39yRh/euydW9TRkNNTdS72ZFSGIwctCmAK6v4FFDqgBCKMgwQGdakdc7EQhiD8ydzUwTGSX7Ei14uYPUFgwNqnODYu4vDZ/pIVTT5zwzFgm4m5sMLL27hqHL7BsPgW9a+hvmwJ/wd+138991TOqkUT+l/C4HqAhfw3ELhRzvYPsS5B3as1m0wXkloJvvpSWwbZW9LTnb9cSLsH/YD2szgrOkzJs6HdOFPHn0qXz99UvZOziUoxv7srmp8QkPxZ6eHMtnf34lv/zVqfzxy4m8WGzI+XykqXSyUH3E9A979MIbU2tlq7VdcANlZx1DMt2WT182mHmP0n7k7/O823Pthp2kD6KRcxdIIUDI9qYumPMtBvg2u0UmpM6xpVkttgDLHMUJOqZBfN8JCzfcrtv9eRlE6RMy4OxaCv6M4dAuUNlWlbbgy78LZzMB4aKPS85z+/xsH7L+p73i+PhOrk9b7Ru2Cl+obEnKF+Pz2rUiEeLqxO19TpEJQGVHvVz1RwLKd9n3WYknr/3qWwGj5mrGPgTg8jNptpdRtwSwcVT8ZIZZYSsy/QErWtf7GxYxL+SWkwFAZ3R4WQT5n9/hFV3ptgXG5P0ivRA0D2X54ffigZ4xWnljWRJrn0rVj4U4Qy5FVpqGVgqjkp/Xbq4bsxIr5nvy5oawWzNejq/0ySvgxuejRn1jc1N2d3dlejGVFy9eujcQhsGVvFeskFIvIuIbWZQS20A4cPT18gORyq69Hwuc9GL0bCVQvUSipFUMVCu2+JG/jLmQqjdBTgoJQI7AxZ6BPfCxUcnVXia9uTyG4i16rpj/nYqQXgQcAlBwVN4l/wqNFMvO8zKysn0GaJ0pLoUJvLoK5e0QLCqNGGdeW3tiAWgVMEX+sa05HA4H1AWgOQvl3ljOHaECqIie5DX6OfEeb9qsVxXDSOayNRK5utmTw52e3Ls5lvt3N+Xo2raFOr95cSb/+NuP5Rf/8om8Ph2J9LZluVIA44UYCprn85kbveUCV3vltLaVDAd9u5vVVcXKiigGvbn0+xeyOZrK1T2R/5+y9/6yM7uuxPbL71VOKFRAVSF2IilSpEZjL6+xvexhECX9l/7ByzP2mvFIssSRNCTF1GTn3GgA3WigATSALhRCocJLXifse8933wNlNxdYVS983/3uPfecffYJ95WLK3jt0gau7C1j48wM5uc66PQ65iCIU9OQUxokFy6AuISavZ2Iaqpkiu2OClL85rrotNQEFNTSrt3IUjFvjiCHbDsZKH4usvC+t+wAedtnFQCZvTha1Awi43mmARyk7wdFn1+jd+VGPV3fXydgYhVuluT40D6WYJLJROp+jMyjP1MCv7anqr6Gn45hiqwAsgSwBLQFOGWPO507ni0rDGAT49MRbt+4hevX72I0bmH3/AY2NmYwM6O0vsriwcOn+PiTZ/j9e6e4dr+JZ+MZrV+10x4MHKaQkz4WWzDkSu6SiaPDn5gPreD1orKIs1WceCxTsvwmbi4rqpFDpCHnRFXDhmagQ/uS0PaKSzytmCHq0Czo1YhCXmU6yGZPyegRyPFafG4CKHPQy2hEkJ2gx6nPp9nCqB9LsGX3nh7N8ABj0p8RnMl1RB/Jf8KMls8QR/mvgb/qE+W/0jwkJVsdZ7RL/KzWW3v0I9q7pIoC9iCBkiyE4xvm2RkycbCfctWM4CIemsaXKgDUnpbZQVRAF3LtLU3LnNhoZzN49ufwKKXt0Qwe4+dqf/XDn1ibGneKjc1hmoV3sIkPrm/Se7AeTillRHVzdbfFOHjv3EqXAAAgAElEQVQEZTSKDOlOW0hdpLJZrns3oYWk61myLP4snnPAwi9D2Q4uyXx57okY0G63i26ng6dPn+L0tG/VqIGWVYWT6ENdklQJQ08+KR9lYewz1cRxG1s+h9XH6oGiqmJwgQ09mHLqkrEX1s8mN6bVTc/4fQBW+S5+vq/PYTU3hC1oJkvD/9gGje/ZZs05JRqCDECOeUxWZm9bxzxpt/8xP9EdCPNkDJIQLSpzRgWdbGuh5dORO2VTX7leNiS8fglUs/foXlqiRm1i9Vm5g/2nKsg0jOz0yOutGjDTGqHXOMbKbA3n17o4tzmDzc0OZudbODwd4eZXj/Avv/sEH197hKPxIoboul03IzOSxqyDof7Tmtfx0HLdvJeagdEamn7WoOGahjoZTTkfWSpc66dojI/RbvSx2DnCt8738CcvL+Olyxs4u7mKmaVF1LoL3lTX5sp6t7GdhiaMJvhtskXwEUGdf1X3sH+GLB1ZM2X0HLzEfnAJ3LlWSOFC3ovMVWSawl4zqxTpeCqFKtDj45XKx4Rr+vcnxMw/506ACUdoPVJeO3k8LtfRAzLByt8gsGPfPbr28rrMW2rFEp/XQZs+WyGgPtU2Rr7vh32L0zkQZneMekvyIet4sn+ETz/5Ctdv3MX8whxefmUD62da6HYsR3M0OsK9Wwf45MM+3vhkgNvPZ/Ck37QTH1TPcX2V26jmzPkeKqdT9aPrBd9oTiZUe7ul7ehOl4ETW9A8hRmc5UkNiMBfzAaxWhVaVg9OLuVkEdOLPkNHNIoVQZEBteq4ki0pcqnL6/PvEsS96HPUXeX1q9chSHEblphDG+O0Qoh4PV6rfI3zPO1nSVZkssCLFh2UlOzf5NbNfRysU4bbUUamii+YnxjyHfX9XHrI+KUSV0qcyBzkAkYD2nZR5gE6Je/OgRNUwcFXm+ekTjz7t5yDCqBT4szkhEWjFVD91z/6C5JGHt91EOLVH/FiyfCzdwpPPwiTFX2Hf024SpQehYwgLgoFP8/JN9lnt++cTJjztEyh2skMtjxZYKnNvFLXz5Krbi75ulfzCrXayJ2bTcQNUBG02W08LJ1CA7n4wmQk95aJcztNINMc+PxSeVE0XJwqXyWQM7AzqSZjv7jqPQnkpHeNlVNPUxIlJV8qhnxNryx2wEZFZcEZB8VUEGwk7QbU7u2bkHOmMmcALBaPyNl8HEPckASJmj8Rim9s41kIwbw233ahh53eUr1y3wsshAgg1UL0bjTdoKZH1ecaCQ1nh90Ph5hpAsvdIdbmRthaa+PK+UWsnemh3asriHvjnc/x+hvX8OhghEFtHof9Fk49r1QLCMU4jo4xHgqgc2ZXQ1jWNkaeyViDkf4thTmWWiAOhwO8ZgvtWhPtuoBKoFd/hPNrJ/jWSwu4cukMNreXsbi1jsbMagAUDqIVzDnAYY80WqUIKpg7RGaNzoysaTqhgOFC5pQVVbQEHAkX0itx8OH7PudzFcwTt7be0wE3QaQJSwHSPMeM9/NzEl2wqp/XOQg7R5/TtZ4Kk4Na5qKZMNkXCGhNbdnfVtaWL0jHRe/jgDUBOdV8VUYuAeUwB/FkAlM6AWz737y/z+XouI8n+wda3DI7v4hms4XhsIkb1+/j449u4eDgEFubi7h4aQln1jrodmuoN48xOOzj9rUn+P17j/Helx3cfz6DY7S0GY02BZG8U2Gz9TTgxBmYA+f6KeqphDV5xF5w1CrGnSxJVuO5d2eFBs6Rh6SDGI4q9ny2NfnM16gDqX+yAc1HW05jw0hWZEBjlZKaAhMK3UxE2ONsut4ubUVp9P8YuIp6PurC/LxVZ7eqR110fa1eZLOmAax/DXSVtuNFQCbiBBMHRgrdqfbCgbgGpp0JyOL+oxQ4KPXnytgmlUrag7tSt1QzAqkqK8hmwaKXNR/am9STrKCd4fMq+1aQYxUwGeY6rh33Mc9wT3hI5Pmvf/yTxHmUVauxsjKjTQMj7tLp6QvGujmTF5ISZWFicn1lQdyQshlrdbGosKo9wOJCRbQfBUaMZ9pArDsNlUKcTNMDpoDThCd07n1tvMWHGv+Gbe5Gs4n+YKDry4PpUz6bG4iyZQg3acqlco+zirgDwROrWT20YDNiYpzZohgSMAFMId6Ew3JOij3x9NYv+exDuxPnd5oCmdbWhZ/L6+jnA2ooOuMCVeXGJ7sNy3lB1Y2c8zb12uZaKYVPz1v3s4MXhj6iRcw5DaXhzqFuuYasoz4Tvd+0gwkCJL9n8tzdbFh8z3sOpM2frU2nPsRMrY+NhSbOLtSxfaaD83vLWFrtAM0aDk9G+Kefv4X33rsJoIeVpTUMak08eHqEhwfHGAybGI4sT2M4PFbjrgFbKSzURHipWKWHaBVR8twK5EShKPC1atVOq4X2uI75VgurM33srNfw8vkZXLmwio2NFSxurqK+0HHGjXuc7JL0FnNQ5+tnT+2sGFk2fc2BSXAGjLVLaiOHABXMeLWsy7oVFRBwhJw6thHh58owZAJUBXCh0oyAiYwdtZ9W6zpQrYRdHUko8PF27GU7E943MoF6zzAPiU4n/RxcXn2eYs4YnmXIWafD5TGGQCirib2T+QrXSsykNxp2O5j2iYJd4OnXD/Hxp5+j1VvE9rldLC4toF5r4uDxMa5+9hUefH2I8WiA5SXg3PY81tdn0O4O0K418OTBY3z46UP87p0BPn84i2fjLo5HTQzrNQxGfevdLHmXHmmKukKBW5AT6haGmkpnP4EoSVWQfSvFFcrku8Ijdvc/RR8mkONrUF5TnZ2KjbBGrPa5av5SWU3JeZTPim6KurF0LHk9e/58MpHZoMwkRpAX9XDUcWW+WQUMx+7/3mIp5mYTkEbwV+r7SgpJwQpOW5MIOEpAVrHPxXrHOZpGEkTwU4JQfjeFPkme0KinyFsVDpkeMnYtRgxNnVVzs9XqapW/HQyQXf+cUqSniiRYlLtRcF1VI6bTTkr2z8amc5rObPVc4MqwI4lh8smx6zz81Y9/QhWgupY5C8Rquuh1L5mtJHw7hek5aLp4tHs+AOaZGbCh4mK1of1MSezexViNL28e7qdgKvRsozARYNpEFPlT7LFWoT2ZH2FtFvT7iT1zNi0BGTMIirgbNavI8g2vlYd0soNnqfNV5BtE0JmEJSyS2awcRk5VV35uKheaoLcQS3NQvLzagJwJhV2y2lWboJNgl9ey9bEnMvIkswTlJs8Axj2iCeaPSskKU9JpB0xElvF5JUiaG63oyoAv3ZMeubMKUpQi82A5CEOMhmIohvp7flaCcxd+75mVFRBZVm85E5ha4t90CIC+MJIUZd9wTFNwRs/Ps03gV1rL6ClWdXSaNcw0TrCxAJxbaWB3cw67u8todWo4GY5x/ct7+NXrH+H2rUeY781ifWUe21trmF9bw5f3n+Ht977C/W/6GMgxSMMjdGtjtJpSLNHA8ekpTvoyspbm1ul8JcbS8jVVRiVfrlZDt9XCTKumx35tLLawswq8enkFFy+sYfXsCmbX11HvNYDhU2DsZ6NqUQOdKrJxmeBJzBRzfghktMjFdwcZI93sLFZgmDycLJAWPwA+7ov006203seb5zKXLVV6EmxlRtkWjuLN6lGXfMpu9DbIHqZn8Aukz4ZQWGTkpl1LwXaRYkGNm+arCNMTXMojxBqepBcjM0klFEFyeE3njrEfOjSBodAKrDoO7j7EB+99hvv7x9g8t4sLl3awOD+n63jtxm08fTJEo9bC6ck+Ws1DbJzpYWVlFjPdljoWt77YxzvvHuC9z4c46C9i/7iFk3EDfXFARpIGYDJqpGXWG769szGjUaPD6uxLYh/SYjJ/KANiXstym7NjnHKO3ZmoONBuVyK4zLgyVsZX8+pKUiKDsemtmExnKlKoFDZQt0fwE+eHoIt6OurecgwRMFVBZGYlpznm8doJVPiLpe16EUibdl3OewSZ5bPF5y+vHec0rb+DyghklfkN4VHNoaf+mzCWtjeY/24pU6arFKRpKzI5ecn0Jx0B1a1+MlNiBRV4WfVrarUT/TfFCuKAG8aIAH3auks+teIcKTqxDzjmIeGUEId1vgj/adVqZdGTklEIYx9N32ceAlfZwVxKSA/elerLrIWom8yJzqiVmzvtTwo8j//zKqE0EHrNUxZIwUnRzaXaSDtSsnlhLNRnINA8JVtIYd9kMlNLFh87tYQ+RyHwlldnir/cdBW8o0o5lCOTxc1srl7FSrDtipVNxa+TkvfqNufo7POhJ5+qkFTpFyMt1TmhpxgTbCefI3oV1VBT3owElMVCUdv6Ohv57Z5vzI1xhjdHkmwOOp0O2u22h36GODl+rkKtrWPSnNOTpqebq1TtnbRClaKGaPpJCDHjwtrImUFm3p9+3o09fTUJpbbq0kB6lAoa9tZbuHBuFmfO9iBvPn52jPc//AJvvH1VDeTywgLObSzg0qWzuHB5B3Mr63j/kwf4j//p17j11RNl3jqtIRZbIyzOtDE/28ZgOMbdR8c4OK5jVGuj7snGus5yQoUrsnbDGg7PddqY74ywuTTCle0ZvHRxBTs7K1jeWkVneVEdFYyOgeFzbzFCF1OEkFWqvpYVRs6PmGBeGCdRQUqiu0M40oFaOszbBZVATFulR5kq2NTgTSeAog/tzB2PsIrsGJVLVELxtawfXyCsYS4c16YPGmqPGyrk4RUXjvOWgGWstA2wJoE8KhhnBJ2ZroZrfQ5TlWxodcL7KGDznDVtN2LOea0lCW8dDJ4e4/ont/DRx7dxPBhi79IuLp7fxtzcDO5/s4+HD55gtreEZnOEp4+/RH3wCGtry1hZnUen28TJswFuXn+ID68/x70nC/jiQR37xw0Hc15t7S1uEqBxJ8H0YlFIVGHHPRpBc0QcGueIr5HATbjdvpTsjDPWpRnJlajU21kUmCsXiQS+q8Y52QAGG0w/VsGNm/+UrB4i7m4YqDszMxWNv91kGiji80XGKn6uEOr0p84BCxjpMBekRP4ubVCVPYx5BhFslQUa5bjL8U21cYXNi/OZ7Ewi0KpMV8Q00UbrHOlE+pZlF4pgy82uW0RDd3Dqa+uFmopsHMQR9ZsxMMuisMfXm+2rKv1pJzEQ18HWhEAzUSuJdaa0KV4k8y7jtSO6LO+I9KvmIFk3oAnQRWGSHCxNZicblGGfR1GyUtJFE0A0GEJafZRgjmyULI5WvfpsyCHzacOEjalOcAw/+qTZQufvR4m1DZcNhKBe7kArRbbvGUK3/zQ05ZSoImVnBHWepsTluZQFF+Ab0N41hWHIO14jCvIf24TTNrICWM+9yDfLLmn6ThCmyqYIm5gKiAwXq5GiMojXq2gFF2Ya8Ah09enTDsqrGqNvdt2q51J6zwLk5B/DGM+fHymQi6EKbXvixRKU16Qc1e6GHLlpi5WG5xBTd7NIo1WP5sPLvXWAh/ClyW+3PsZCe4ylmRrW5vo4v72Ene0FLC83MWrWcOvrJ/jt7z/GzZvfYDwYYXmmi5cvnsXFK1vYPL+Fdm8W7374Of7z37+FG198g/pYmLQG5tp9O3f10gbOnlkE6rN44+N7eOuz+3h22kK92fHj4kzGjDEeo9dsYLEDnF1oYm1+hJcvLWul6tbOEubPrqA52zPgNjoFRsLE6RHoPgOOWlJlKhcxsloEMa684nxWQqvFTk4K0L+vb8ffSc8GSkq/45pbGUgPwUZma4pxTxs6We9Y3RrAE3EXWbYIvEKlYQr78pEYjjGLaq9GpMDXtMKPwLRgx/gdPuNEVW2Yh3gqg44xs+kpfqmst4+HcyKfk4KG/kiPXkOtiZnFZdTbXa1SPbj/BO+8cx13vn6Embk57O6tY2t7WxmFe19/jWajg431Mxj0D/Do/mfaKHhlZQHLK/NoNRo4fPwMd+8d486DJt691seNB3UcnLbQlxZF0g7HIyyqS/VYJY8WqAUy+0Ng9CJGiWJCg8z0liSyscqwyENLRWl+kRiFmKrfdHz2zjRmSvVVdFYItIJ94nepMxM7GJzzyFypDZxSpVraBP5d2o3/r0BPo1fe8iWJcQgjx/kn0LZnSbA1VLqanijXLM5p+Xv1+tUiE+ps+Wk5Z35iA9NPfdw69SFKV0bszD8IKUd5MS1HLe2LzLZqeo1+jV0uMrNL4KvPUq9ZWxJe02XEdiKja3ISq/2t6xQ+mwuRJmfJuplS5mxuMyZz/RLurzb7pz+WPnL2JfYDs5uaepiIIYcbkAq0NhdZ2K3ZnucdkFUSJkM2qp6OkL0vJtYzHGn35mG07DJP+rN6Pqk+rGI9EyL9J726YnjWN5dRqQLMqvlflhdl10ixdu0HZX+pwJFujV6WN4n1u2eWJyTSEhhbSNRAovbkkyR1EQKfS8M3VS+Ogl716vKiZ+aLdiOznAw3p+/SOKhQ0TMMmyfMCQWoBFDlxovKLW08pz8VDFvTvAkFaIUnMdSe1082h8IPbzFj+8WMt3lGI839arXaumZiYPp9o5gtGsY+dM42BDmL+Stl52yO3+aUSIQa3F4SrKPOjcqAyaf2qZO8PT87QBr8rnRHODs3wPriGJf2VnB2cwHNXg2nozE++vQ2/tsv3sazZ8DC3CLOrc/j/MYsXn3lHFbPbeCgP8I//tOb+Nk/vY8nR0O0W/NSt4q12VOc32zg25dX8Mq397C5uw001/DB1cf4P//m1/jk5mMMtGmvhRvbkjcn+280xEIb2F4CvnV+FpfPL2NjexFndzcwsz6vTYkVlCpNL79bo+pURJDaaOS8xlQ9nECPM5XewiEDlWlq3MGXLpjjxdSjzl8kOItfN+UQzl31EC1DoBq/J/7k+B2EUjioRANui2xCvp17gmW4WJ5v4OEMeU/lm0wlgWEEch7iTRdmOgFf8HEyZFAYlgQWEzAM94phhlRJ59eVMZElVGaTYMOB8UAA2zf46ss7aHVmcW7vPHoLC6hJY93nfXzy4U3cuf9UWV45v3dpaQmrqxs4eHyAo+MD7Jw7i7WVVRw+voev71zFeHiIteUVrCwvodmuoX9aw9f3D/Hmuwd46ypw93kPR+igL2kAer6w/c9CVZwL23cEZy8y8hWdpLrfbErU6dRLBrI8LSbt6bDKyTG3/V6CkGSX3Emmgxs/m2yO28+kEz1cx/fjd/gM8X45Hy3bgLKasbTDpX34Y8AofjbpyOBwSVqONtwNR2hO7l5u2DiHMbcwF52VtqmylacUmEwD7RGU6ZyFSF5pE43IENuQHXS5J9uQVEKkweam+waAR8BFW2A+vOsSJwB0nSVn3tPBCHSZwqqy4vYqNe33MG2SiSlOLt+zM78J5gx/2H+SJmPklrZ9CWtY+8uf/NSb7Zi3bZMi3bnla7kP2eTiMDmPp/xYN2IOptls5OMotFVC1t0EMNSxKYnYFbIxZFIlYqwZJ5zxag0d6UHJdmBt9mDksPDcOdu+xxwxz6lhy4sAMqwBhkfOGGt3cJNylGOJslb0TnppU02X554pqEt5Hx6+VYXrc5w8gaxYolKamH/aGxeIiofmIQwVZs8h4pzLs5rH4WCazGNxrFpMdk3qttiEZEXp+TBPwIgA9nnL99LnoecWumTbs/npFiGnz1g0b+Crg/CqID+P1xYt97Jjs+e4Dkyajp5rfJ/zZrKSO3dXQuMOMA0EW92tbmJv/dKr19AZn2KlM8T2Yh0Xz3VxfnceK0vzGDZH2D86xlvvf4Hf/uYjjPp1nFldwM7GEi7sreOll85hcW0Z1756gP/wX36JP7zzlTZcnW31sNjuYXNpjL2tPv70u2dx4coeNs7tod6Zx8FhA7956zb+9//rV7i/P1DDK8dryZnA3UYNC80WlmYa2F4d48LZFv7k5TVsbsxiYWMVrdUlPdoLA6sttD55AhTIGMm+86rcxEoFlk49PxfAhJf0QFcDEdNYKZ10B3LsX8a/dR2dxYqFDlnw7AMmaJmJUyAnCi3WyvNi/lMNenHWaWTw/JKVveuObAa1bGjsz6w6NTBvqQ1I8ihismdmOMmy0TtP8+jPrkN2gEengkAsGJvUoJmanNc1yiAXRbjy1xf1nF0Lgz+68wA3r9/E8ckA27vnsbK+jtnFGf3YnRt38OVXT1BvLeq4nx3uo9ddBMZtPDn8BpubC9jd2cVst46nD7/Eg7tXten02bOrWFhZQq3VwsnT57j2yTP86u3n+OheG/unMzge1uwIL7Yl8cIrFpzZo7uuLowc9X/USWz2LUCObFzUkfId7n2ubdInLtNmN7imMRRqyeTUvwRV03Si6o9q/k6W5aAH+Qy5H+Zk3locv40t0ttZQs1Rz61PpgEhjp0/6dzzGdjiRfU0z9odW/sZjoO6Mc8DW1+wwjb2Ea2mS8XvTr9O9qji+3GtKBM6xpQyFdgzMqA+U2TnON4h8+4T+VTZ5ZVoY54vjovFBWz1ZayRscjWPktz8dLeszAs7Z5bcf0O55y571FDcUTlGib7HBlaVa2eY1mygX/5Qz/Zgc6kgjFR6JkJ4YTyYc3bseGYDfZDxPU1siIeXdCRkt2wxzNH30OYehvP0xJ6XYyJX1+5juBBU6wNoROgsSrTvhaBnE0SJ16AnIC8wBKxCbFT6ES+Ora0v83rIFuZlI3T53Fu4ubJwCCDYQOecn+bvwpjVlC0UYi5qBLqJXNnM03UXmx4dV8MmOZGxdZIOQlYqH6NlazxGaKQxbVPoCjZXxtH6v/keSMmIlQMPtYkDtUxTyNiGEYzD0eUB70QW3uydUZmVBVDCdxKD9YE0caXczmtMXIO2ztz4OBEDlqW79RF3kdydvwInWYdc+0xznRPcWEVOL8xg52dRcwutNDvj3B3/zF++4eP8en1B6ijg40zS9jemMMrV7awvbeJQbuJ371zDT/7x3fx+eePJAkQvUYNG906tpaG+NbLy3j51XXsXjyH+dUzGI4b2m/uF7++hp/98lN8c9hGszWvnGCn3UKnMcZiW85ubWDnTA+Xdhoaut06t4iFrTXUZqRHmDBvcpYm+8GFooa44QxFZ2BmmiocG+UNaOk4uE6YCCHw5ADmkhHsTYT+CGhiHp0vFAEjjTzBVgRUGtLgOa+eWqByUaEfcruPdK2qgjfZCOCvcs2iP10CZe4JxspYl//pzB/lz0OmEajx2dS5YZPfAPYU7AYgmXSs6WxHEu6ZAqOTEwxPR6g3W2jMzFio9MYt3L51D53uDDZ2drCyuoB2t41nj57g+o17GNfmsDC/hKOTfezvP8ag38OTJ8+wsFjHyy/t4sz6IpoY4OmDz3H49Dbm5ruYm19CrdnAeFjHo3snePujp/jdR0N8cdDD4aiO06HobcsmtdCWhVSpW+jscjVK5qWyxwOrl0FSMBbBqGadFnWO6yXt+SnzGY/Xq1YeTtOD6TXqEX9Bx+jJ9GTxqkAljzGGWeMzZPav6tRnKY1ga4rs/qsv0X7SWbOWGTXIaTDVnGwbu9ttF31J4yFjRTvHqpxpejiSDPx9WuHiNBuTXvOIS7PZnKwMTtjLAF9KgfJ8uLQrXlAwKddkKlH2ITKQM7ZSr6xTYSA/5P8rFqhWmtpz2txxbWlX0vJMIWES6KucyetywC0v0cCi4rb2Vz/6iyRZdl32OctCFI0iN5f7Vo65wuH2CbTFtPsqAyT0IMOO5sG7wVd0Q+PvCJjMWAg90lAkAUlJ/SJg1Q7TcjnNmfKuMv6EQVdXQabpXqe4w4aIG81AhDGQNh/5qoyP21cpQplQsDn2Y8a4+V3hx3kmYIxeGq9NQRWPwzagi4wbFfUSdPpCT6KKLcsAUJWGA6HSK/hjCqzUFdFjSmNOkpWVly+vfj2Wm6cNFMcpTY9dIacChXRer81tZIHjmErvvMpo5tEWzn/qdJVWzkVSwa4zgQ05rnjQx2J3hIXOGOvzdeydbeDSdhPbZ2cxM9fCsD7CgweP8PY71/Dp1fsYjtpYWlnGpYvb2Du/ifWzZ/DwyVP8/b+8hV/9/jM8fSr5bDMGxHqneGm7he+8tISXXt3Bxu4uunPLeH4yxjsfXsPP/vk9vPfBQ5yM5lDrzGuuU0sLGhqYbw2xPjfCpa15vHzxDHZ353Fmew29lTnUe22rSB2eZEWke4P93MgGETR4OJCMKeVZS7p4EoDMFFuQyPcCkOIe0EUUxs4BmmlnZR7tI8lCmCQT1VOw0z7yFyJ4iqFwsnoUhKqvkFmyoPgTyNLecYHZ4z24jX2PG5L35424wVz0ak84CldwMnLomVXAfhEycWnsxdxwnpJh5cNxEDLvvhbuGOtY+2Mc3Psa+98cYmFpEctnz6Ix28Ppk0Pc+PQ6HnzzCAtLyzh37hxWVle0Cvz27bv6+ZXVDcwtdPHwmwe4f/cJDvaf6+kgV17axM7uWfRmuhj3D9A/+QaNxsDCPv4cp0c13PziCL956yne/qKG/eEsTqWVjpCDNWufY8685SKpVgw5cqV+Kf9mpSLP1ymBUNTjpV6Lf1OHy1wJQLH3pt996j0cUFZ0ZQByE3rSE9QTc5PSddxHUhHKPTPjc+RrZdZomo6m7Shz7YwQ8LQWZUc9BcVzLLVUsCKr1NHcOnFuqH+JEyz0Py0VKwI5fkbGRv3PeSVrWIJB/VxYE+ryNE9hHzIEq3PgC8kOE7aFct9ZVz4pLUftiTuGZG8JZ4x5Y7cDa8lkda4cmBMAviD6DLoP88DZ5iqtPfP7CJ4lvW0w0GI1y3DmCG3+SZzaWd0WXk0dLgTIZcE2FPkig65CRXjiEQ7x7syj8SO+kv5h933qaVPCcu2Gd99meJRIJCJWc0qZT1XdWbqQoZgtgh4+fAJj7NmjeDqfpem1K5l/8A3FjUP9bXdmoUR1bmQcURj1oyQr9Q+en+o0eeq/R7TOdjbVJpDZE83KWp859Ogzm1Wdl7g21mc0n12ahN9Dy3FzEchlGzKpyaJMpN9ZQDLx3EHluGcSQSqrwLLnSUYtx99jWCS3rrEb5SoyATp+6PwAACAASURBVO1R+bDs3A+o8scwg5FQgZP0Ra6kYxebVws/8/w8mfqG0pum/BojYK4xxM5qE2d6Jzi/3sHe3izOrNcxOyt96exzBwdPcf/eM9y+/Rin/RHWNs9i98IFtGcX8cG12/jbv/09Pvz0aw2LttsSCq1jrXOCK3uz+M53zuLylR2c2drGuNXD/tND/Oo37+Fv/vEqbn0t6bBzaLa6kBSGdrOOmVYdS21gY6GGl3dn8Z0rK9jaXsLC9haaS7OooQ+MTyyEytw4BV08RiawYX5+LJ0qy4tw6SLoIihL7FEQghi6FN3AXi4Mgeq6iIC64U8AyvcFAZlWsvrxW9bIsRptmhDTlA3tlkcoeu8PZxYkC2a01hUQFZ6T90u6mmycn+WZlA21N3vuRTawqklUIysO9M+ap+LP5uMnC2dUcwaYaZ7YLC1aMA8xS0EB51dYpsEIX312A7e+fIi5hUXs7u1g4cwqao0mnj89xAfvvIfnhyfYOreHc7s76M008fjRPr78/Dba3Xlsbe2g0arh3t27uPfVAxw+fazh1QsXtjG3Kk7EqeVWSsXz4DnQPwYgR8h18fhr4IOPnuGX7x3h2n4PJ7UOBtLYujbWn4mRY4Wqgwhb/moCPKMSCbjQziQcXA2lVh23KmPPazCR3uxHJp4zePKokp9jnfL4YviRy0ujy/3gqTdlOLZql6InkEWTgMYc1aC3UvpL1K/59zQ3RUuV6ics6mBJv7y/57i7ro5zb3o4J95noGu2jfaPKUwlATHVbtA5D6ySbc/MBlad/GKjp5TdTEjoMsQm0yFiZRkf+Ro6Jl8fPkMCoGwv5q2SFPi6PPIMczp/1sOU4Nb7GoaTqCzNNjNyvE6Z7hPnKIfNHcSpPBmWGsmaeTNpPYjAiRy1V9IQ2Iy6QxYaP4whjA/9JYd4Ku08T1UnJ4U4HfDIB6WiQtBiogerh9cyOVXnli09fBNXH9LPO/XSdPPcbayJki+AZ9woKhx6yDjb+BnYzKCGuNoa5eoTFEaIlcQiqNKPKy2cFPoVgkcFkBWBNK+VuTAGTzdP5b8M6JhnkbyR1HfJPiMtKErh1nkMjISGLXSKJFfQFED0kCi0cZxUkOV7pSK0YXPjsAl0dYPwM1kRZYWcvSyb5+gtZiVd3ZjcnHaYfVbGvFb03PJZvaS4J52StJUDANb1DESMi6/J2FhK0M03kqOwJPDfro3Ra4ywtVDDzsoAV3a6uLi3gPlFoNk9Rb0h62QKroYW+oMxHh08wWl/jLn5ddTqS/jlbz/C//Z/v477B3206210O13Md2vYXRrhe99axJWX17F36Txml8+iXwMeffMEf/M3v8Hf/fxzPBvMo9ZY0ly4Zl2akLaxNNvGQuMYF8/U8Mr5ObwmRyltzGF+ZxPodoGBALhQkUran8UMqcGsK/YIXPSlgFgUTIRwazqj04EgQQlzfMqYeQwJ0jlh8UDMg4teSQDh1e3DcTlwIotGIKggqOm5fw7kStupOsWvGve+Mm+0GA7gckm9gSs5VYRgK4Why3y95Nlm8KZbk7ogGKmJ8Crz2vya8f34e8rTMcORWE2JTgyBJ3fv4+pnX+LwcIBzO+dx7sI2OrNt6T2Czz+9gatXr6HXncP5ixexubWO8eAUX978Ak8fH2Jzaxtr62sYDk7w9Z1bOPjmnvaO29rZxsz6iuk0KZYRIIcj4PSZOgxjNNF/3sbtL4/x+/eP8O71Gu6ddnBy2kR/PMKgLqke0t5JtfRE9DnrcY/sBKYomauCPaJeM+xLe5YboFOfKNjwNj2JHUk5z95bVArcwgkmqqOGsRl76UQz1Tx0RvBG46VNqoyjUuQWAVoufGA+YH4+qaDnc2WixOyR6GYDF9Thmi4itlgjqfLk0nOzGhGhLmXRwCQ8zIDSIcYE6RMZtRKI52fOLF/VCXfroREXJ0AcfHFbM8XJnivPvx5RSLDl86lHYHkgoPrpam4inzMRDSknn/vY7kOMpD/VYDBPjkx4PqLLCCpbA1MpGa+onZUTovREopymQTuttjFUW0dSR9LJrMjKHDx7z+X8r37044pqS1/08lYFBFpx6crbab2JeG9YeblgatJH9O05CDyeJLMy070hfaCGGFMrlLCH9pCY9mqz0KbNcs7LIyjQ51CXjy5bzh5J4NGkK7NyBJN+YUPBzM+Spn5BfLxqNXognLsMMIw+1g2WFi3m9mWqWqt5oyfKZsgK4Jzt9PcrgC7mhzngEQ5WhTeXhem16d1F/ZcFxQWOZen0joO3HMMQ0zwvn85Ez0cWjuKR7U/eIFnhVJsQRzBp3lZmGFnVkzEZvaNUAJ5y3/iMKdk0NZo2BpBKX3GE7jy7j+TC6VmmyuYKgBtiuW2h1EvbHVzabuHcRhczc2M02qeoN0/tnHmVE+kELuvftKRYMWyDFt5//0v8H//hD/j83ginjQ7a9RpWZ8c4d66Nb728hFdf3cPW3jm0Zxbw/GiMq9du4T/93e/w1oePMW7MolbrARAGr41eE5hpDLC52MLZpTq++/IKXrq0gtXNZfTOnkGtLd30T4Chg7hUhaqSZga00nDWk/hZ+WhSYyyePJQyRf7dJEQ8hYEgUD7gVZ0ERnqEF1uFOAOVAFBoCpwsdDCSeZO7/fD3yK7xO2Sr5PXYukPHEO4pV2FuHl+3hefCeePiYLg41nQdtxBSOZYAWcC72TpkMKhWhbqIzB1DHCG0TMbTtIGHpP1UBs45+0EGnWv5HT736Vnke1LeXcPdm1/j+tXbaLW72Dm/reH2VruHJwfP8eYf3sHX9x/i4sWLuHR5D/OzXTz4+mvcv/sV5ufnce7cJrozHQxOj/Bk/77mWC6sr6M5P2vPL/IibK/0IDx9CkBC9+I7NHGwP8YHn5zgrY/6uPpNA49P2xDIN1BGoYWxVPD7SSXmo4depcEyGea33CBjlMxxqDpzdBwN/JX6OOsZkwm7nXc50DU2eTfbMfL7mbNs9iqfNJQAYCgAK8eSdd5kAYEa96I9Cpc3Ml0mrqGa1Vd5mjNr4Ik52Xm8dh/fy6n/WdXh4PXiuKrilZ3sCNL4O+1BNZKS93G+fi7isK1delaUY65lTl/K96XtcJuW7LVdy3S4raFntk3MdcXWhgeNNiuBN9eRCW64Y5mKMjXylkkL5qKzj6s2cqM9JZFEeUtgteoYxDxj2nt9GpFXhTwxTxHGyBFJx4cQBkgMJxm5IZW7h0pyp2Iuhis+JhgKE6UUZhbCAKVSXlnaXCkY7QunAmuhFKJalq0bPcMIgkeTicQrjm6Oc6oQ0OtypcD1o4KIYpVRv4c9lZEJ/xUtO+KmzZ/i+aW0QRHd20MkAXcgF29B71pn1tc5bhwdo7MPCnT8M8LI2XRO5nuUlZ05NDyFfo69+iq5IzkUHGXGPMLKE6Q/4kaepgRVzYQSc/u7ep9SaaTP0BBXThDxlm+Fp6azkkIFFacoyZQoAElebUgLj/EQzfoQ8+06VrtDbM6NcGGzg0vnZ7F+ZoxudyjHU6JWFyDn4Rn12CyQT6YXjRYGpw3c+eoJ/vGf3sX7HzzC09MGVhaaeOVyD5dfWseFK+c1h6nWauPhwyP85vef4Wc//xBf3jvW81frzS6atRFatQZm2zPacHhnuYaX9jq4uLuMvd01LG0to7U8DygRJeFU+ed5cMzZUKXihQxJqrmpZAHDJorrmdgr5nfR1+V3HEgkqj2yWkFn01XVBSQQpKFxYFdhW3g/pXIzCxYZODKBWeKyICYQSaORVXLK0aUAppyNtOGmCLQrpRiqLdmhibmqmMXsETLsHN/mdwnIJDxcuZezn2nM/mWdAwJQPmMDaLYxeDrE5x9cx9cPvsHMwhx2L+5hfmkVp6djvPf2R7h2/XPML8zi1VevYHNzDaN+H3duXtMw/LmdTa2s1pYLw1NtLaSNhIWh9BNaMD4F5Ag5Ca/iufUllErV0xbu3BrjzXef4fWrp7h70sMztDAcSIpNS9Lr9R/Zrmhgs88grDlBsBtFrSSfggN8KiKoiiCloqf9GnJlye+j4bYx+Kk0Wj9jZEMMxcZxEsRUxl7orulasbQLf+xT+WGpB83ymX3NkRcSAozg8HsGHO1zEfBV9X7UuRWJDaA5njBUgrryO9TRcW7y0ZgZxEVnnv39bD1y6FIjW+mcWgNOCfSGGyvdo3vBiuPM/4q2N6qGXFU6HcR6L0EdijlcxCMjKRpzFUhfL+XWOZ7xUp7JClnapSI6VYL4ynzS3Es6W+V7NdQiI0dBlcV2PykbIr+xiIEltfIW4XBxmUAx5jLZwiJ5eS4Bh5UHe56ZU6PJUeDliATUQbIBJ6BFxeYgJYXnQhVsaufruzwJmn9nYu/rfWKsP/czyt5NDr3aQhpApdeXh55p/Kq3Fdm2DFgqSoXNeoMe1msUbVAKc2Cz6OygVoI5G8SQRbkxCeSo3PKmzBs9Cj1/zxsx5IxXQHp6Gv2lVJ7TQZm3kQmhkFIRxPvHa0zzfhM+8OPJ4vzG6+jpG3ZUw6Tm9GcSICdsWbcxxGx7iPWZPnZXm3h5ZwY7mx0sLo1R7xyh0RyYcqkbc6qSogU3shCWAGz3lj0jhmsGN6/dxeu/eR8PHzzG1s4aLr2yjp0Le5hb3MbJuIabt+7j7/7r2/jNW3fw+KiJRn0OrUZHiy0EWM63W1jvtbC31sQrl+bx0uUFbG4sY25nC/Vu23rCiSGVvDj5XbUM88tyrqWBuUgzeyuFyDLFfZliBQEQ6WvxGqyodA1XQfZhvhNrxrChgzq53wTjFIDcBAjkGbAF00cco6AoVqAWNI+Ob8prJTCLf7vzlGInVaHNxRAxJE0PXFUg24TQ82II159BT+kIhSbxmXW/+w3164lacnCeQ3smg3U5ogYY1vH83j5uXL+Fg6fHWFhZw9mtHQz6Ndy4fhP7jw5Qk0KbhRlcOH8Oy4sLeHjvSzx9/BAbG2tYO7eJekc8FpcRZai8w4DK0dBkrn8E1J4Dg0OTuWETR0/auHr1BL96+xDv36/hYDyL0VBQYQN9g3GJEY15v2pYdem9HZU7CKyaZM9J6hvRCRFk5NSXvMbUIcbaWB6s/Zc/k9gTvl8wf1E/Rj1EoBTTRqaxVxHcVBVQzqeytJhIgmSnX69JR9cvQHCRdW9m0Oy1Mgdw0lEu9XapYyPQifo95mJPe7aq3pb7ss1TmWpUZd+MAaXFptNYnbHKGIOu0cBqKozzFZ4CrhMofgEDYe+7PZOc3kRu0HZ54SL3InGN64uYhjYBen1RSpD5QvsbgFxsZaLr8pc/lJMdsrchQtjv970Bn4C2KFxe0e4JgNONrIFALmhexMRNuKG3BTIgVyJz21SGwAOiTtyzhVkNaOVwm15RQI32mSto92SEnNIuE5+LhFsqaQrvcGCx+/Q8QUgqIMFBTAlcsj2sFjZwk1FoCbR4X36vrNqR52N3amVNKYg0rPrF6tzYtbIHVx23933zvEYqJcpG3jAl9U2LmUZqd/b5LSunpm300gtJitTXm3NRAjn9njCZgdZmHmJebvbLY7g5hNJJupBddTwiTJyAuPa4j+XeSMOWe2tDvHZpBdvrTczOjlBr9TGqn6BRH8F6XHsoZ+Sl/BpB8DwNfWh5oalJ4IM+cFdykPa/wfLZbSxunkOzN4fjQR1vvHkV//G/vInPbh9jWOuhjhm0pZq12UCnPtLCBgntvrTRwreuLGD3/BLOSOhrfRW15tAqUnm4u3qMkozuayN5GclRCpo97YWQWM/llIeLocpIg7A3mZbleyUnc+YqVa0cQFDcurZROQewFatHyZCVwIpHcVneR34uVR2F1fLm1K7OU9FQqpYtUhDS53TdHFxZmaUDpwAs08bmh/kCwQlf92cPOS7p/lkJTLYb4XrFNeJJDomR5Lr5uCr+CVlRiX4O8ej2fW0v8vRohO7MvHLGQlwsLC5hMDrF44OHWF1dxM7WtoZL9x/cweLCLFZ2NtHodS0vUHNMBLiJk8DnlDK6U6hw49DCrArA6hiftnHvdh9vvH+M33xyjK+ez6KPLobDOgYadbEBq07TSnWTF93vWkwXa+KNGUk9wwpfzHSE5R9lnUX5y+FWrhL1G1N9on6U5yxbPmXd5ADTx0ldWuaJRX0XDTl1WWnEqQupQ/X9PPw07AhAbExZD9vf1WKRSX1sn4/XKQszpjnO04APX4v3iNeKYMsYK9qrKpDLc8I8P8pBBLEGBON/csKCssThRZUinwfFAtzH/hkCoQhI01augLowTxptzGFqgjym/BCPcC3kHqwVSLUEfHbijThm6rh0/5h2ZnKgKx0KKik/FUYuLmxF0Jk3pfbIriYDjAjdBJYOImtCTffZoemuHifOoFORTRs3Czb7zVm4zjLVnE5NvYcMCmaBe3HFLZlRBXoEp/6QxmTxWKP0YoVVYlsTIvKI9qOXZ4ubczQqEjdl0ey70UvJmzBugJgnwU2eTKEW5zWspYvNpB8Lkk+8KNcqKcoC8BJ4lQJOYBwBUlRM+dGyUuY9p5WkU4HGZ4yKg7KYrusOs6y3et2q8O0ECSoyGxt7onE7GQNVgu34/Ak0exVnA0Ms9ho4MzvC5uIQ5zc6eO3yEpaXa+h2TtBoDaybBqRUnLuK6062r0xm92L1WgfjcRPD/gmGg1PUu0sYYwb7B8f4599+qFWp+09bGNXn9TDm+riJdrOFVn2A5c4YG4ttfOviEl6+OI/dvVUsbp9Fc0GqB8WoHjsTZyytsiRSYktjp6JVJHxoqkR4TYWR4UvPmUukBRfBE3U1961h/5i8G3PheP5rMrYm29kaBRZOAWAAYFRqqdmu576lXDjmtZm8238R0BUsV1ZAuSBAGauCkXOmJjd5dVZL0I4+L9G/P4cbC3P8eM+cT5zyC6MiqMx5Mc5oRCJQqygSV7TBObX7+zqWjJ8qYZmmBkZHIzy8eR+3vvwaJ/0BWq0WFlZWsLG1paemXLv2KU6Pn2Pz7AY2tjYwOH2uVavtpQU5QDicgyshe2F+BbjJ1Mv8SGsbOf3iyI98s3xTCfceP2ngo6un+MWbh7j6dQePBg0M0IlEmDXZ9gpSCY0RyBnQi7q9bnZoktBxIyOnPWSDn/z/4lxR5tipzkvggLrCu0v69i71oQG/KmER7eeLdN40ABd1U3RqzVl3kBJylyNJZYDENmhmxqytyKQTHQmTarP/rN+rxE18Jo49pmLFedHTBkIYk2PiMY8ZBLNHW9VW2L0m8xBt7TNG0KSr5Hzn89WNLM7lf8Zq2pgSEeJHfhnIc3GJc1vBJw7keQ6wtxwxVUIbnzdmJD+ojxp1HlBAecnROddY+lHmFhqrVgXZ0faqrVKZ9LA6nZ6//OGPx1mQPB5MUBZi0KIoGLoT7JuEJlWtys1jUr8pSHMW5P8yYpb7KYqm8nUFnJrXuoehcMSllhWa1FEWzTHwVc3N8gkLNKpLVzIhBs6tkCJtR/872QPfponAkAICRZSe+Dr1OJPYnHg6eODGiELk4uQGKQpsFpKi00g2h65oYvGJyWg2UJmsy17qdBCWE0yjh5dHYaIXyZFJgFS4yP7ldD+vptJihWB/5fmaLvQR3KXN75/VHzwCxdeR1Vrc8AbMLMRU7evnHk1QNl7KomGiVrOOFkZa1HBmoYHdtTou73RwfruH5cUmOt1TNJpHGkaVxtMN7QfIkKUp3AQM1ID5hudzKgiRsFnTw28NbfD75OAxfvGLj/B3/+0ubj1ro15fRl0+0xTGsYXZRgPL3VNc2ujh8s4sXrm0go3tNcxvbaLWkd5wR5Zszio7DVV5Ir5NmOuVAkiZBjEAxfVQsXGA4/JuE+mhvhii1Ups/6fPSqDH78dqywiakgsSxuXfJ7BK4/CNSIClCiCED9PzFeHX6J9XXHXKp49H/yxktuK9O0Aq7xnHkzezzUE8uksdCwesZfhGp6EAkpFZl++RCdS1KOazwlayACAykpwTFnxIJU4Lo2d9PL7/CIfPDtHqtLGwvITu/Jwen7h/9yvcv3sX87NzOLuzYwUNTS948TOMbUwC4Nxp0rkZWE6mAjsJ6zvw9cbTo34Ld+418MZ7J/jdxye4e9TB4ajlU597uOn0udedHDvaADrtTDfR+XHHPCluzqeBXTOCMYwYKv19DfU++ZBFuxLXJumo+D0OO0Z9MtGQQ+6hfQjzf2P0JEZvkk6ifuUeCX+XOct02VMxQ84bK/Vy1amu5shF/f7HHF5TvZNAjzbNwGsGYjEfOzvpnjee0Gg1FUBZLV8AtRmJaaNdp8rw+fFiRfvLbLreS2XEiQxG/lS1GWbgInOW+WyJMPJJSUelaVTC1iK3Y3EiyeUlFyEGkOg6kewddTFbq5VJ5fJN1mKZoxH0U8xgIVnDcQqQs9weUob0NKsVhHYDL9um0DvlzSP97EyzkPNCBUn97ptNq4C8GjNxd44OdOFiLrV/R3MnODS3Nbk+0YGZ6j1hCit9+LjFM5BjbherFL1xbmSEMjPogMzbgWTFYOhfwa0hBvWI1RMKCpuAN24AgppptO60TaWfc+OSTDFbw9Ard6XgViMZ1WkgLt6j+nsovngRvVwYoxIQlt5DtnEsGqHBNwHN6sqOhLPHmQSDFOhS0ZQAlxtSGdOonp3tsSomqUalDZW8ziE6jRHmuk3MNQZYnQUubPZwfncWG+st9LoDzPRqaDb7aDX7qNeMjZY2I2PYcXbpP10nH3/FKNseUyDHdhvaR62OJ0+f4Ze/+gT//IuvcPvxLE6xiHGtiU6nhplGDWu9MS6f6+LVSws4f34N69tn0F1aQU3y4UYSxpLwqVdC6nFbrCQMlZgEIolRIohwRZGYqJD/WgFArLTks9lJKfngerlODHnE3CNf8whafD3S5uQe0o9yo/ucpbMOA+v0YiH2LRCYrtTzLnhn7iwmAQz7KIVTCRpjGoYJmF2I75MllPsoM5msANVyDj0nxVzktkUwmUCb95dLYNBb63Ctyu/IbZ0stRy7zBbrG3qubcPSJge5G0BD+gYK2ya3e/4cz/f3UW930FtZQa3T8Wd10KbMpPzu587q84i8CRt36j0KXQbZs1DZugYOn3bx4SdH+Je3nykr93jY1d0jdiV1wHHbYASMNIKNusB+Z68tdV419OrpEtlEhCpNWwvVU25UK7l1WlsT2Kl4O7+eDIXlS3QkGa6jvoviq5fQ6sIM0tmolgV30wBT1GWZvSrGHfZkwkJB+UyLcJSMXwy7UtVSj5dRkdImTht3bJ3BdAkbx3RSQsFapW2Zb1mmDEzZ2zwecYLQCL3UpuasBrtIOUnPQMwResjGW2c77bbKP2/bPhdhmDxR7dgC6co7UcS/0/iCcz1BqIgKcR3BQolyOnLRp4FgZSF/+u9/pEDO+s/YxOs5bt7lWj6ptJ/HmXUSUsWobUAtt3UQZ7m8FQuQPN4YN0+bh7S5NlbPpcm6YaUHnOfAWQmvG3nmV7syliHlDt9WrSNVtxUBpgL2RFEaEBO4HJKZFHr3Qpyqj4KdNo2CghziTXYoCAo3/EQvuPCZpHCK8LPekwDHldZoONTGyjG51x4xe6GR+ud78R7VnIioJHOOoQGWKh1cFfaqmBG7MDegnE96hr41kh9sn2N+SzURl2OOz8C7TtvYWrTD3B161x6GNdRVR2ssrNpI7ZocHj87HmBzvq0A7tzZFnbPzWJusY5RrY9nzx5jfmasZ6d2W7LYwsqdosbjfaLDwoGVITJvmq3gR8Gc5XkCXYxGXdy/+w3+6Rfv4Hd/eIQHz3oYt2ax2mtic7aOb7+2gu3dLna2l7G6tYX2yqIZTq1I9X/Rw1UjzpCqb1b5u3JyQRqoiwnDb7ni2S2gj5UAhnubwDQeZh8YI4Zn03MH8BM84krOXgKTPjbdG3o6dTjbdRLkBzuWK3EiMGM/OCpQs7T+NR9X+rxfX/vEOZs2xbFQT4BsGVnNoKDzrmBH+DKvrgL/AwEex8UQt4NonV7OuyhIbwsTnzV5RpGhlK/5Z5VtlTkN60a54K3VG3WQzrnX/UQQxzN5fQ6Ufev72b1yHy+uSUfAWUHK8KSFe3fretrDOzeAu8/bOJTTHjTE7TpGCu3EIZbxOWAm9pU/pXtC2lrJvzX9aDqFRtR+od1Q8BJcLrV1dI4TmuFLboypd0M6TtTfmtzBFA+3f2a8PRoQ9LjaCj9jmDowOvIVkQw5xlFfkolWXcnE9yCbBKu00SVhkE1gbIfiJEiKbNmzV8dWOKaRCSzO/LRVSIKUtkEELLRn1OcJdygG8Su4Hcu2xxzz2L3BbmX2TgsiuaNdQEpQW7VbuZCkkl2n9jXrGBlrBKp5uu0zprLYosxxBEkDxUWe8+mscLJblbZeWd6Is3S+/AQpvYPWpfk9E0jMfX5rP/1ffjTWPRsevnJIcDgQmPwJ0aYJVA0D3bBGWQrbEQ2u0at8aPtZslMUnLxo1MdDq4B18JhpSVlQe9DoSRiTR0VcVZTThDqOU35n7J/j4bUSwPRctsw6+YYaG0PD77GUPb4WNweVAYVkGnisVD753oifF6Ak8ffCHBTrONkMk+PgPeWn5Tu6IgzduuU5pxUr5A1RznE4x9YFNa53vHf5zJYjwA304rB03AgyPsnr0eu68tT7KR1PQ5bft+pkc1IaozF6bWmqO0C3foTzSx1sLtZw5eI89nbn0ZkZ43l/hI8/u4U33/pID57/n/7d93FmbQb1xjFq9b7nhBKQOQNUVlxyYrVppSTWSRNUO5HCOuJ3AcwpVvny5h381//nPXz6+XOgtYitlS6+c2kZly+fwermGcyd3UB9rgkMnlo+nBhW9jLzvUjlZoyRSrUZxAoY4ZhTDCmQaUFpl60xUuiYViSEUFlIoaxULDZw4BHBW9SoeUGpFT1HhK0tAstHVrFghV1y81XVaLJ4IoBAmxy38CEnrzI3UwoZTDnkeUxYK8xrZBhN6O07wnZx/jkuE9gq6LQXct6XKRPTAwAAIABJREFUjj83G/Wkp3A0mkUA0n+ZWinW26+rYVDdHPkncxz1NIiAhCS30VCTP7dcw08EqRRdEExKdeqJATlNNWAo1r/PkP+ghudP2vj4kz5+/uYjXH3YxuPxLMQlVWCpDroZTpvO0H/LIzgDOcJIGDR9lBileYHxZWP1MtXGJy6WUai+F52S8pqqOlH+Uj3FQgIBp0MhG+zeyX7JVLouy2dd52tVnNmgY0k+RABiOs7zn0MUJqc2WfpRBhxuY71vK3Vu1OMmmmTLqoUD1Ncm8kG+Ag6gzKnIpLTMSRufSYWqPo9ALqoCaZvFbRHtg5FJoretQjSylSnly3FF+TQVQFqAJ+uvW80VtNB+BnnEDVqEU+RkWn6+70PN7fNr+V7SNeJx1ArKJF+uOv6IBRKD50eOCjw0LME0MPNcIikkF1R5+qt//2M7DlYqPdUbcuOtdqBa5VOlAQlc3HgzPOldpLNRNraqsmBFrJ/CE2PsZMoSGPJOykkHegfkZKBcAlRIAsNWeWhu3gAy4qaJQjzN1lRoY43fv8DzmEIaRMEsAR43W1V4Xd+6V8jxRCHWNjDhv/K60wAzN2jF09NrZJAdy8nLMfGaNubsALiampi26uerCo/PzXmnLSxB9zSgy/tNtBFxx7fu3b7VwRCGVo2DFc40xmM9FWG2OcZ6D9heHOKl3R52duewutZBsyMgbox3P7iNf/7nt3H45BCv7DTwP/67l3DllXXMzgv4IpPjRo6QOhYKuMdvWt4Zjpo0m5MQl8S3xDi2LGeu0cXgpI0bn9zE7377FoAOLlzcw/m9M1jbXENvbdN6w2k+nISwPC9Jfvd+SUZBkNWOxQBpsXx9HMhRTt3Dt0eI4CAYfr02E/+dZUo0gu8D/eHFE1qdSec8eQkZMERJcQOqL+k9HAgmYB+AVCX3zXvOpYrSYuM5o5PCoAQrbA+TBI4DDd8nGxfZNn17kp2oVPWWz2XWgpu5mo4XAWQWfs87lGcWGWH4IeQjahg9nI9rE+dbIjtDZmVitS1Z2ZBPpxXHlM1Cn9FJEAsmfRQYsqeTIOOTvDgN5wsz7OPS93nfADhHQwxP2rhzG3j9naf4/Wd9fN1fxPFQgIpCM6sK1FCr/a1sRDpusHrsII8rogHMhGIGDiPtfJAjPaVuIcOTdOU03e1ymUBBSE8ogQLPEzaywzFtrPrmDnRZjPrRIhJ5APxd+kCovq6EiLlXXA/xPZd5aUb+4v8iAZKBDPUxbQOBXALNFVvjIi1jTtE7hhwn+4yWYDeesJQuG5yhDALtXT5N7IjB8SY1E7nAMI+l7Y2VxcyJS2MI4Xm9r9gOBesyBj/uL/AXtCk23py+m4gS7z9i5/hau5skg+FkqIxzZMd6twMv/LDviJofpFZplbWS5/7LH/5krEDLlTirfZhPYBvKdcTIwpZZv2Ywl+ym1fmmyk2WgptwUNdUmbQSTE0XQB57wWh5zEFwzzgBNOvpbPuv5Kzy1enFVAHqi7/DSqW0SOHafE2FJBib8tppLn1eKbBE5lO9O84/PT9WuoaJ4n2iYqgqCV36UOGZy/TV2ykUSASBUWgm1yYr/8hURlBZrkEcK6+d1EIyvllWpl8r5v+Y1mToREakTJ0+F8MrVsUpOljy4WYbp9iYHeHKRg8XtjrY3ZnB3HILtWYDp8Ma3v34Nv7+H97Es0fPsL02g+++3MP3/nQXm3sraLUFfMld2GjXD4QXBkMYGHOboqAFICfKQN5iKxBh6GSHSy7SIvqHp/jyk3dwcnSE9e3LWJBQ6nzPw1XWMd+uL6yeGE9JLA9HRXm+azWhlKyMrxU/E5kl/V0+x3YSbvxUi/OZvDgijcHHoj+siitHJVwjBtYkK5Ip1rIULFpCvp7y5Hi6RIyjcexpo9gc0eDqUsn5SgzXUVsHAJrWy8GPJv7SWAb2TG8RGUdOm6+ntmvhfMv3CzmI4DkNOyQFa/6ksWHD0yH6J31IGkVvfh61ljO5JWDSMQWwmNawmA9vB+IUTpYlHkfCddWcN2lNQHBGTOUsqZ7k4GFWbXHj+4CNp21TcwPnXEK9bgPPHjXx0cen+Jd3n+Pqwxaejrp69qrsYGkiH6BoLkGY0tuQfkRFmoJeTXrH0VpkQxJQYBGCs6Yx/ErRUympNN01ueH2IYOT/Br2WIg6wHPMS3hV1dc5haVqE5mDXdqm0ErJ5TJdb8LJjhssztiL7aM9thcTVvSKyb9uUS0qiMypXTsC3Pg3mcEXATnbcjammF/OaNu0VBqO029cDa9TfZXhXo9guGbjVxnbqTB13PKic+1EoXysowK50JPUxDSw8JZrlrLBCfhiF44JW6uErjfhMeHzVmMOWR1LscestIir/fWP/2LMhoteqpMqTPX2MWHPEbP9cMXNkKS0YaBCcYm2veFtIjSRXf5V+7upUacNcKozFRAk59e89FQFo5Ut5VEVVB5Gd6bmuEUTwGkCJgLTbDYrVHKlHJjCFfW3x8Y9qEd+Jm1wboCkDDxfIoJBGUukduNWiwg9kT0VmxC7eU9WEqUNmMBmNubR44rh5Hh/br7Sm6kqGPMGSy83bqykMAmsxYNTQiCX4KQ1UQ8kj4KMsOGD/PD2meAMuCebNqWm+NS0Ck+ESzyamiZzDtBsADPNU5ybHeDVrSZeu7yA9a0eejPS0qCO434dH1y9g//8t6/j6OkA59a6evTV9/5kGRvnt9CU5G9h0yTZWw2Y3EwapXoivje9ditmm5qhKmYZKN/uoGgkVace/qt1gfoMBof76B88RWf1HOrzc3bkkbIhmihh964LKyfWj2fLkgLw+UutKPxvVwiJJhDlo8nvAXyxYMINl8e6wgU8d8qm30GbzzqBl4JSb4hMDZhOYyiZwQBggjeeJKAwhO7SOhnq8pDCvwRlyVt0dcQQJUOsQcrJRLHK1KyHA1KCPs5n3HzhNX18z6eT50zP6sZXdBtDVAkUhzHoeiZFZ9caDDE6HeHBN0e4dfs2Oq0G9s5vY2FtITfh9dzitJ5qQArnhuvIfLAEIgm8GVINhkcvI7ImbBudjZBnSbnS83tlD3junOrwUC2d0BiZYX9OCUcetXDrixp+/e5zvHG9j/3hDJ4PrZ+duhJkZDV1xvQE97aBpuAzRAYlRFrkMSrOsQ5jStPzJC5uOAsARHVEgKG6zu1BYsw0/9RAlepLfXYHN6rjTeeJrrUzsF07VHqXxmrPqqNDuMbrJ7Dm1Zl2NV7XdKjp5HyfPB9FfLBCOnBjB/kMTJ/d1yNw3iyZzntKe/I9+/8XyOl4fX9Q70fmLOXAh9BidvBN9uKxnbx/HEfFpruTx7WMTxyJg7xYEt60ViI2PgJWP33KnVi1reFILi6NzNtEVw7mhRZyK8JigNUAh1JYyTn0/cCoJosdKmetFhfkJOhRW0H4GLYyIGLvZMCWBVUX3nvA1NDwfnKTlSwRkcri8VwJrWKccr6dsm2pn0peAsfxce4rTBMBTP6ArP9ICyMEyKXnSPPASZRFMIZCQQHblqjQ2j/OFYsPpler2ghjqDmCuakCFDyUCKJexJgR8dM42HdM6DTq5/OZGhX6ZOixXjYDoS9f8Kx4jis/n+RsWoPj0G8r7BBuTDYwTnkalKFwikX0VM0vcODO52FfIQd/9Ib5FEKD68ZuWTi1OaqhKZ2rmqfY7Y3x8l4X33lpFpubLbS6UhxTx2m/jk9u3Mff/cPv8Xj/FOfOzOH7ryzgu99exfqFTdR7HaAveUBqbjDsH2kNbLMzz7K23PZDGUEacUVtHrX0/CMVJ1kQz50zZAc0ekBL2jLIPRyEkOlS0CXJ5M6IEJzJ/BCA0OpVmvh6SFS/7+G1FJb3XC7TaP5+rKh0dtE9WBdgy2lK9oY5USI+tTB+CktgKFl4oGMOAEYBYCgwyGqkyO8rwSAFrPKFkM/mz0QWjYCRod+kaZnPFfPrisIPl8McMyvy6WSOCORZes95Y2l/SpphlTGrhH1d6i2Mjse4d/cx3nv/Jm7euKN5mT/4s29hZ28F9basv3vmKXxJi821KvrdqSjxrNtQ1KJr7vLH8DT3l4JbLnCoQtU+cZ4bp5WrPh7KjrKBdDrCJZRFlr+lRUkPz76p480PDvEv7x7hiydtPB130R9Y65ah5sDV9Dg6NqniKifw5CFTXU45hNybCYs9sjqUbGfskZhrHV1CarxJp1DeqRQ2RNDleyXrzMBcpbShTHRkFUjjnx34FJ1gwnwKI9Ou5sAh7VeyA0pY5Fw3E7ncbDelyDjPZCDDnOgEyNx22xgNfDJCQyCYbZk9E8dBsiDbpWpI9Y/ZK7GTg0Hf78deaxmE2lbzOXCYyrnifNq4zC5HwJY/56ROkAU1W7KWkkpmf1RyzuzZ7Q6Ws8d1ECAn39Eaa+1WYP1MLYJhcyH5jIYjOGcjuUZxwoQdAcnDT7N0sPpVV9xBs45D/a3coodElXbHcMej9tMf/nCcOiUHWlovHwBLNKzBNk+ELpNgOs1mHhT5sxxDj9fg5KafjOrYUWmVezDZlItgSJ0Zl3J9egwZucZNHe+lAulVt42mJZTG98WwJSfWQ3Q6scFLiUCuBGKR+aJPacohJ8gSyHE+ps3zxAYuJy9sxijsdi8eJu+5Jv7dCSYuMozTmMJgt5NX6hsoer46BwkHTII8Ohp8hDKkrM8fbbIrIcqjebwBnKoXZyCENtrWwYBfw/vJteo1zDVOsLUAvLzVwKtXlrG92US7M4BU+xwd13D95n38/Jfv4elBH+uLs/jet9bw6iurWN9eRKMroU8LJ41rdZwcD/DR+x9jiDFefu1lzM/PolYfAnK6gqkB/+lG1Y2JJboFRkSNrLwmwM+NagJVjAs4GFH8SBaQ4ZaYIRIEg0CO12K4NwKyBPpCPp2+z7Aic4v8WQgcGWqlc6+5VD5W5gLGKXBdYqMLtLbFunLeXCwomCLjqWhg4j0CGZcLPiNlReWFDLD/ztMeqLXJWvHaaVzx2uHGSQ6L11TLssiBIhBZz2Ksyjh5XuGohv7REHfuPcFHn97C7a8OcXR4irWVBn7w56/iykubqDflyPnQ5JlzyvnX63FhGN5m2NXHk0LMvkia2hZy7lTBMVwvb/opDiJ7mjvI/RcYubRnvX8hD36m3OmmFvZCrtXG8KiLTz87xs/feIKP7zawP5jFsQC58RAjaSAvZXO61zIzGlkWtVlqJG1/kRmSvV/3qI/qEp8K+7znzk1UIrqjS+Dg+q90xmkbBASII9xqSBQneTOey5evRV1OduxFut2eyxsghwI+i0MwST6DwCRxpuacfbO2XdZ9whzNJMpBn9LmTXPYrdtEduSrer1qh9nk1wpTkpWs7EyuiXYRSEUsBmI5F9YuLOqZf71gTm4SbboQTQpqfP1U0pShi31mq4zntNButLNmpxw8cdvIyTweGRQgJ3Mlz0K20JoUhxw4XVYDv5UzzhUPZYNaOgxiX2wlDIja9HpPuRClIN7QXfwXP/yRNgQmXZ3hqAMhr7KIG6VygcqmYMfm6sLF1hx600Avc+UnKmRsNULUoSKNHp5jUq3bxmT0c9iOAhNBVQRPEfhYV/HscZT2wgTdpjjXi3Ky80aLzxe9EjuHU5SOAblybNGriPeeNl/VsUn1VN64bCeTbZLlNuoGCCHK6q7zcGfxfpqfUM2j8xcUTzlP2iPQK6243tnzNDvANagqO/d+CiCn/flCaJZKWe/rFLd5M/ZFnS85l1TWaSTQqYZO4wR7S2O8ttXBq6/M4Ox6D+3WAONGDYcndVz97Cu8/vuPcPjkBHubq/jeKxu4cGERy5tzaHTkusI+jDEcNfH48RC//vWn+Pkvr6HXa+B//Z8v4Qd/ehnzKz3U2s6axbCg5s3J/E/7JyP20xF0+PncSXsY6mRFfJ5QTpfRZ943ehGXzvEomxTfJMwnpXZiTlfSVhUM6kcC+JvcV9wH3sIi2TIWRBTgR7dMBt+lvFRjZfzsxKde8EIUliJ37UWXqAA8xyUCUCqsYzbQbi09lzFUeKp+5VoUQmuWwEZAUBiBa/qe9RIUXXf0+Dlu3XyAz28+wPGpnK27iP2H32Bm5hjf//NXcfnyehXI6XWrPgP1U763s4Rpycga+uQIgFM9G44UU5kjC+cFDDy1QT/HogYHeZp7x/ni9/yGTCeQgaoKkkrtBnDaxYP7wOvvHeK3H/dx62kPRyMpBBpZ5qlUm2qVYtblWZ8xxcA3SErhcTFnmLlovksnkDltvjhpiUr9WzJA1C2i3+QalWIz9bUiIKzKZQRxBDWTet32j6U65WgIO0FUbYmDOOpFjRRRYVTTl9SH4dGLSSyjfOd7maiSGSMzZHs32qu4FnScy+0W568KwoOeTtsjlzPwOhFI2zaKbVPyeF6YD8/K4dh2iWJP0ir0mGQPXAVQLFxwokczaOpyxKL8T8CnzzFDmwUzmOYitQPL+EBtsetDDbnGYhzJh6uoaq6lVbQrk+eYK1VJy7z8xY/yWau2obOR0GNSdA1dQIPdmAQdMU8rexdmP8zjYLNeQ6B8VANGEchx8youDUdIUfBNXm2sCROGsNy0DZjltwrU4nPYo2bqXSeKLJ0ql9xTrZ6S67OBepGwVj0ujqS6kdKzFaXP8umStaJQx7A2X7PPNyrhUW5CHvfCuaenSAjnXHNlP0YgVzFt4Q8+d2WcoclyccFKPycqR31+V2ImLUHYuKsS5ZwVVi7cNVlRZaMVzab+aqMBFtrAWvcYr2zV8d0rS9jc6UDqFUTcHz09wYef3sZ7715VG7O3tYJvv7aNK5fWML86Y+eXSo4aBpoS9ODhMX79+k386te3sH8wxFyvjt3NBv7d/3Ae3/nOecwuLxnpVpfveDhLW6QQzMlPMVhyuoPnkpHhUjbHE8cTAAi9xGyruAbniRJuMNN7NO6cwQJocHL1JwGXzzX3qg6XRyB5tWQyEjSefl8VJmNHMlMTFy+vlQGaKA0F8GIeSColLE2DjysJcHiGyPSZUPkzkK0PUhWBHIetxRCpV4CfwFOwh8zHK0FxdEz1+Yq5yM2x8gPlhlgK5If9IW5e+xJf3LiDen0Oq2d20eqt4pOPP8FouI/v/Ztv4cLFddTqfhh9YlziGOVZ3SDGzUoGzlv16CAILsmwJUbOGWVNWHPdpqeUSEhUQFgAcewXl3tQhCpZmQZpKxLIIZ0nuYbo1RaOn7Xx8adH+MVbz/HR/SYO+m1l12QE0pJECv6Y61yRmopN8JhMTAtypo7OYj583mpiGbqiztTPJSYrgpf8e8U5Z2P80GpIp9uXgtOWDW2VZSqfJV87V+xWRCocWyXfjSkpKY9YVz73gqVe1WElv8qYIPszAwt+tiQXlOxMPUTL3Dp7iqzzJ/fqVLvgOjyDWZIbHFMBQgv7F+1ksre+5+woUK/wTXvcxhUJAxsz87FjTqHsfy9M8PRQ3Rb8vv4ui2zpOmkaXTdGRo+zUSkWJY7SsQmAq7KwJHoGqYDCIozJBgv+CARKBTP89Mc/1q6+OoiwFmYQM51nhta8DheBHE5xoMaYmnw204VZo9DTsEtFMGcnMnDCNSdPHlI9WHoI1Z5oiVIW1iUc9B7DchGkqWMoFaWhSWNlcWWCNDcjF3jI94V5y9f0ZGYFCH4cmYcZoscVWb0IUI12zTlyLwJ+KSkzKKeS5SuBdFxUAjwqKhoWVWiSG1CwgTQ9WRFVQaYtjBlHPk+szJ3wMGP6VLG/Y7VOfEuvwf5MoQLVlHEOZ6si8xBCLP1OikuTSqU/nIVmZpoDDafurQzw2qUZ7O7Oodm2EMT+o2d4462P8fnNu2jVm7i8t4HXrpzB+Qub6C11UGuK8ZKiArE/Ixw82Mebb17DBx9/g+NTYRjamkfRrJ9gc6OG739/DxcvXUZrcQ5oStjJAY6eOepsnPbsEgaOQM4ZMYIoxQBF7hWBi7aACPlmDLEx78q0vDk5cs/glLk6y/3QEvBj/lSo0ky95zzsl2gfB2822dXjUwjkVMAdNMnHYwsRFbAIIAOwU8xQhAynMPdJZvT+UYIKUJiYnMDeTGPEqPXIyPHZNOeCyf4BQCpuJVjye+b4RxiQs1wJLPOz9GtlfbzgRCKWJ318fvU6DvafYHVtE5vnLuLopI4/vP4HHB/t47t//gPsXTwL4LGBIfM6SW/n+6ZcOJcTFTsHqFr8Q0bWZUwtlYQ7HXHxaLfEyBmsMseZDYEzE66vKcVO7ysAZ5VVYoaQC6j5lTUM+23cvT3Gr996it9ePcG941mM6i1tECz/RP9H0MWHjPorOu3GuMmjlPrLGSAPVSkjV1TqCysaGa9p+lZBjUcmUoSjaCGh1/A0FbtGtH/eXN+/o6RBJS+dEMvkLj2ntfqv9PTU+4TtqGJbca6rOWY5BOvkjI+LwCc+D+e5yrRNZ+SiDY1BiOo1MuNXspDxbFWNF025SElyVELePFVhovhCpmey4CMTE7lIrFx3MnLqy3rvOm0BQuyjzf/dKBb4NuMAB6TOoHGt80Y13MLtSJll6hhtrubgJbtYLHgAuZYj5ygvgpHSyOpAWA1aGGdODhsCpwNtjWtzpoSnBUiTX5nkWNlmbB1pRrmP9P0S6trsWjUBv9xkdiSWS3HSsZmdoXwTrJoHxgRZaxdC8GSefAYtTEk0ZF1PzShF8dk4qitZAqzqVNlCRABS5u+Va1B6NZMbIe9efteEI84ZQ94vTkaNAjZNDqJXJ59lWKHMI0n3rTAv+eoJrwQjnTYXWTye8OAhWPlObKzJdjnWzZtpAba55J+AuFazht74BFszA+wuD/Enry1jY7OHtqS61Wv45sEjvP/hp7h77xt02i1c2dvGS1e2cGZrHt2eVKH2gbobueEQRwePcPvLr/Dw4TM06rNoteY0fKxtuCSjp36E3uwIa+vLWDy7BbRnE3YygZfPShGDFDs0vJLVmTo1mpS7wjhr6MtljC0AUqjOWRMFFiFEqn8S6ITQFE8CSMjdf4m971KogblbLl+VPJbADFKhEVjoI/nxULpnAvBkmT4XKoYzU2VnwZwVusbPqi5AXKBwK2wZWUsHMJrLx/3i4MNoh8A+JfrC168UZILbIqyaaBgPN8diB10+D10KCyv/hlKJVsPpU+kLWEe728Xx4SH6p8eYWzuDencWTx4e4Q+/+j2Oj5/ie3/+b7G9uwTUBcgFeSFlQC9M55YMqcsBwTN/Mh9Q0jEUuDGvU/4Wxszz3ARYS3HDRN+6iBhC65v0jEz097X3HnGJtVUgN8Z4WMfh4xm899Ehfvb2AW48nsPpoIMBasJ/68kp4krTSYsGN7VncPlQHcJhOTNj0p0ZHxp2Ajl5P4EpJxZIQjD3iywL/1aCIrC/05x2dvq3vKZqU3Xq70oqUfZOKsCv0Jr5UwzX0THyd/j8pr/txQz4ghzLSRVxjnzPVEElwRfDmTnHrNySsRgirlFptwlGbc5FBVqniGwzJztayPutVqtSkKC7yfVFfSJPMeRLZi+iMmQ7z3XSQKVxhE9LGpQLIJqNFvrDQei8IaA4YAeug4q359u7c2EqOxRSODhjrjqLJG29yo4UzE+YBHKUp1pZtRqkpYqOycg5zZgFkZ2lnVqO0dnUnNeDd1R2NjPpn5GZ7p24a2fqvJojpwJA55jtR5joqLc3L4VARgWZG93H7dKdWDz9ii5GzZvG8hgQo9tVGHkdgbzCFKbxJ3czTVu5GfKXZXFJpdpJEGb7LFk9HnrPi6UilEQI2GczmGMvuNLm5KqkROaEDtZUjFGR5dcm2TgKV2ZBbT2pBGOsnpt1IiRCPBA4ab2GDcLmwz0gZU05y6SjnRlNFUB6Hf+UJMzWzcuWLdqpj7E808B6b4jLqw28vNfB5nYHjc4Qp/1TPHvyGPfu3cfzoz5mZmawtrqAzfUlLK7MoTEjgzgyYynAS4bXP8LJ8RMMR3L9Dur1HhrNNsYNMR5i9Cwnr1Y/Rr0+QK07B9SkbYhSt152JOFUuZ43X9U3mRfiAkbqUe2ggyFKMPOY/LmNvZIxeuwk1Tyw/Qc1OfupcWMGZkgXlArN9+M0AK6XKgofuAcY2yY4SOG2AODInhHFm7BlUDXNlY+KNr7PzUgwaCuUGaHExHmBiG7wULHpHq4vjrOfEQgGxjAo9Er+oc4b33Tgqc/DUw1SYlhgwOTzlKkaMKjh/u17uPHZ55hbWMLu7h7mV5dQa5ssoT/C0/1TvP6rN7W670//7Z/j7LnZDOQkZVOeJZ224eOmfJCl1fniMWH+nBIiVepKu4x6EQLP53Vgxzw4fpa95fjgLIhJLCeZZJdJ6ne9RxJOv69Fe2rjFvpHXXx+4wQ/+8M+3vuqg6fDWQwkydzXOaRJu8R5pCh0CqAIpNgmAUxiLNw2+Qd1xVSPuzOfUI/Zpahfqa6kl584bqbxCx0ZigKNVKjq89L5tshWqsKYdEqCraLN85HZHAQgp6yR20AFVBVSxoGqHx+Z5okhYH+SND5nEm3r2Z7SdeLMpxZakbwIJMqU6lHuEo7ZbIWkUllhgBEbZLhsXiMYtOf1/G6elMC+aum9ye5/Srt4Va89g40zBZap9+LpIGRHA07h2IZpvFkVWiojK4Ej6xiAnD6PzaDZeJ8R9a8N0Ob599Mh0iks2c76iqRDCHSOghgmIMfJi4xSxVC74sxCbIMi8rRwnmzODHQUnDk7pEuhN469wqy8V4rME32Y8vSigOSH1R5DFKwQgjPvx5LiCSyiqvUdYD+KNitaVuxUtZZzO/VOoSo3Ij0ubvJS8PR7hUG0KhUPVctEBGqf78l9WFJNWpv0PAGM3YvKhgwbvaZI1Wf2LXqFE0DTN05JX9vc2VzH93T9Cz02oah8fTj/lc0cjbnfIoFCL8XQqiaHaRpe902YlCjJK50H+ewATQFx9Rqao1Os9WrYXa5jb62Oly7MY31tjE57gJPBEY5OjjAcnKDdaqPTm0Wn20G720K73UBNGLjLuusZAAAgAElEQVSatxdRQ+jMhrmPfiKDJ4vLa9KUjiyXHDquc+OsT1p/+cVDqQLk9CG8MjSxXDTCzhzxu8mK+RyQKUkMdHK7uSXcYhF0uXGdXAhf3gDi0lgYGk2qI6OcWImYmgqz4CGEeqJxd8fMNXQ+IkovPz3vxkATz/F8AbCqPBPDqi4YSWQCwOOY4vmkBJh8L53AwPj9lHvzO+WcmnV2JjQ8V7wHmVdpMdIHPnj3Q1z7+FPMLS7h5Vdew7kr59GQs3w1jwx4/OA5fvurNzU17Qf//Z/j7I6wvE8UBBzcvq8tk2ZXl1Bv65EfLgMOWhPAC8UHarS8QEE+zSpUlSvpTejyq8dxySV5+ohfOwEy+ZtFD8VEeKJ+Ar7KKJveNxngT/mjiVG/gf37Nfz6rQP88qM+HgwWcDQUwCStaOoYxurL2BYqFkAlYJPHkluDUMYtPy58wgCCiplkF1lbFWuTJe0wbA0ralz0M8G62pFso0QHli2dou7kfY2Bsf2v9tXP8J6qK93qvzCZPwDQHI1x2BVYnUqO3LRIiL+WGb3op1TPqI3Rmgh4y8iSL3aawWx3IlirsnzTIkFl/Nhaf2S7ZJgrXyeBXAW3OU055vnT3tgCy7rlIgoD4tR9lrtPJo2tu9j+jGuWTRrlyyyVfk/NQW43k+css49MuUrSJnbI9WbsSZfI9hTpCBG2v/7xT8aJXi4Ozk0DJfXK0KoCKKesHbHzuCqLKOTFGnvfKI1eeEPTaPgrh8SqJ5N1UhRuA1oxZ8IUvXkglJcy5yDuWyqQTHdznAIFcv5YUMKa5mKdm9U2xHYk7u0lAfZhs7cLASxHoODEk3ftOtWxxvyGPOpc5ZrBVEzADcCwArgmrMzUNjGloombIILUynr56R4q6lOZFAK/rFD4WT63sabuy1BZ0UOVDzvrWXEJaKc00mLn7BqjV0NjPESvVsNsu44enmPvbBOvnp/Dhe0OlpbH6HZPUYOdgFBvNtBo1NQI1uRfYnacmWAemh1AnENuZKRU1lxDSM8gBf59oCHhWMl78lwjuY6CIz9fVZvPevI39US6t4fDmMNkE+b3J9PBnCYx8rFoILJRIds6gVDmLOWUgfRcQalX2EHuwfQzbbBg2qKJy2DbvLvANlQ3cX4mMliuTHNe4GSVYlJwkcWL19Wh+FrFZ5LXUxI/J93XL8ouFSNPgqhcOzynrklxRivvR3DN54+vy/RoqpnnADZbquBvXruOa59eRafdw/lLl7F9ac860YiMD4GD+8/x+q/fwrA/xvf/u3+Djd15YPQMj+4f4KO338fK6jIuvHYZ3dlOSJByR4P97FKvOYIx9n0jkOv7CQ5DO5WEpzOQAWauXHTAdH2ZQ8i1j8UlZe4jHQ46Mb4uXvRw9KyFD6+e4h9+/xjX99s4qvUwGIlOdujlCj6G6hRKstWUrxe7DrDIKBtlppqYgWXYxhoU5RBi1Ume4hSnve/XS956tS9caTdV1xXVi2IMbAvk96KenNDgicCm3puMVlGfT3PW9dpBlBNoCqmlo2EoFHBbz2vRseYYY8uMctz5WQPb5A9Ukh/chnGOSrskjFa2v97xITkGzrMRo/gFEwHijkAkI/QkbtevtuYhMpJyEe1IxwT9tYDG1519T6Ou8eupyvFoieTcN8bWqmaCXAr6pwSwhje4Z4IdjYciWHOV3GWDoVXGajMCzSiVQsUcudzKjjexT0QBqoACVSo2MbZIkjjIlZV0kVyZoZ0aUqd+Nii0RnyyZFIIwYkny2fMa0bpFeBQTFjeuHmrCIiSiZZxUIhS6Jgl5d5AkAtr4b/J/3Qe5Z0pVZtRmCY2u+pFPwIteAE8QYNNGkWotcJKvVMP0b4gabbc2BGwV21VzhdkrH4q3+9rHBm+JBtFYYbJtc1QqVjMHldLyX3V7fNJ3zvYUwE2mllWqC4NnLXfrrQAGKNTG2Btpoaz8w1sLI5wZXcGm5tdLCw30Gifot48hWCkhpyWJ4C63je+Lx4fpdiMZ3e6jFnJtp/92cF4OMbx8QlO+wN0uz00m200WmJ5pW+YCJEbN9koDa2oMAzCvChvM5EekqwJ2TD5PMGEaS4DdMIG8gBzGlbmI9kiO7gk+yL3bDqIKZLz+fl0fBUT0t0waJEEw4QElJ7jp4xjYDWSDQ9hxQjIOf4K4PddI+8JExRbA5AZ4xjl78pJCRFQhuemMuGchWrzDCyLa2XBtd9ixWrMh+B7BNYqoHQKI6MYwbVfXM+79M8OgUd37uP58yNsnNtGY24Gw+Mj3Ll6VXumnd3ZQXdBQvLM62spkHvjt2/j6PkpvvNnf4a9i2cAHOHGZ7fw/h/extmza/j2D17D/KoAvFOokIssselyAtWOJMmW6U/PbRtKMU9xTipbGen3vS2L7srQNFnXzwFdMmgx19DnIOV4ct09l1PXTGStjsFRC3e/buEffruPt24M8WQ8h0GtieHAGwKH64veSLo5RDVUt3HavWrVug4QvBGD004Y284CK40kuV5S/aa1QlYoE8FGBQwFRi7aldIORpuS+q/JcYF6ELwBuWm5xhRRgiZ+JurcqOPj75Zy62G/oIeZ36c+mjvDSU9L+JBtqpx51BQZbbWSrV107GMEb/r4yty6nLtN4Mz5KsFhJC9SgLfuTFZq9WL5btPAq1UoZ5tefiYRTr4GvJ8RDhmv2HxbT8L47NzalkbE+TF5k7kQsqCuDkmoPE0yOr2VCu1fypmDgUDabltjw0/EWAqCBchRkEoBqQiJptPYhLEtSOWh7Fn1gRgqrBhxSVytGG//gtLV3FwWN7adY/k7yQvTSjrPB5DzXr04z3CfASBdGE3kzJ4WxxiP7OJzcnyWMC9ALveE01Bm8vLtuVIpceqQnQFJBbQoDqjCvBeBmrQRApNptoNegoHg/F/Ia9IjokibuLAVhSFcQz5r7Ogd54EGJ69pMNj+wdJz+KPy4gUkyaNLVVjVu9q4zCAIyFKvWsGTOwkUfBdgATRtAW9y6H2ngV5rgIWZEc4sjnBxo4OL27NYX+2g2R6i2RKgICEj2QxiNmSdRT68CaU3a9RbpCapwUj7Ogp4lr5eD/af4813r+GLL+/j3PYaXrmyg831FczPdtAW3KY95LxaVfPhHGAJc5dyyVy+08ZnXy9n5RIo46Sz/Qg9NDJzoT0Ec+uSodUHyqDLGY3E8lFkYkGEKysbM5PVKQMOoJKuCoUCBKslC0frNyFGxQslyxb/JljIbnw1NJteDzlgJvDhWCwHIHy9uvmLLRCAV9xzE/efAmJ0Tpkj5/PPCtLRGI/v7+OdNz5Eo9XF9/7sTzB3ZsEchL63qdHPenWosmEtPN/v4903PsCduw9w5Tvfw0uv7Kp/cOvzO3j/jbdwZnUB3/7BK1g4u2BALjb6JQjTMRGQOVvqjIHlYfK8Xp+nxGKyUEH2T+xfGMC8hhhcB+myBqDNEIPr5Kr+0l1vHtuogeGgiUf/L2fv2WTXlWWJrfv8e+kTaeAS3hAFuiKrqrtHMRrTVW0lhX6ZQl8UUuiDpNEXKdQzMj1S9XR1dXXRFsmi9yRIAgQIwhAJk0j7rGKbdc6+NxM1CmU3ipnP3HvuOfvsvfba5jxs4rV3NvDap3u4szODvaLj3bD2h6D0EHO9QnzPc3ZtM9vtPKmfYcyor8jms8iNxzvxuErRW3UNsYpNsP8mksNQEAqyaV7lTV1OXUuWiTqYwIXilFijoBIOcnDj9eK1DgImyd55hCYvA4v/mIteFn2LJFmeso7Tbbk+s6St+Lat2vwnjdeunkFqBGnVQgs7UF5ORbDCloNAmeE268FqKieHFUU+Oac8AlM/Edg5AnYC/midBUwznUf7A9brGKXc0DxPerZpKAbL2IT57ukcCJ0/OwVKAGC2308CkxEfmD9KxydW3jqvEJoOJzD317+wPnJlxBf7wDmr4orQGiHmRGVBrnpP8T6lEsaLAxJ9GexRorX1hn5dJQTMshhIZOjTvBXb8nYPHSONkuekRLyk3w+J8iWdTT1TFRSnf9gwkYmehqLlkQxURnDh0lZC51HAVb9VGMLS+wfmdFSSF6OXmzo822Y0YY25hq4Yy3vTtpLfKyuxLFT7gHhIPI0AjPJRUoTBQ6velgqrSifzc1RgWbJyuJvzloRZN6NpOumkXh/1MdcBFrrAXLfAoYUGFha7OHpsGqvzdcxP19BsSQuSIWoYoF6T3+2fVMFJ/pF4aXKSh232IKCqIcisiPzVMRg1sP5wG+9/dhtvvXsTn3y+ju2dOrqdIdaONXD+1Cqeu3gEF06uYm6uiUYHKNoC3CSUKi1GGp5fF1pxRDqa8kwAR3aOzkxulGfALAGkSid+3ympwpU5W5z0yHwlYBLCkayaTTwzFQmjUWXHJLW+MOFwfyJ4piW2grlrmR05QFRd91eKINJ+533COEpAjrmLEpb0lhjJx9nvlJSKFxT4ufOYhJR/JwsWSGqC/Swr9rXwWf2bzliBu9du4e03Psa4aOHHP30OR04cQq3O3DQCZ66p5IcVGG2OceWTb/D5F1cxu7KGsxdOY3puGje/vYHvrlzB0aNLuPDsGfSWhMljixDm18ih9946RMfC1iEMi/rfmsQz8NBsdBb8eRiaTXPpDJ3KoV9L5VK2k8h76HvI1+ls6r0cLOt16aw3sLPTxmdXhvjtu4/xxd0WHo860vHH2RazR8JwCIgbDgXIucMXBCmtsrc9MXtggC+o/xymS8Vnca1Fx7p+TaLvp/6EPpVKV+hj2/8Zi+NSEBjofTqWkQpuLzVseYzJsXfZjna5rD/376D4XbOTIeLuY+JYky5PjX7dd6YIVLa7QfRArFTyzKONyDYnXySzR2aTYk6dqTX2d40rlZ/RWDcZQxkUqZqLwCdOi+YgOvPln9OIDgtdGPkSIMf5dndkJICRQRFeMx0pmO+p6yvMLvU1Izj+twK5g6JPYX0J+FO3j6ReLBqUTK3LdZS1JBN/9fNfTCy/rYwcqZb0Jv7pdMapzmWuNDFmsZZ6lLHrtSBRCpchcrbsyFSyeP/0rnTAelCzT76fU5b+lrd1gkxBFt4VmSCvJLgBxOj43Fu18bjQJLuY8/0SyvbPmeDnfLAnMWtpQinwLo9xc3HBKNTSYoXXk750+pVouF39MEE2EgMl79ep3Ng/LstzrgqyDWTh2IN+yBDvB3+ZBt7HyjFM6lKS5y83i6zOWQZykQHNlau2PvSyRGGOIenPU6062tjFUSlkWOlg7fAMFhbbqHfbqHcaCtya9REmdSlZL9BuTNCsTfTMxmZDPC0pHe/r57hxjV0Oq+f5i6NxDRs7BT7+8i5e/t1VfPTpOh5vi32dEqSGRm2IxngTc+0hzh9p4Nnz83jm8gpW1+YxtbQCNGcAYeI0Tc7alCjIGvpZldYhiwfp5d8VUAVmQz9DYXIwU0radnBEJkVbeiThY6DaQ5i0xn4P5ns5+51kwjRjBZwlS57DCAcBS8qve9Bu2mwczNsi47qv31coWkhLQnaleuJFAFO8ngIyaZkR5sA2VWAnD6j2LI3VP5/Nso+katl8PnQZuV7sHurAjHNR1LHzQFqJfIDbP2zgR89exIVLJ9DqyLTsBgvKQhN3AkY1PLx+D59/+BXub44xPTONRqeNvd0ttDHC6bPHsXLuKOo9iQNaDqhhJg+xC6vAfDZt6kvwxrYiLjvSYkRzOj1EnsAbUwUiyPUxJgY25CGmvFJ/zfVXCtXr6SjeU5Egz8+zHA/a+PY74JX3t/HeNeDedhuDSV2Kd5PvYuyZOX16HrcbyBR64v1o61OE5aDwmq9Z8lco39Ucao/W6BmzVlCVmDUd+/83IEdApo3K2c0hbTgP6zrJIC9Xw2lVoFTS37ps5lSkqsxkLExn5LwwBgosrJxYer9g2V4bQKeuJACL9uMghqk89ioptN+psrlhFKrsUCX7qRSPiCj7vIbrPMGe6dJ6ypLaLQazBNPEUzjkFBHu8pTLSIfIpohnsOb0sNxfVgpkNJfei2EMaji4q1Q9lkEscYVXq9IP9EIBYhVL71Hps19Dj8GkJv/i5z+faD8s70fERWJtSDzaNQIu2cfsGyeibCDPQZJW/tQw1kaG/GeDroY9ibRZKcrKUw3R+mYvgQc3MCy51k3hm1vXk3lu3viWOQi6UOyknAyIJY7an96EWARFkmyZTK+hMsun4mY0FB5KmR3Fx80VxxwFXwAKqWVjLyPQcgMcNjRDngTBBJVSWWVeDUUwCLYeSGEVUbK2Mkdjb9x5cFHF/qRUeWYVJFUS1mQ3KhMdqReB5M3mZfciD/SwfDNxvFUQ55LpZ9SJYjQWQZ6mIV44CjQnE0y3C8y1+zix2sbp4zM4vnZI+72J5/nRl9/g/c+v4PHWlrJuImPdtrBzHRxamMHq8hyOrM5icbaJqV4NraawewUadcuxE5auJhI8lhBKC5v9Aleu3cWvfvsx3v3oIe5vitxOazWbtCSRKudevYYednGoM8SJxQnWjo3x1NNTOL62iPkjZ1CbWzMAx1wktRsTYChVsTR0vmZ6woO3JVE/hc1TdZJ9jQMbl8CDgwhtQxGqECOQSxoqaaqcuhBDYaU2JDGpP8sk7WQCZwRAIpSJBSPL5wCMjCoZR/ky8yISYHQjSibDWYrkErsM5f1FcEv6IBR8sLghgTcHy3pPnwydr1B9nF73c3E5f6UCnPg8BEweWdCD553N1Q3j41E6yEDzZNTEx7//HB9/9iXW1tbw4xcuY2pBvr9Ny5qBmJ0SrOzVZHeMB9/ewddX72Bza1cZqm6vg6OHD+HY+eNozDah59ClamnmSRKkCdvm4dWB5MPF5r+OeLge2q8hFDKwh1YKtSXOyZsE0wni+hNcUy+xF1QV2BE1+Okh9RqGwxrurTfw3scDvPHpAFcfNbFZtKzfHs+8dAbNjHlYz8DIaCjQ5ZK6MjrnZV2cwXn1jEwaUTrHqd+Z2x9lenjKJlOOKrlMlFeSGDaOcmK9+Rk2jgyKcjcCtTmBlCiBKIITIUgcCNm4Kns22JOIeajfzZ5Z2hLZS4Y59UrBtOh4HKjwvYPAHJ89PpMRGTn6Z88SKi91HgUQleeInRyS3jkg/EoQZcWP5epin9zgr3szEjKsEoLnWGLI1nPP634iSm7aa5jB/EaeluEtdYgeSy1WInjNa019ZLaSINx0of5vCA1bxNJBnOt/C7J4qFxPdpALVZLTlfnS4/EqSf3SAkma9eqBIMaaqHeUV9U7vOVGeabDQ0zbG/rlJnhxMe16BuTMm9AFTxNky2nPYltJqm0yNevo1RGxGF2KdVJD4ZrlUmSfUO/iTAGw4G5O0qwi4ijIMT8wbk4T2rKARu8nAt7q96hE4pFcBogzuCyBLD2AopzXkY1vBqAxOdWSXG2G9ikO0tNV4XI9np6f68UqX78YEz9NLgn2WenF/CZv6sJcyloBaanVqQ0x3x5hvtvHhZPzWDs6jdXDs5g0Gni4uYtf/uOH+P2HV7DVL1AIA6a3sPyxyVDkQsKrQ8xO17C02MaJo7M4f2oJZ88cwdKhHmanW+i2hM0Tb7/A3fUtvPS7z/EPv/4c6/drKJpdTBrTgJwDKYmnheTmNbDUrWF1aoTlmT2cPdPF6VOHcGRtHtNHllF05WSHngE5be3AUJ/nKiVjGtkcWTQvNKAWTC1QKkUG+r7LUvK8ZUeEZHSCJKovJsDnBc5MpK5LzA/jAPy/CVgpAq0kuQdjTYOfxh9YszTOUBQQQlBxr+XiDb9Q1IPczAwVs6lwCHuUQ9CWsG4OQ9h/6di0ePFoscKzp13Bm6dNUnbhWGTh+8DC65yfFm5euYU33noH3e40Xnz+MlZOzKCoS44c9wBZMYZ6xTo3gEGBzVuP8PDRljpV0vtw4fgyarNtYLxrodE05563llg1P/BeHFJtiMwCBXd6hSFmUY8+nq+xrA0BXnp+zo/LmsqFA9fY3FnuoesRzqVVgMiwaxpsLhwpGtje6uCjz4Z4+Z1NfPGghQdDaddjLJwFgQhRXE9lHJad7EqCf9TVdMSjdGcQldc25nOZ2Pr9CKqk56jk6ZFUT860sUrqODu5YFNKti/ITwWMGDnOnLKyTFaBEsdvkbbsBCUbeEA7DnP6Gb7MuWuVnZ6LPwLii6f4yO3iWbXsUvGHWDqbg7z3eIqT3TuHHuM1dNYTkMmsbHr20NKDcxwLNXUNK5G0aouUOK9pxlncEnPNJUIYIoE2bK8X8ONGLSwa8xDtFCnm+XPujRmhFaQj7/jH7WxkQPMcsENFcJ5SofgIxV//mQO5atyan3eEHzeERI9r3i9OvSPtF2dgzjwDYYF8A3ooL3odWbjJ7BoS196R7mlpHFt1fsyF8AcP+QhKG3uISEXaUT/ZdYV6jMF7xmb0jIx5yxCmJEx0+KvNJyteVLZboRgkfCZvlnwMTNkzpDeW8weq85V0LG2be3dcaCopBXjm6KSjavK9HBAE0J4NgAsXwxVUTkEH7fNs46Z2kKZrwbyFRJjYL+aRBfYlKWKhqYWg1oN5UJ/U0ZCQ6GQLS1MjnDncxZljPaytzaM73cTuqMC17x/ht699iE++foBJbQqjoq09oEbDgToCw9HYle0IYzF24wEKAXXFGL3GCAvzDRw7NoVzZ1Zx/txxrCwt4od7j/GbVz7Ahx/dxXDYRaMuYVRj/WRem6Md9Io9HF1sY3UOOH28jVMnp3H81CIWDh9Gc3HeTzUYA01hSloezqLx5A4OrIhMjDJwXnGYJo8gKFJqusMclDgLxPVWFoiGOgm0J+BTaPy/7n2WK1DjfYLBMdcwABaGOP0z+0BWXF+CmCQIOSPAPL9gR8KFCBwZ688bLAARMl9xbG50I7NH15m343tanRtvHwBm3GwcAxk9bTEj2MsrjNWT9VCuOBI8PcLiMd5+xti1nfUdvPLqW3j8eBfPXn4KZy6fQL0hJztIaNM3rdxbxcXz25TVFTmSKmSf26acSSpgadd6zjFvSMfoc6C/Swi1b2ekKtPNdXDtqJgt5NTxfFUuiyIVso+cLH14/8d8Nzb99XvrMziQM4tsE+05PinUrcDMwZ2cctFv4+r1Gl55bwvvfjvBvX5Hz1wV4GDtRS20KQhqn/gQGFWJhwCYqmRCWW+XIy5RZ6ptEvLCGwIb6Vo+hSDatDy4LN+mO3PoM0ieEzN0NLwVVgJS++/D76Y8OB9PYq5SrUIGbPlwdvv2QXOhQCeRJvY5BXEqmg6iNQLmKUFBv1dBWHw+s1G5epXhyfhanj8ClgzknFpIl6TN43fY7SEyWFXmMI7HZFG5LJsLPa2Da1o+wswAmH87OYvOsjNVTBljmyKNtunr5CzsyyXQKPuYZ7o6ZtH7uF1OmrhUIEhnIutpJY081KxVq3FieFOtUNW2jCG/hM8DYTCYFOrUnoTz/PP1WkMHLl6L3ovx3cpsVu+rsE1DmBQiUz5lijFzVyXTw3xrNnl05zY5mCp8jHU7K5UezT5MgSN6Lk1+YA+qAhM3BUu+y2wbhdLZwRDjzhsg5xM+0QNzZcDwdK7QiULvghO8L5ckA9qlNQh/KfjKgIuhYxlLzHngeJW+5udLyarlvkhRiLOTx8VypWKrrA15W6ijPZlgqjnCXGcH5473cOH0AlZXemh2G9jcG+Dtj67hd+9cxb0Homm6GEjl29gU/mCwp/ZuMBxiLP9GlhOonrKuoSeYa07RAK3mGHOzDayszGHj0Q7uru+hVu+hkFw41LVYolkbY7bXxRQ2cWRqD+fXpvXM1tNnF7FwdBHduQUUTWHU3PiqnWwATUmCIiAL4TiyWlql6EpSgZwbNgUyyYvIOVgKDhjGc8OfPN1QkeiKqlSQoN4M8+/cuBKkEDip5mbLBnpyzKOR+6q6y//IxphGrQpXebcncBVeTvl0FcYxFmaYAAVmKx6zFQErlUYV4GlYwcOdESwGRjOGfzk8GRtbV0RGMs2Vr5Us4GiM4V4fjW4vhzFTIYCfzyxh0kEd777+Ab65dhOnTq3hmZ8+g0532/LkFKDwBAomhhEsChvc9BYpLIqiHDMf0IsbyLipjElFKoEeQ6a+fmk9+LeDxxJL6o5BCW9z/XlMmIdj4/omzFexHSntyC+oDngGfaNxC3fW23jlnU289PEO1vdmMCokhaTcdopdtszH8NBjFCtXNBFsZSeyKpbM/03oNYib5XVThyWLHpieeLUSOHKkmX0KB0L+hazjM0C2grtMbqT7hu/YVqPsVgyqh99IjJfBVe6LV3XIOW5WqGbkEsKq5arCA+ByHsvBgLkMauPIy/bOws9cu8xm7m8xUm3ZUo2UPalTRfQCVJopL8nRMX1BNjaduhTsXFLrJFToGxkaU8UkcmtRy+gk2JmturaMWTsxxSrbyMjF82ftOioBnpJlQE5V70FATu/i8XeBmqnyw4VIj5LXsYop5+504OdVowmkpeNBovvrsWXdEGYwNLSnIC7njFnDXwbpgyBG74uegqNZc8BzjNwqVGSoQoVnajmCSMb8zV6wKCOLWhR8eZWVuVUvJAlSWPBq4ie9EF4zC/3+hNyyMJt8xHHTE+FIs+KiO+DhZ8/dEMEqnekWmUVH9smOsQWKL1vcnGnjhUKYg0B5HK8eoUXvLg3YZEhOZZCfZn2MqcYY860RVmYLnFjt4PypeSwtTWFSL3Dv0WP85qW3cOXqfWzutVHU5iSDDnuDoTYQFRZuZzDAHmr6uzAlcuXReKRNgFUW1BMyWZBNpmfGTgaoCWBriMFkqxDtOodeq4bZTh2LjT2cOd7DuVNdnD45i6Mnl9BbmrFTvDS0xZwdwmUBZlLsIHl1BHMhl4sGl326EpBzgEbwopdj3hlblZC9I5AJqQfU4tr0kd33A3CObFX8nShbGaaSecqMnFlOe5NxpcpH3eolDz79rSC0wtAl1je0C3HdUzVRpb9LYCOMyaeudCRUIIaylQwhP51bf2BWXEZgy/nPpZEAACAASURBVPnnuPRvMquFYqUH9x5jY3MPy8ur6HUbqMl5vg13GpTl4nq18d1n3+ONt9/HwvwcXvzZC5hfFTZr25vxSrUqk28EoFF25PsqaMGyhsPutYm1h7w1pCqMr8gkQVwF5Kc8wtJGdATB+VSElc9hVfkg+0hdHmRV1iQxOi6vzOUkOlFSIHzH2WcL1dUxGjVw/3EPb3y0i7974wEeDg9hNCk0lUeOSHJ+KKH3fQ5+kIuDwMQfYuSS3gtGl7o7GmI6LAeBxJiqkvS7JMKHPp8JLuoz58IKM+zWILj6XCZ6MTWp7I7HBHyGKlNbFQcVESwdqMuj4o9Eg3dg4Jg0dy46mf69J5EPAd6VbJfa6FDsR8LGitzs+Q5qpFvVC1VQWrqmO5dV+21Hb0YSw0gJfUb9Z4SPsl3e2zWPhbY15zGWbXpZIeYTRtj/0FhsuQp73BFrWb1Rdn4IJCMpxLRdewZiI6Bg+5EIBlIDQs/fLYuNgS25+djpessLs0RGQ6/ZEgjQMwe7fJUcz5b3pEmrH9flbT+URZHJ9ZFbyDDQzCEPQFkjZ13ooaVke+Z/eHsBFg1EpolhDYvqsuLMPM8ooImL0JzCXLhR2sCeOMnrl5SAVz3pplVdaEbf7pE3KwW5XKJNzzEDYt7DrufVPKmM2z3AgCG4BqVnSrkAVt6SwBYBsucqRm8nKrHqxsrKj54Iu4VbCDvlV9gfWo0qTaCF+ZprTTDX3sPxReDCqXmcWFvA1LS0HJjgxo17+M1Lr2NzU3rCdVEUTdSKhgIykbbhBHiwsYOHuxM86texqwydh2JUBqyi0FrZWFl6vdZEQ8KfXpIuYL8ugHM8RqveQKte4FCvjsOzNZxanuDpy8dw8swSDp1YQWO6B0j7iKEwKvJPOfpwrqU8oLMxbDabjp9zw5pancT94UY/VnSSuUhMlSfwp8l346hr7UBShdWfmyE3ghYKcnlLVpayYqTVjobedAcBOQJW5orZxGZAyXmQ12OhjoJHhgXJwOVwTioeIJjgBkpg1xWw6khPvI/5hdUKH33PFSYT/BVoxlMbaKHCOCIzJ/M8KvDg7ibeePNT3H3Qx4mTp3Dp/AksL3VR7wgQ46kJzm7WWnh8Zw8vvfqmFh899/xzOHHxEAqRHzm1ZmsPo/4YjWYDRVdC8y4XqhyaPkdefarDI8sm1amS6+brr9WpXsVKB0NDvt46hEe9MZxLEGbd2DMoVPbahcUBgXnFZFBjAUgWvQToND/ZP6vrq2EbswVmhUz/6ack76yFR9vTeOOjHfzyd/ex3j+kpKhU91stXqrJtGE6oChFRAIbp3cKf///+T1+R+8XwIHq0WDXShGNZFD9GVPYzNkYtR855GbbldX6ZUYqNqqPdlTVh4cIyUsaiWG6lmwW7ZP2R/MIBYFUdOyTrfLYjDi5Sdd7WLjahiupHH/e6hzntcmM2kGNg7PTXz5uywCUVXVGjEIbFlm5KBNc+4PAvpI1Yd10jCZR6Xm5NomgcD+F0bCSzLk62Q/khSqwRv95XrKupy1M6pi5+8khMYxh6pH7xeVeKm292EF3xl/94hcsi9HNJQPXBacXIQEmNyAEScxcI8GilafafDErP6UHE/Ai3Wjvqw237FXfkP6bK2oukvWrs89lQOTXIIMQ3lMkzY3GVc83S5s/ExwuXIkpsE1nt2UDSAIsY1zShpN72dIb05caBeY8iLR4ybjmTSzvRZAXq3mjAsoCUwGVQYklCc/T71W3lQaGGrGxMTQa4inKOnhz3ET8eDl9qJykvT/Io02CTj/DN3zCwzxuJOFPB3aCcSYF5GjJJoboNsZaPHBipYHzknd2bAatTg2bO1u4fu1bfPPlVQxHNUz1ZpTN6HYa6LabaEguJoDtnT3cvreBa7c2ceX6Bta3a9hBB2M980isgfzHDr2WSl5NTJVD752Qoeg2GjVMtZqY7TQx2xriyPwIT52cxVNPLeHoyVXMHF5GIac5SN5R4blH2hTVz6Vkk2ayMGzJQHnVRNCQe5QmN2weN3BptzAkmkIqDrLSbgoh0/QaAZFPfKrAZEsJLnis/kt8gRvbwHapUAbDTcc0q9fMwunwaMR9n0fQlTdg2t/pWQkUbBNk0U4sEtk0P/TdtLcfIB9Cw/rVkKxJoFatGkyPzEKDUHDAa5fG4iBaK1EL3PzqLl5+/Qvcvj/U49/OnFjBj84fxtFjks8p+bl7bnvlRnWMR1N48+W3cPPOHTz11CVcfPo46vURBrvbuPv9Hdy79wDLi7M4dnYNRdsdA11/z0fTJpUHtBXREKrnSbLAJhYxpGpUz5Vj/psXTaUiiMRKeKVrogCC4k5APYbffR3kPRY+RNZDxTA6Aln32zpJ5WoHdzfa+H9euYlXPtjDTv14zl1Sh5dCV84bM72U7Ul0OilABzmvtrwHR2mq30usTpT3SoFgBkLZRpX8ndDGQhAt7QPHkXPGKoWBmnbiDAz3kZIxoXCNgNkPlGcLjD/0jFUA7NSFg2s97dZxeC4gtFypAEDTMZlPyjHkPra1Y3Gh5pE5mMrttXjmuW1KMmSmBsqh1WR3GBUK+shEIWOGaE/zOmZgyNBpBupWFc3cemIi7XK77xQlubpFDiOITTmVmt8ZGgWzAMjVsqyr1gXQuSGYsxkwbZ5YYiOa7GguadQcPvMXv/i5li2Uqi0DYLGqVXoiXj3ESQ0RGwmd0VYrF6HXCI10PWSqxQkUhuiFp7Lf3J+FPb64kJnB8k78ToNGZ9FK7ekFcTET9Ey0cAZZMlO5v11qVBwbmmojWSZDU3nJpfZvRp61qisQ8gr0fsIeuWKMQO4gQcsWLDNwBymluFHT+27D8jXybzzo+SBQFscR71UdX1R+WQkxcm+bUPLdjKQis5P9bwFResj9ZIJubYKF3hjHDzVxchk4dWIWhxYb2tB3a/MxfvjhNh4+fKCVeosLC1hYnENvqo1Op4l6Q7wV81pkXnd3R7h1Zxtvv3sNb7z3HW7cb+LxpGM9SIfCojYwLiZoajNgB+Ze+dyAvF5Dq17HTBNYngZOrtRw6dycFkSsnD6K7sqihVFHkmTuZ7Oq9hP5YENW7lB/brI/7mAk0JGyYwNY0a/mMh3dqUbVuhWlMY+gSgWtDHpSyNLHpkAnMCv6O++j0NaXO4JJFyLdY2TL4mkRUciijMbnJxBkSLkSWmXeXgyx0huNAMsVc5JigrTE9vCeFRYvbgDOI8FhKTzroen0GkOAPu1G5dpPXI+JHKO1h9d/dwVXb2wBjSa6jQEWZwqcPLmMk2dWMDddQ11CrVrBLMaojSsffY33P7qC1aPH8eyLl1EvRrj93Q18d/UbjPt7OHv2BE5eOo2a9IcTOZGlSkvDViPMo/OiBgV33tyXIXUXl1TQQHZNn4cFCwHQJxBHXUfmzdefADyBcjcksZkyPSPOV6IbQliV9+cwxBkb1bDb7+DDb3bxv/79FXy7Po9J44g6XZRvA3I8Oinvm8j62EKVdWY1mlAFUPHvg3RmBIFR3x30WYqqXTM6RuyZSQc+p9JkXRsrIXPvzjSVJZnlt4wwSREo2sRIvgRwoOOqtDTRcTI9MxEEYhZzmw5v/uBbIIAqv1/VNul90hxkbGDz48DFxSeFavl5nTYHP8G/qs43iSWe877fFpW/kdm5mKteDVubDo4ERb5KBn+le3G8ISxvqsIBqf5uNiqDdfp3eT3SiqrhdDAva5dSc1zX68UddtMR+atf/NkkHUflWyBV63OinfWih8yihlS94nbFkGUgf11orCrEvCYDkTGfKE8TbZsdBVb2OOJmNHbeJiDlCyY9awHCdOIEN5OUg/M5SobOJiXS2tQDWV/lkyUi6uZiEpQlmtc9NZY/J0UR2nhEEasKTRnklZXSwVRxueki+wGlELlTu8r6BSY0jp/jicxgiW0L7MhBY6DgEqRbgZ2UYJtnF0MQ0vmhgwnakyGWZ2o4tjzB+VNTOLs2g6meaPcdPN54gIeP7qPVrmHx0CJmZubQ7XbQaMqzijfiZ5sKA0bWQM5nHLXx4BHw8iuf4+//6Wt8e6+GvXrX5FKMqeTKFQ0Uk6G7GQWarRZajQYakwEOdQqsTI9wca2HyxeWcOL0CuaOLaMx07VE9qG0iyD7EQweDUjKn3Ljr+FEP/8yAQJnVQjUIlCIdkjPzvTNpfNPy+wMjeIxTTDdD+QScHRjojlUPE6JuXPBGKiOCKFFvpWa63Jnq5ZhRrb/bga2RCRyM5uQBV14EKvHMeZE4fSF+F3dkHHnRDe84vBEwFYFcXFM/jglla+6hc8YrxsAtY6lgf5WgQ/e/RaffnkXiytraNYG2Fi/iQl2sbI6h6fOn8DS6gyaXTkjTpy5Bm5d/UHDsfXGFJ758XN4eP8Obn93FQ0McWx1ESfPraG3MoOiIeCMTdIDKNA8OOav6QcA6RGnPQu94bQAO6VlZP4F4JGhpeMRgJzarpAYGatfGf6vrkN1XdWg+xgj4NPPRaAs4NQNi+e9jYsm+qM6bq1P8Le/uYpfvbmOQWMNrd6ynubAvLpM6gZnRxfO1oisXARmUV9XXye7UnVMS7KQ7EpmySI7V9aR9mET07LRt1NldJOlVJryfczmHajfSyH/LI9cUlNu1r3BWKwxJl70ZzRM/k4ibdKc5ZYZtO8JIMW2U7yGpzClS7pcVMetQ4qh2QBsUm6YL51F8/IB8PY83pP0gJShqr3MOe7l9CK2TYmRL7s0dWleAbtmOcWJ8hG/k9bex8XQJ8Oytv4235Q3nvrALWTfKSkylxv/ng8r3itjjHKKlZFJQCEnO5QGZxyhp1sYgkwC4sZQEXUYrNxkJO0ddAPnyaEQZXSe7Y3cM8e3y4sez3S1ZrY2ePs8fS7PyePtVH49x0BLgOMJBsy1k8a+ZYFJpEAadu6cp1UnWoBhRR0EOXGR4nNwEZX8FJao4hmK0Y2KJc97boJIdinfI4cR+F70ECmkqagibFv5XDVh16L2toMiOObYqwJWVYRRuMuKyATXxUcPApcZqEnOmZ7AoSedqlLuNiaYLnZxeKbAueNTOHuijeNHWmi3hhiP+9jefqRtRBYOzWNqpoV6ywXfWzLYETpyjiqNB9kvSQ5vYzLpYWMD+Nu/fQf/9u+/xk5tAWg2NGVAwJzAGak0NJoaGqJt10ZYbE9w5nALZ44Dzzy1guNra2gflVDqwE5k0HBqpcLSvTEqUzOwdFYquVhp8/KMSp/BuKlTGE1zGjy2wT5jTJp3QFc1nqXQp6+zhna55gJEHfjG56CFTDlwwQ2OBp4GWoWTLjyNd0CgCh4ShRVAH5OJJ/5sARBW2YYqEJP3ZSwyJ2SOogBmK2+vVitfq4ozXiPdi0y/YwN3RjIL56AkhWwLTAYNXPvqLt5572vMLazh3JmTuL9+Czeuf42tzUeYn5vBxadO4+jReXQXeijqdWzc28abr3+CO7ceYXZ+EcPhNuanGjh1YgVrF0+hOSeFDXvG/CpGZl+2AMpVyBy4jfeAgRQ3eNKUrq1KeTmSwPCqAjsvhIi5hIkp87XT60jz5APO+42ywLWjCHAt5PYseDAFY86IJb4p0BxNahhMuri/Vcdvfncdf/N33+DOZg/NqWOYmV9WhpwOTBXIPcmprTJoSS9XZcKNLvUkdW78PvVd7C3H61lxXjnlhVPOBurJPDkLlXVuWXvadXzFwikH8hrz2HjfPL6c6kN9TgNs54bv7yCgDekDU6jP7mzIWD8fWmS5+Bycq82xZpsWn4iMZHUt9G9v0ZHFM7dJydvU2Sz9PAssYopVfr5UqBAGoM8eig4576Ya7Kz2/GNYhI1/45qW89vCmHxu7Tmj913N3WRLNdOXcm02W44EUJYToaHIWPp+4U5OFem5sTLtc/HXAuQCE8fNYadEOJDRkEBGkGZIA+KUAgUx2oqirQ1EaZPJHdwmySJysSggORZsBkd9RU1Gz9Suu5ZekWo+RvR5DCQ4INTnKQM5KhRjG3POXjw9Ii9s7HlDg0TX3Z89HPnFZ1UhdfZJBSc5qE5F+8agcMd5yBvcnqr6maQ8fN4PVCDhezomP7g3CYlKUhaCsiqxvyK4i8JfvT/XrlQd5fLCY2z4fKJuGtL+A9Amv7OtAdYWhzhzpI6LpxdweLmFbmeMwWgTw2EfzWYdU9NTaDZrGEvCuHuz2j5Ep4ehTHlgyYHzzaQgSM427Qnfh8++WMd/8z++gq9vNVHrzOhGlXCBJg/7Wajteg1TxS6OzUxwYrmJpy7M49zFRRw9uYLG/JKfUbllfbsIJigS2gokMsyuHfR9lxeX+xSa93XxRbZrxiICTTsQ9sbDv5TVyMixlxn7cqUQPpUKDX5gA3kP9jmT8TEEV2VQiMZ1qoMhL2vq3BdMH5Xh1+BpRoOuwpU0Uln04v35O+8bCyeSS1u5B18n87ZvnAQmB3yP27oantZ1URTla+wX1YR9Vg9Ld3Rg/ftH+P3bn6M/aOGnP/sJ5uen8f2Na/jm6ytYX3+IdqeL06fXcOrkKqbnexhOGvj0gy9x9ZvvMB4VWFmaxfnzx7Fy+jAaEoat+0H2ArYY1qbh0YIZZ1e1eGFkveJGsk/44CEHM4UXXO8pwHM2r9QkOnjgvAzTVMpWz/dBYEcjAkmsMcPRHmJTWePv9p4wcTuDAncejPHW+z/gb375FW7eLzCoTaM1tYypmSX0Oh2rIHQm6yCdVV7u8jme1feq36fupu77j10/2jWzmzZv8fXcVSLLG/P74nauAsbqdTgmqeilvs/OP5k0u4eIfgId2hHHc5HZidXz6WqiA3XItAOS3+X2WvdP7qmWtiwjTAeA1myncri1OkY+VyIJ2FWCkZoS4OJclvPXOacRVHKtqoD+SWtY/lwo5HAgFoFvldCw71ZYQ6oEd+YPtsl+H/2Mnd/ebDYNMHtBG58p4YjUe1fmIubSO/vmhjX6rsbI+YrR/ti4PNlVw5zWrTqHHEOTvATonInwKqS4eEl/MyLqE1fV8xRc2yCWU6aZdi5cBmlzNMdAk4MeD/dodQtj1Qyl6gXNW7X+ePYdsbHyXEzAJOtHQcgMXGzkS6H3oezz9LM+5WkQSS+GDUHrUFIApaTGci5FdXPEsT4JfEVhpJDpMVMV5RM3Y9wEB48tJpFmUJ5oaVNrad1kLeoYo1OMMNUA5rsTHF+p4/xaA2fW2nraQrMpxqWP8WRHK/aaraYyeSr4GtrxU0Qol/SAErnoBsI3lLUQ6eHhZgv/0//yOv7x9buYtJbUJEtTEWXiJiNMtZuYaY+xPDXEpeMdXL6wjBPnD2Pu+GHUp9t2fqWEUtmcNTIPMpYU8gg7OoG44F5zXPr9kB9C0JIQb6ikPDBc6j3k6MIkQBly10rxTeJJr55lSNRoHj+X1M6QNCYxOCsEh4l5Cbu4BC65CyuAxxRAJeQbrk99QscqhW7YINavF5m5tJEq880qefksWZeo5dL3vDo2VdK64jsIAMpQJRQaog8p50cbenI+Gth7tId33/4Yt29v4NLlH+HspXMoxnu4f/sOvvziKm7eWke93sDxYys4dWYNs3OzeHD/Pq5fvYZ2vYW1U0excGQejemWn5kqa+Lheznjk+FNVj1LiFzP/vS8TGk1okDOQ/Hq0coSs7CByWi2N43Jdvc9gjCdh8CaVoG3fJbfS3lxFQBYbS+SvNWEmFXeRuMmtgdt3Lizi9feuYlfv3wd396tYVBIc+8GWp1pzC6soKtATvasFCjllhUl5zkZtgyqnhRZqL5e1Xd/6H3q2XhvykGCbPSlAtGRsoNdN5AIeZKuTWRKOvKrnEhPFki5Gy8aiG07bJnyaUdVPU6bqSsSdJPhgJCHaxHb9BNBL211tPMRmJaeLdQbO5zJoUXaZp7IQevkTJdF57ww4oDQcxW0RTtZHWP8rBEQJJzsIckiHhytcl2RVE9sE8O8v/1zpSBcn4m5nVJo2EC3O4XRcIS9vb1SPh7JIBtPYgH8wjl3z5jTfD8FcnKyZRJgP8mBB/squ+bx6sTc8+Bg0oo6UvMAVIjUyLloh3Yc6bY8fcHZCZN9b+ehVR6mKPWgX3oWIZEwERF08n3zcDMpgPKcPI7JCjYEGITKU3YmSpGkuKA2WkPpbNRovX/ohzFMy+dKG9Bd41i0pZ9JQluxb/6mKap8plqmbe0OJW8wrOIfUj4cW/5M0DT+Jtk7E1UPF7ChMM+uC155ZurySQ1qQ30B1LR7SEY+25r0sdwtsDIFnFit4+KZaRw/UsfMlFT6jVBrCOsjrT/sXFitKNViCXEmBJRZsUrCaWTgEhPlx1vp5z05vOhiOJ7GL//hQ/zP/9tH6NdXMfA0gU6jg159gMXuEIfnJ/jRuUVcOnsIx04fRndlCbWm5PFIWEuMqIeokmDH3eNVhSYpmRlUkMICGbZa8L+NX7fPRgDHSzARWBi5FBJl1SKVbOW+MaTKcSQAxnsxHMuqSwI5z59Swx8LIEJBUQjFmCPlOU/0qowOcOAWwslpw3ODBVWaxievhdMDUsg2gMAEIOgJ+hpURTk6Vem9CCa5LmlXpFzbtH7pGrxHdb2TpXE2tYFxv8CXH32Fjz/8AsdOnMAzLz6L6Zk2Jns7eHh/G998fQPffXcbe3s7OLS0hPMXzuDQ4jR2Nh+g1epgZmUeRVvuw3YfAtBcXlI439dL51mO2/J2I3p6A8OkLkSJxfNrMKcuhoAS/vZ1sxCMK5pqvpxvbILaarJ6XEuKuc6j54bK53UbmSxOiiY2dxv49tYIv3rlKl59+w7uPCqwO5nGYKiVIai3G5hfWsJUZ8qPvaKDnrStXuugrv7UlZFhqYIM6sMITqrMTtSr1eiE/p2Suk3GqkCHLn26jucKprymSucC2pv9DrQxOYYDWcFqYF3TjjwnLxMepi8JnUtneeoWyIUWpop87d0eE9Dp/AXwFO1clSQo2SCvarU5t9ZixsFkoM1n1Wt6jlwUT7Px+VQnceUPWqugUcqhZHfk4rpX1zf6mWSzTJQzUZVZNtOfEWRnYC+nUtk+Ks2LqlCL2ow01ctGqzax2VK2baApEQ4i3abTtEf7b/dlqhf78HotgazTn//85ylHLoEez5823FGC5HrThpzjKe9xYAL2eFive3V6qL1JRKl6o8r+6L73vl4ETQq1Qml1RNnpVINU8sseKybp7IocF9gWI9ham7kk6JZsaS1UCAa5ILl/jSshTSTNCxKVBh3hau5EUgI+PhkPaXB7Hv6dg8X7FU9ei/1Mpik0ib1bYUwIeyQgbFUzMc/Pxu4A3AU4vR82XjLe/vmURKr6S/g2A8nSdFcBnEYLJ6hJPzYMsTxV4MRCgXPHOjh/egaHlmrodgW49RXA1aSAwbohqszo9Cp7auskK2VNRmiUnXnRVgzymQh6/DNFG5NiBi+/eRX/9X//W0yKVUj5YKtVw0KzgenaFk4fruHS+XlcOHcYh8+fQXN2BijkSKMBIHlHBBjRdphGogD4YEOQv7pfYk8ezU1i7pJfI8klDakkxYgGEADrx0HpgnuDYYuXW4sHXlsZIvemE1tGo04HIlSRqUZhsinBQwgd5xhdfs6oZUOeZfpVcp50bLGyNSB75g4m1oi4wRRU/lcdrzN7qaCF80QWlkA50QsOlKv7gBWzzlSpXnYGy/WUNe6Vz1XYxVQ1xqgDi054MkcH96+v45WX30Gz08aPX3weh48toKhtSzIBdh4Ncf2b7/Dtt9ex1+/jyOoSLl46h+mlWaAxMtlnGNUsm+9hD5HqEWCS2+jnpkq+ZlICng/nRjgxiAybKgLg3jGHO//twkcHkwBd11JkkKjMZTXl2LHIJpwJS8ckgTw/91jW1qv15NfRSMKpbVz9fhv/56+/wivvPsT9rQaGkzZQtDEee4+vuhQ5LWFmbg4NBUmiBSTHlU6MHduVjKBrc+pxvm7OcQYu0S6kbZ0MqF0wAUBuc25V/5zaBM3yMGhijnC5qMDsjeQFi3GXVhZOLrjTxXvI9wQESLoHTwUy1COAzZ9P7ZftWSbv2P2kWX/snOBgQ/c3ZdijI+HBDbt5igDtr+bKuV2UVClxpkURaf67ZDybHTefTYrNchuSENMvTW+09RFHqG31o/P0dY9UKTB3u26UQl6A/Dl7jWqW20Der+Yx2ufymsbBRfuaAVn0rfcXt4TcEAd1HtLm+iUwnyNV+SnKOelq1bRnroybe4U+vum46DxwvJJuJs2xq06DAjmdSAcUae4CfvOpy0LumzYl8zvlzxurYlJ9JP/NFRoKqIg+/WgJqa7Jts+WToSeHZUjiMseFk+UKG9LehDVzcqHjs0MdYO7FJTqi1yp6bWU2jYvXhWEnxKgOi4kzibvThPoc24clQKbMMpmiB5kRO8x5ywWPFSFz4Q10+a+1dPaWLNmmXo/msreceEvF1tYRCkwcN7GI88zPSi7C++d6XbZ7BKmDJWkKoPS5LfAXHOCxdYeTq808NzFORw7XMfcQoFGS0CcFMcMze5LCEv/X1QHS+Ft/i33URShsxQqUlLUIErG2Td5ZrmQGi8aeAFCs3j9zZv4r/67v8ewtoLp3jRmmiMs93bw1OkFXL6wipMnD2Pu2GEUMy1gyAPIY9iqEh6MQC1tFk/8j8wEf49hO2VKKgfb2xbxJSKrJR2SfXOnUIczHFRvsSiCIdNYpk4tyDAg+wckEBfAPjUjDTX/JhNGKjSxVblgJsVedF7KlXq+mZnAEwokwikPbrSMcsitgxJYZhg0MX4OZPX1CmvH8anYOjiksKohJMhM3kIGwJqET5AoDHEmqDJy514igBmJVwsMC4y3C7z0T29j/dFD/Pj553DqqTXUa489n62LUb/Azes38MOdH7CyvIDVU2tozXX9vFSeymDpH3Y/zwPVnnCeK8cTRISBM0XqjKLnzOnweeijg/2kx624wNg71WTZGdBu/SG0ToZVHcJ4jqrfk2uhet83Aftocp6FSdcTawoqtgAAIABJREFUJqxSWk4skCO4Hm4X+OLaFv79P3yBNz/cwqNBA6NiChPNdfUnn0gnlxZmZ+exuLTsNxB97SFWd7CYi51AkT5+boa7n9kqGzV+Lya0qx52QKu2R/cWDbPopJxiFHhL65KQgOXICQXPodVeo9av03Ao+445+FBTKdc1F5k94NwwK9DjyMnMcLJkXgks1ZZ62y9tqaUTav3G9FlcZpRkERjqj0rey6JwHibUTg6mg/0yKWmKrJURGgYwI3tUbfhLNUkwZlEX9v4jA+Y2KqE3O8cjnstqhExuFWZzYS2oqgxhFehwDKwYJdP2RKwQGv6bOszFFfJ3qQiCzKiuYxk48nH2ETOlMDHlxOyxAOc4Z4lUcuyk6xeKNvXa/9mf/+XEgAbRKxVJxJKsCGXFh9O7ZHFoSAjUHMgZLVspHHCjkLpge2uSnPzHJoc5lyjmsCmb5cJZZc8U3QbQkuxsAm0Oexy8xMWvol8FLkqLmudDhKyL6GAzAThfPHotCTgGo18VNN0CMRRUlSj/OwpAFs6ql1EBatQ1zsDFTROFstoHzzCTGbnYLmT/0Mi0sKljoV6zthopRmg0CszUhzgyO8G55Toun57B0aNNdKb6qLVkIwowHtspCgpiBJTVMRJWz9t1aNVrUUddQRyPGvKcn9RkVwSM4cYqG9TCeDKN1167iv/2f3gJzd4RzHWaODo7xOULbfzo4kkcOSG94ZZQtDyUqscaiXbz+5jmc2MZZqEE5gJ9zX1QXdfEqQdGZB+D4maM4ETnwcFHMtgeFlVrEECTaeoDJMjXSd+S77L6i9WiEQyE3CjmnBHIJVCUdhyjZM6S0kV2pq8UNnVdn8YXWDoTRhs3wQGfm6/Hikm2xUh5cLTxgZVL6+UgJFkrH1u6p69baX39NQVxZN9STMuAYDA0ZgkFRIn8SH+4a3j/w09w8uRJPPPCJXRnpQWIVDs3gFFNcc3e5haa0z3UuxJCJEgLrBmZZzaZltCqnpnq+XAqkxKqDLmWWrzgQCyBYSoQ/tdlmiCRoVsVDVal+jPTQBPERdni2tLYOKNi8yLXMUDi1I2H1OrY6xdY36jhvS/X8X//5io++2aArX5bTjvGRBp1q03OeqwprHlvBktLqygaTQzVtjgrJOxcsleu031hGCWMmyHq9mgTSsbSHfWob62RK4FcXnjzVcf2mHoRk7/0+sT6ZOp3qUtZeFYMc8BkPEZDoyiZMbTvWMGB3F9ObFNVwciN7k1fe831NbnWz3Eogdujvk8dYNP28ypK7oeks+hMMBOIzL0DGQc1mZDJgMwn4GCCjnLi389ESLnRL8O8Kg9q52nMEiTSGTdbyD19cLP8g0yqfM8iV/G0hTLB8STbTBImsrw6DgpdciTLzv+BrKAh5hIQzsUqWdZKAJBNjgM24FiLv/7FX0ysu795o/ns1Op6uMiS5tY59NdU6mKHeOZmmGTxWdNzRmVIRcLIjDfOSwfKxo1Cfe1gkAuVDrVlztsBlKoicGegKAgJ6XoYMQlnoMvr4llKDexY2KNcVetqKwgVPYj9BjUqktQmpBJP54JEsFb1Wuj+PgmA0jM6GPBF4bCcC6sG2/9T9R5sg5ZUo62KXqTQJruS39bCCL3aAAtd4Ph8H6ePdnHh1DSOLDfQ6Yy1L1a94b167ALaTmKCJiYSghoBWzvbePR4Ezs7A9QnExw91MXiXNcJKjGMbngYBmInS8U8vrF1odvo77Xxy//wDv7h159hbnoJJ1ZncOnsHC48tYxDx46iNT8F1MUo9oPhZmNfeuYV8GILZZNBY1aaxwAYOGWJnWNISr/smtIVs37NG/cSuKUcudgnrpBsWQMP3BtRGRMgpuVyRZhyz8j+OXvp1delWAVZslTVSqVTYSerbSlK96x8NoE7FyQqhZLeMH1R+qmKqOdeps+QmYpAkb/rd2V+HfTS0sXbaIiJOXq+JmQx1Y9zx7Yq/3Lt5DlrPTZuf3Mfb7z5DmamZ/HCC5excLwN1ASEicvueZzaSoFAMTSR5liVxfID7wXAEbgJoNPihiAnOiYfGJm2OD+UHwV9EornOvp9NRTDKBxzN31mI8BWZVdxFmIlKw0SZcwjMcKYTsZN9Ict3L6/h9feuYNf/+57fHlrgJ1hF8NRU9sUZdLUFLw0527X61heWMDq4cPYRR2bg5EG3QisnhhlCIzZgcotONCRZbFVziGrbKBtP8sYTV+Ggg+OiAUeXnwg0yFtU+q1ERqiGzUdyQB4TU6TEcZRq/gL7cww1vUxp1a2yVBaBOmxlXX0hyM90UbHV6vpUYSWaCJtlMSmORiYsBqfzrWBYyVMKCfBoTSgRH8soTtjwJgCq+ISOi7YTCR2yumE0jQn26NnWtvnDeBWwVK5e0KOAuXPapg1suyV0xpMhdjYSwA8AuMKabPPtlXYtXitKtFS/W5k/Q66LjFHyXImzBRzKjNIZZ7jQfdKB4lVCjRVnf3ln/6CmtVi4E7DpoN4S6vKIfkB9/6nObBB00mn6fHI2bGyYVNwUsk9ohdie8ToU6tWzFo8/2m5CFGvWkWtC4r3auNEpP/6RiWosmJIT8Jkn7rQ+Jiyr00zvJLrwHPmwioZFZxHFn/PNr1smTieGKqVucvjj8xd9jyqKL/KDpqi862m4V6C7oPPZDV8Uj3ImKOm5+D5I1TcejSZ5XQ168bCLbf7OHO4g/NHajh9ZgGzC2M0W33U6hJOlUJA5rC1MC5q6KOGrR3g+o0H+PLqOj678j3urW9j2B9ipgH80TMz+NN/eQFLhw+hEKaMIa9YCCDDU4DnrJOuWQOP7o/wv/+7V3Dz+kOcO7mKH104hrUzxzF79Ci0R/Bkx05qSAaRrAbHmDcYSSk1aJzag4AcQ6Fp6uIZno4g9Pu8F8FGyF2i4UwAkP3jyMgJGGA8tpIjRkamxIo5aCt5sXqTFEZKYbp0AoQDlYGDZ7UKHp4z1bmfqawiMI4hi08GHrQkBzGe+yww7+XA4yDGMz5bqV1GuLnKBwGJHwBPdlOxnpydKyJRw+7WNurtGlpTLd//npMYFQ9zNOWr9TZ27o3xu9fewO7uAM8+cwnHzh9C0ZIQJhmU4GgkHciQJvPkIpALFavK3kVWjVPpz6EMnodkksF2+VWLF85oVX1GUBjkR9c4AG2zarYakW3g+kQQTpBM5mUipzW0sLXbxHc/jPAPv/0cv/vgAb5fB7YnPQyLJiZSZqetreyCAlDq4zGkeHe2XeDiqTWsnTyJL289wg87Ewwk9GjUXZK9yJLQCB/IgPiYq8aZ+rfa81M/p/KrEMty3GLRlftk0i+uJjnWTLcpRmjWxC0dot3YQ6c+Qa/VQLshzu4QvZZdq9VootNuaZ6duhpFXYmC4WDgCfASSq5jOJ5gqy85dAX6I2B7MMFg3MRgVMcQNewMhhiIaBT2WWsEnFuLpOVgagzpGl87NgjOZssYOc6TipUrP5VelQM/tSntuWgn9m3ekl0JVsk/WPKQnPjx12KmRsgEyXY1R/tEDqpgUf6WVh/V9+IInxQGpj0sgf3QVi2+f5AtTmNkYWhlWgwv075kwKoyIPSqz3XEEJb/7zn6yXlwm/yXf/rzNJMZDHiuFysX/dBW8Uh0UsaFniuooJ7hzNi0V3UlzyqzxMoINGxyvFhCkzytJQQHYicwWLVs+vGF0mZ6lTgyoSLHUkXpcVIjkEvi5zFnHk6sG8HZN+k7ZuXPZkwE/GkoulbTMGDsASOHDKs58IOJ4/WrLFpiAw+sdoqeITePzQ4F66DChTxZZRCX26DI+ZDGvmYPKB8bFvMHotx52p15V97KTb8PCQ2MURvtYq5dw7H5Os4ea+BHZ2ZweLWOdmeEZmuIWtP63yTyp95Gf9TB9rCOT7/+Hi+9+gXe/+A2NrZGmisi5dnSEnWm1sdPLrTwX/4Xl3D60inU65ItPfT8sVAd6QJuVXIiH01MBmNc++oWXv/t+zg0v6J9uo6cOoLe6oqgTgNxUpnKYgktqzNPuPRD48ZwXjRo0ZC5grMH9Zw5Jo2T1Unh0kAtJytGFtsNcinfjZWm7Asn45c1ZggrGNsqkEvMl1gkFjwwi9p3joezNfQqcq7sj/9IUYW0tnBTS6VuNIo/p85Zzi1KuWuxAlU1kxsFAjyZv8T0cGwBPKRBRCAX6IKSkPIzTKQWWfBrpeok/1uPyxLA1sdoZ4hGb1YoFM3nGuyOcfXr2/j22lWcOnMMZy6e1LNQtQ0NmxHLHKU0QeZk1jDebOOT99/D9Rvf49z5szj//BnpTw21tOnzMm9xrgjo2XDam/8qS8xUAnlQZ9USI5Tsq+Wh0THgJpM5Zs6jzrcf4ZVySR2UpwIGz4VLOtdyUw2EPgHIyevcF8Ii6XqbYpejyDY2a/jqRh//168+x1sfP8TGnhQ1dDBCRz8jebwaA3IQKI6wBFsXuwOcXGriP//zf4Fmew4vffgdvl4fYm9keXS6U9Sv4KHiB5y6UGFvkt6nQxtsSwQABHAjISL0HMwsj/qo2oVBdLJVZDZkzJMx2gLgigHaLaDbGGJxGpidHmNhpo12s4aZqRa6XQF1BbqdtubQSV9LjdAoyWqOmdgO0dHSvWAwmmCvP8TjnYGCtO2dIbZ3Jni00cdOH9jt17G5W8PeuInHwwKPtocY1lqY1Bt+yHomPEwNWMmYEM5CFkjo1prTygtuW5gWpRX+Nh4Dbjn3kHon94F17cBqz0Bcluxe0iLZQY5AhSDRuVHNFWPzXF3rwL7Z9/azcVElyPjElsTQdRXsRSBHIoN2MP7Nz1XJGb1erQaRF9sOnlN4gPzJezafMoPW/oRbiNeV9mBSzMCfMpZxAkDBIdlR355/8af/Om+jSifo0kPKNdiKQzefgT0duFZRGKWrA/JCBqPMzeDolCcHkfkd3MT2t3g31jrEwwepj05GqLlaKy9Zom99k6m5cAPJDayX1GbEXq2qestRvBuTNFyWTGvOM0FRbppozyjARBZDFJhdl4ycLEQijJIX49U5FeGrKhgbO70LUk00o2WkflAemwmq0VYEazyyy0IE+xNDTZlMMBpZU2d+T+Za9ZjneRAwC4BrFgWaTcmN28ViY4hjs9IbbhoXz09hZRlo9fooioFWstY1N6umoYFxrYmtfgNfffsQ//jqJ3jn41tYfyCGbQpF0VL/VPJGpmojrPa28CfPtPFnv/gRDp86jJqEQdW4OWBTA032zAVMQ+F1bD/axpeffIG9jW2cPHkRh9bOoinatZBKwm2pBw9d592oEYxVWYkUg6ACoiAHIxcNoHvySeAV8MUE/5B3p3ad1YE08m6uXM50EdIJDd4Tjh4Zx8z9FR3cwA6b5WOI1leSY2a4j2yiGH2XIQXOPOJJ54GhYDIjzNdjgm5WsDmkSaDJ/1YAFsGmjsc/w+dIzGJg6IN/pztDP+v3V7vDvnm8CItReP8axsMxvv/6Ou7cfYjT5y9jbnERm1ub+PLLb/HlFzewufEIp0+u4MUXL2JxdQ4FBFgR4AoLzTxD9vaTIUzh9pUvceWLr3Dk2FGc+fFF1Np+XqrOoY8xnrqgwNnlWgG0M2caVnU9qOvIRr6V+UnVwGTTHOjqVDLfyRm4BPJdd6qD72Pi8W2c0Mi2lJi3kBPE6ZXrauGDXLCF4aiBh49H+PSrDfzdb27g3StbeNRvoj+RRt3WlFvPPVZQIWDOnP42JphrDXF8cYB/9cfn8EfP/wh37w/w63du4sv1Gvbk3GTJkdZHsy4D2XAmQUhnL0fdr9ujAuKezNyJXbMoBlt1aHssndqxLr2wcK3aCFP1EWYbIxyea2FhqobpXoH5uTpWljuYm62h0yr0XOhmq2atluSIQCUB2K9JzyVgADIxUpOR2ACr1hXjPxyMMeiPsbM9xO6unMhWw84OsP6wjwfbY3z3YIDbD8d4vFfDrhzgMpHjCmVZrGCPgc6RYDafBx7Wrnl2hiZjIMeLG2yeNUKWDWRKxbI6R2crQ96izb0pJRPFoJj8Pab20J7qCnqOdl5NcyIE3Jqqzw1yeX6pqQ/THdGe8pYxhchAna3B/qJBt7OVwobyNXPHCcP4BjAZJWRepBa0hILIxOyx919yqg2cRcDGXn5VNtAmlI3KXeFz/iMjl6GRM+m+eAJRbNAG5piUqq+qPveHc73BJHqrpmEIyJGjsnUMEdhgYsgyhXRDOFDVdKnMmpAiw8ScJxeb5pnG53ejdyCTlNB5LkTS59GE+6rwhcmpKoiMpr3JoJIyBqYo5NSPyRdxRUkBPDi/zcTDtkJ5npSRC/lE8dniM8eQbdXzLG8ur7jRitOYSG/+UVaCQH0yQrcoMNWaqPd8dqWOH52ZxtHDLczNF2i2h2jVxxgLkyEsmvJrHeyO6vj+3jZef+sqXn3rKr693ccY4p22UKCpT9Ooj9Ct9TVEe/4I8K/+xQlc/vFpdOdmhdrQdiUmjDJGZ5DScMWANzHeHuD+3Tt4eP8BFldOYn71JGpT08B4GxjvWH84xhwSEKQbGcBaAgxUYqUdkg0zWbiAJxKIMwviaIPsTbiO780cqnQwpy6yh79UyQbwqsUhPrjIWsfhUYslD4oUuH+ICD2yhIxbR69L2R6CEAICH5esmKyDMlwh7JlAQAS8BBVUQA74ElDzeSLYqebKcR6rIC7NOYGcVT2nxGttgO15afpdG+dwd4QrH3yBz7+6hZVj53HsxGlcv34Nt27exmTUxO7eDqaau/jZT57C2sVjqDX2/Ig2b3/BfMzkncq169hZf4Dvr17THmiLZ09pP0QDOTyWzReca0sGVA1VAHKsGFVhZzGDA37m9Znls4eV8RCU6Zx65S1z55IX5qHYrIgcA7Oa2ueIa8iqYcoZ8wmp+1UG7NQGrUwddrG+McabH97Br1/9Hl9c28NGv4U9SHsRCadapTvBhZ27KW2KRlhqAScWxvjx5Vn88z++hMWFZXx3ZxP/+PYdfHKrwNak62FOq2DlT9ZrRiTwZBnq8Kwb7aEP2jJOQ/hqClsmTI6BZ35firlaxQi9OtAuhjjUBZbngeNLDRxd7uHQQgczczX0poF2V8CCtx5xIj3dVzEN9wvBfe7DqGA3OmShcnQyKlRMBsMCg/4E/V3g0VYf177bxmdXHmFv1MUANewOG9jcGmNbDv2Qli61JnaGQ+2lKcd36fFoKpp+KqynM5WqYN2pKm/Ruub0iVyLRWIzpUQqJCaKq7N/wxIApU+kTg/5mDKdczJTdPTSits1bYoMaNqPR/oSWVGups32Lgl/1Jh2hScwaUr6mEUvR7MM/qTUrirjx1ZkihlCezPNKNGCGGfzpCj0CfY8jTvk+0XbrfesArmEDD28qUrCQxOasysL70mfBPAJyHnoLSNdzRwIDeeMkibAMfBifeQ4iXFm9eH9/M7yBFnegvyw04ltUAv3VX8IvKq0KL/DyIspmfJhvQKEYsjxIDq5qjCqRRWmWHyxk7BYg8MnFT/EitK4kJZS5Llsyd8pP3H0NJ/klZY2Ucg5pK2z97P3ozluwlSO5ZitIQ71xljuDnFxbRpPnZ3F0dU6Or0Bao0BitoQEngvGoWycMK07Q06+PjKD/gPL3+KDz9/gMebEmLpGrPrYfhmY4Dp1hhLrT4uHi3wsxcW8exPLmBmddnbj7BRaqWSNOWl1ZRpG27t4MHDB+jMLGH60BkUevj8pp1dOZHWJbFKkAwGQUfUoJwlTah0AElWh9is8n2JW1QVTwRdNJAlIBaAnhrFwHop20Fj7f3yUosVAkMfn+7VECJzhZ08aX5PX2eumKMegnd1zGQ8DF17zlZyvsiKOrgttUHx+dLHCfOZhIpzm/tIZd3MeXOP8YlAjnNF3R2YVbKUrCaVOVbQG/oNqlGsaWrkvZuP8NabX+KHhwN0pmYwGG5jeXkex4+v4d7tW/jh+yt4+ulzOP/sOTSaAuTkYPpw/xIbaq9PBiP0d3bR6PZQb4sDw6IWMmbOzvLUBdlQQ7G23mKEVatuNhKIJgOY2oRE58LXnxXPLJCQIbFZcALsMqRw4gOBmBpOlzU+I6+XnILg5Kgj5MByLCHIFvqDJu7e28Grb9/Er9+6h6u3R9gZtDAZtzXfS0y/skDeVV/2faMYo1srMNsZ4ORyHc9fPIQ/euEojqxOYTKu4ebdEV5+fwPvXZ/g0UiAnMdIlK3Kei+CtUgGlJgOtRHRwc4gQ6pirRDBihH0rFT5XR1RoDEu0KtNMNce4ND0GIcXWzh9uIW1o1NYXKhjaqqBZrfAuL6Hel1YO2tsLuFjj4NZ5MaJL1OvEZAY22cVqwQkAiLl/jyGUPakOE3mQPHYr73dPm7efIT796UbwAx2dkfYuDfCg8cDrD/uY3coucgd3H20gx0BgFIlXGugP7biCRnUaDRAQ7S2hrzdvipwsPYlZrPNGzD7Yv3phE/NtjeHu80mmg2p/iiJkravkwShYtnAQPim69PM8tmXGSlSn4JsVelmEbCRjPA5DwQ/7XeJ3KkwuARxEYcku+9MYmR8eS2SXgSm/AxzMs3+B/KcKjR4GyXQVp03fl5OdkjmyneGTljyuNyke3k2hZGMhnxW6OKRNKlMNSpkxdwN9D48WlygP1Y1qUulOr3aFy2NaB8dbkDKEzorNlf1NqUgMGoRzET2jL+nFBoPibHJIkGcxNkZq+/3+ynmHpMoS0heBb8swAoynQXk4kWZq4JMrmMJwDp7RCCnR5iFBa8qrXh9vX/Ix6v+zXJ+Cw97DryHzocjq5FqidKtA0vTYxydGeLpM7O4cHoOC/MjNLu7DuI8l0G9UEkU72Bn2MTr73yL/+OXH+H67SEG4572lFIwPpFyB1HoBaYbAxzrDXH+yAg//aM1XH72LKZXD6Goi5ETY+cAhEaOhRMCzoqmga3dPYy2NzHpzqA+s2JNLTWDXQyxH2MU1yYt076d7YIfgYV/WMXaDV9iLx0sKDviFRmqJIMcpN9DPliJ0ZHXY/jSV1DZGq+sZPNjXtsbc4a8BT+Q3IHaPuYo3ptyytdChatuptCWIiXTOyvnRseWogpufGM6+ZSnO2xYNyBJo6f5dEDHj6ZK5LA+llmegUc190/nijmB3iNNrFOtKQ3KTI6kEvLhEG+++gU+v3IX46KOtZPLeOEnP8LK4UP4/urXeO+tV3H2/Elcev4S2i1pEC3HtTH8RFn09db8OQFIHmol0PFCqaSW2EZEAZmsqxwD56c0aMNfVpSSVfS15zozDEuahM8eCzy0iMudHsqT+gIuiwRyseqY8090pA5BeNboeJAR9OtMxh1s7jRx4/Ye/un1b/DK2/dxZ7OB3fEUhgI6RsI7yBncY/nVaj0lF3Y8wFRjgvnGEMeXhvjJc0v46fMnsbIkR/QNdFp+uN/Eyx9s4+1vgAeDqdR1x8KOOVwanddokP+QfizZBd3TXrE5Ea2hI9YWSY3aEJ3xAEemazi52sDZE1M4cXwGswvS2FyiCGNNMykkCjGRlJJR7rnGRvOuM6zqlv1UPdeVaQxkoxV0B6CsYdhQ3KQ4nPtTctYH2HiwicFugXZzWp3V7a0xdvYmeLCxi83NER5tjHDv0RgPtyd4IO8N6tjYK7AzqqE/qWGoa2LhQFl2P4FV+Du1txZdJ5PqSCuUHRqJ4gCMvUlDKJTHYRm2cCAWowZunzR65s1yY4PfKpFjJI8zaARCJVVbLjw08bUPVMmNBMhC82h+rvSeqjkbvY7N80efRJaoHEYYkHLianbet2iLup2ja2lPGXhWnRQDv1Saef54b2XkEkqslO2m5aLy8s2cmLiwIMlX089UgJxPXmooS10d9X0AkWnynG4jcyXjlHyByGLZ2aEWPrVzUw+mRxM0LIEpj6nHydaYdw6tykRL5Uu329X7bm5upoRFTUyNM57ubUITlYg9k3hY5WTIOPeaXBsqVqvfTwITUhric8XPV8cVQ6zxO5xrAeOi6GXDGfwW5jWHqCRne6YxxFJvDydXCjx/bgmn1qYwMzdCvbENSOhJlJ5UX8nGr4sH18XmbhuvvfMt/s2/fQfrm21MarOKSeoYoDmZoFMr0GuO0GsNsdzdxdNn5vHcM8s48/Qp9A6vWCh0tO0MkjMs9L70GAgPsQqQE4AvDITkGrUkH66lZ7iqeydgTw28GM2Q15TcIQdRJkH7q/VUyGi8Kzid+0sNn7cFeVIbhMTiEBT6JKum9KIBvZ6jIAIBMjHytVh4QYOejLQzhQmNK8XmS+7K32hdB6OBJSNTp45SOSVC544gI1ZIkgBPCoAh0oPC0VQYDBGGog+yiaZq7YMxplMCHf6R4NT5F/wGTOQX1FDHaCB6w67XaNad3a3jzvfrePftr3HnBwnxN3Hi5Cpe+OmzmJmfwcYPt/C7V/8Rq0eW8ewLT6PTldM+dmip7D50TCVhPI2P868C48NiIYu8JNcRGXWgpb0LqQj95Ab9VmBNRaYVyEUm2Y1KAnIhv0kpJfksGwm7DGgI3Nle3pMnhHAfGD1jS6BAvpL7qJ/L6zaeNLC53cAXV7fxq5e+wesfPMbOsI7BeErndIyRVlxKEw7tZO/tq+rjEaZrQyx2gdPLBf7ZT5bx3HMrWJiVFIsBxuMhhsMaHmy08OpHe3jzygQPhlPGIPlJPYzKVA2p6dF44gHFyeSKURXqRH/VT6gxxq8lxyjVxpiqDTDXHmJ1boJnLy7gzIkpHFpsaOhU+l5KtMUKRVnVKukfXqzned9aaasnJcgamizYa24jmDKenA/uAW9yrq1j2LbG9ZDuDd+jegLHGMOdvv7TBu2iCjV0Wsd4UGBvt8D2bgMbG2PcXd/F7R/6uHlvDw/3GlqEsrkHDOvirhPIyfelMM4HJ1XITr7YEkTKjBbFXpdWVMqK8vMOVGhrIv+SSKM0F/ZuLFDg3s5gzj7DyJcBqnIFKzGC2cTSHfNgw28lIuYADMH7xS8zJ57yR5zC59x3I9cX/DwLFlPql4ochk/tAAAgAElEQVSE5e65ginnzikrmhsiR7IohVb3MTTuAMsUkAbUSfHjrAwcGgWWumkHFiwnHjLkaW1HOLFEoZb7ZT/yQBmh8nSCcpLq/gXO75tulY7V//HwakKylZMYSpSuI2875LarQrq9Lcny9sMKFN12lQOdCar+EPqn8NhnXHmXhO5AmassbnkTcSzxm9GbqbJ2qTmi6gQ/z04rkQXQivKRfLghFjsFVmcmOHeihXNrXZw6Notmu496e89PaRAgIr2TpLhB2mYV6Pcb+ODTB/g3f/Mert4aAc05DIZSKSVJwhP0xhPM1kdYmhni2GodF85O4+zlNaysHUFnYc5y2qQwQSfHj6wiCCNjpMpRDKmHH5gzlHa6g6PkzVRDn24cyT7ZBObDwx3WJlCRgFPUAuXtrX9F/UHgRdBPhMw9pKcK+C6g1+cOkdfoObgMJz9Uq2gzhZu/Qo+L1YQEcFkL7hewaCCYl2eaKXf51ypWH291r2VaPIPh9H16IM4uMndMnTGCg8qQktcemDoFyUFBJXCcdZJaskGBzYe7uHr1Dh493kaz1cTiwiwOLc5iZnYG99fXce2b7zEadfHgwWPs7W3j7FMXcfr8RexuP8Lbr/0Gcwsz+PFPn0FvWuRE2tX4+ISBIzOckppDXg9DlimLyBk4Oho88J5hdDJ4VOJkfROAJnj1UF2mzX2ePRxBxk6BHHMb3egnVs1lXsatoC2clZvDE5l9JHBneoEOQUJzLTzcLPDpV4/w61eu4ZOvNvFwp43RpIWa58OJ4ZG8LGmVYREEKYeYoIM+VqZG2qroT144iueeXcbM9ASTUd8CdhNon7mHG028+tEu3rwyViA3UBxk0EttUyUqUdV/NJbRsY262S1PynESsCVlGDOtEebaI21qfv7EDE6f6OHYkSbaXTkb2k6YGAxG2N6Rnnhj7A5H6A8Hmv89GCZkZs/bqKPZqqPVbKKlpHCBZqOGVqPQf9qIgfrWW3+oH5f2LR1WKhbuI7KsktjtSfAClgcjPyrRI2u6zyz8PdgZY/vhEBsbE9xd7+P6nce4c3+M+4+A+7sN9HVd69gdFejL9+oGbHm6hBK1WvzANbANEe2KAhrVIza7xpDuP6pT3iOYVozhqU3VEKd8juscgVkSVapOJXoI6ljwR38wOKwlnPJkho5jTwRJzKXPJZxJYVXJE85LAnrun+bPeeia0TJnI8vzWWKZzAkIhSSJiZbQ6v6wnnEy5nwZ8k5gwM/RtKOgnKrUD7rtShEQA1NpAdV78E7NngdiQN28ijiGFPJU4MejoQKqZoiwUl2iAsTgaqUBYRXA0GtzKbSecjJeVYRl8CivR4DJBY75ciVgmCjlHLtPdic6By4CNjZnMlNxA+1g3igRkJkiC6HVsGmqTB4FIxdO5PVM7KZpjuQtSrhT+iG162MsN/dw+nAbF070cHptWj3SVqePerOPmlSmOuEjDSy1oNRbUzzeGuNv//2H+Ifffo/twbRBqckQ0906ZjoTLM/WcWy5iRPHpnD61CKOnFxF59Ccnr2qVXrCXEhxg/54JaICObJw/rsKCZETczo5ITS4LBzgYNOusssnxeNsHL8WwU/esjlMpZqNQs91DH/TePK76e+gFWIFU2ShdIN4taIO1w2wMmd+L8oOAZQ65yEMqfuX+X1e/RrDuSlXrsKA6b4U8Mxecz5fYtSHfgKG7RjPy2M83l9Lc+W/xA1AtjHpVn8W9+ATQKInH1lHowMyMxZDTvp9tqCpY3ejj/d+/xFufLcOaTM7lHYEtQLHjq3iwoVzmJ5qYTDYQ705jfXbd/DBBx+i3prC5ed+hvZUB++/+Vv0OjW8+NNnML0ojO+eO8Eua/ofNkLn/lFhstdTGJQMr8t0OldVywqz4uT6moJxmfScSc2RY9ED551bNrQzUV3MdiTC5LicOSloCtXHzTUiWFZnIhgOfZ1haoIJqSCsod9v487DMd54/3u89MYdXLvVx9ZAzkqVM45dO0kT5EkN0spXjy6aFGgWYzsmb3qMi8eb+GcvrOH8mQUDcZO+Z+xIa4wxhoMWNrZ6eO2TXbzxZR/r/R4GeiSVHP9loSabpnygegzH2eOVn6kUtfA8L11GOZUGNW1N3iv2cGx2gtOrdVw6M4MTaz1Mz0y0iEuY10nRweOtEd795Bq+uvYDHmwNsLk7xO6eMK1jDKSJr0Y2jDNsNupoCJhrNtDrtNDt1TEz1cT8XAeHV6YwN93Rf7PTbczM9PTUt3oh1ftuzSShM9mIkB+c6j08CuCh4aTP6ByJ3ChgN1ZvsjfS0wj3difYeLiNe+sj3L7dx+37Ndxa38bjQQOPh01sethVGFU939PnkiovtQdzEYsEiu3o2BaGIp1BOO2S/DfljHk3CbKVmVmNJ0B4NwXPJUyZNj5HJhN+H8/jLNtEvle2reXwbdlQV/FDDJke1PQ4buG0zSKQU9bU9Ei6b+zFm1RAzgW1RyoDuWRW/urnfz7JyaFu4GuGoKWwQYWxFCayUmRdKD8ntVRh41e2RE+hkL0nm55jaBS0HYhuE2WxXwcQsQIlDJo2TBfXc/VK1LkrIp2QCgiLNCZZR9432RpvS2LxeX+u4CFEm5TL3QkcKgJKpZjmIX672tDXWoVYN21nN/37Kjg6Ra7QfZH1Gb1dSNwI+juxi9sSfl+vxXP0XHnpcWJ6dqEYaibYmx4XINb2UxqWZ1o4d7iO86encep4D3KufK0+RL05QK0uIE4a/fp5f46hDGDWsLtd4PWXP8Nbb36Lnc0CrVYD3U4NM9MNrC5P4eixORw5toDF1UV056a1AauORXtoeasHGbsSNgwLerKvKHMyRirhIVEiUPkpI1rDFlUvN6+hvcm+aOFaEURwXktL6qBClSY9ZR9r6gUXGOIUgos5aCFk67aTRKCOSwBt2gShgSwLEpgzpkMhkA0sWlLocp+GeCUBPFDOArBNcx0KITyFwcCJ/POwXepDRoGPk1NhJqndkpYLmyStGdcphG44xQTVlo1t+Wg6x5xffy6tUm3i+lc38bs3PkCru4RTp09he2cL169exd7uFk4cP4Znnr2EQyuLqDUK9Hd38MWHn+LLK9exsLyGYxcu4epnH6I+3sTP/ugy5pZ7QNH36ipnBNU3JWhOtEDetxrP9X8yTGUyCea8iISgL66vIYvMaAq7xt5+7jRnkMLJCeMg02nNwWxvpIIZArXk+dmlrLmYh1QpyxKizteX4gPRDDs7BW7eHeDVd27ipbfu4va9EQboYjhpWRK+mmXJ3TKHS08O0vNbaphv93F4po/nLy3h+csrOHNiDt22ADcBcQL4zKhLD7HRsIGt7Vm8+cUeXv98D/d2e5qobyDOwX8Qt6qj6w8WPmH9TA2SCCCTx5PCBHOMROdJ78qjcxP8+Nwszq11sLJcR3dqgnpjrH7NaNLGnfUhfvVP7+Old27hoWR+1DoYj+WUaMuDlkkU22k9Vy3n0VplyJ7Z1e1n/yZot+r6b2G2jqMrPZw6cQiHl2exdngRS4dm0BEmT5oJ10d6OoTWmMoeVtAWQCr3PvNz9ZhBmSMPj+tpEc6qU8eoKErl6wSPN/p4cG+AW7d3cOP7AW7dBzaGHTwa1PFYGEcB5CoOpi8o2VqVqe3ITF5ryqqxmCE7BUbOhN6fCYFYwaPlm2c3QnP1Atuvuzw5sP5l2lpV17kVDe1iNsWcJwL/4Kz4pVJ4k2wdU2xJGomN8/vk65cd+MRE0n3QKbH2MtGfsAh6qKilL+d6sQwaq036CTBzb14dz1/8a8mRs8N8ra8My7e9YrSkOBx4+YG8Bmqkg7flxJXysDS2Lgtjn4mJfFrJw/y3oP91I6qypi50xkn3WW57oofKsgIorak/oAOeamhTBYnfqbAkbJhLICjCyVDpQeenWuFDznXjs+ewrwE2oYM1hyJ5Cj4nqejAPQJptBzKnkteI+cktEuR9yVZMs53BNOlBMsK7S0hAdmGuuGYr1fI+kn1qDS4rKGtx2yNcag7xPGVLp57ehWrqz10e5L8O0SzIRVeQ9QkR0SP55IFk4OiJQdm5I6frHkdGw+28cPt+3j8aFvL8bu9Nmame5ibn0Zvtotar+ftK0T0pEEvDR8NtEu5JgDzRAMx2A5IIjgwjeDI2t1VMhsRXzDxO7F4NMKVylTbsfmbUdPwPQV6wr5kdtnQsMyzA3TNrQvkAJVuBfMYGHXWTBLyadzVsDMJnsbZr6fjoKKit55c9aAZfW6UNa3MTQK4Dv4UbPLZyciF7+icO6BLwC6AX8ZU6IwcNG+hX5T5cSEnLGlgBxGl+XI9oK8ReLPhLoF5Q/MzP3n/Cj7++GucOHcZL/7kRRSTAb785BN89OGH2NneUlbu2eefxuxsSzHh5sPHePetj/Dd3Q0cOn4Bg82HUhKBP/5PnsbC8hRQSB6orDUdh8CcOa40UMRKY89HY+HBnrS+YdUq19GvpXLmZ7fqNciaOUhVMO/gX64vNDiLFuym1ISOX3w9WFnKOSV9rp9iDzv5OteXrWXYUsZsgnx9NGpgu9/BjVvb+M2rN/DaOz/gwXaBwbiDSSH5cDlFZCK6QMDSqLBKdz1/eRdH50b42TMr+Oc/O4tDi3UUxZ726GM4VfSgPJ62eRzV8Wizh3e+HuHVT3Zxvz+LPcW/kidtR1DROWfh2X5GLvToEjunhKTncEsVvoIvO41hrrGLsys1vHhpARfO9NDt7KHdERBllqwoOvj29i7+3S/fw+8/uoth7RAGRQdjyc8VADsaKvMmYxHQZjbHjHlSI0qSWoGg6OHxeICiGGI42MN4NECrYfmTR1eaOHt6AefPHMXFs0dxeHUGvW6BTruuPTyZSWLrTj0jD9cwGVX5IIOveUCByXa51dc87D6WPLoxNu5v49F6H3fu7OHGD2PcuF/DD48LPO7XsTWcYCTtnUQWvB1HOhdW8/58/bUOyUgV/iRfLDoobpto7xJwe0KbDWdZynnpIRwbAVCOckX1XT6TlbJSAoz0b0pqn+x4ubhQrmyRPdOVhl88nsCIoEcfKKfEGAZ+M2ZKJEwlkphCp9XIjuMPPqfmyLE9huWwZT0gi2QsfF4RY3cCw+D9fIxZc8AljFvKVbJeKVbObcpDz1CLQC5S+36khdK2Hms330uKswOj5fdK8WcyWQeERVXNpU2VF8OGk5sIJpt4AJCrJsjaLPEoFIYq7TVuXD5WBGb593xUln7Ln1ubDHtzZZEKYzXLcXwFmSGsGkPKhi9CqFpxsS2q5R6IYRYQJnkMdQ+DSFWqNPcFuhhhsT3C8ZU6zp6cxtkzh9Cbb2NrdwcPNh6j3x+iUQdazQk6zQamem1Md1votCdoN0doN8V7nej5q7Kxa97vbShshFSoStig1cnARvuUxRCRAxMKog6dyfduLTUnzvuDJdahArpiE1Oyar7eCTSksCLlm6yUjyeFM/xvMh3OnlIGEuvHhGSyBQR5ujHyUW/ZU6HtDaHQNEYfC4kH3U9UxnzWsqcXUJsPOD5HAB1kv9Q5CoUQbttzTzLPP4zhNrJi6uAxZOg90giaU7Ku7YeSq20Cmo1K/DsWDOhYQpEA59SUjGcieLid55DaRtK+hQLkPv/wa3zw0ZdYO3kOL/7keXR6HQy2N/H5x5/iw48+Va/48uWLePqZi2i2TQy///YWfv/7T/Bgs6E9w+bnG/iT//Q5LK5MAXAgVjFGvrm8wIDsGY2o94eTogY9lcQnWS1bsHQp3EyTF4CYOiiey1Zi8CJ4owUi8OPa+H7StYonaQQTSxZXLZIDOYZitT1CgYEwMzstfPHtJn790lf44NMtbOzVMSzkrDtr5K2ter2Cmfu/Pp6gXZtguj3B2ZUxnru0jJ88cwSryx0FceOxMXGq6zR8Z8OUY4oEyG3sTOOdr4Z45dNdPOzPaYUlc6hiGJivVUNgHozQhxX8LSIm2bRmfuQeA3QbBRY6fZw73MJz56Zwbq2J2TkphJ9oPlytLs112/j0izv4+5c+x3tXHuPxaA61oqdtPMYjb1ui4NVywcfKxjrD6baKelrGKLrXTIg7bH76UaFVr320GlIU00cxHuDoUuP/5eu9v+O4knTBrzKzLAreEY4ACZIAvVFLavXM2z3nzfScNz1/5Z49+9vbeW93z073zLRaLW8oiUaidwAtCBKEL5TJzNoTcSNuRiXRKx0dkUBVmmvifvHFFxGYOjKIhWMTmJsZxtxEP4b7Q/RVAkSlgMs8MXDz+uGcY6rOrdYu1JC/JlgxcibwV+RMzPZuA/t7Md6ux1h/G+L5SwJ1CdYPgM04QhtFJGkBVM2AzhMJcruzj1TVBcr3JXbufa06n23sCGVIyc6Z8x97pVZqL/Tc07PMJ7UYQN+7DrLr5NeFPSfzGEJ3hn7G7xQTLeuRgjEOIIzj7ufXJy8+t597MICY7Z76rLp9jU2w49D750yOpjVmC678SOb9a1YoLQoeVBvh8AjS6ch6pkkOXocsdQE7as0VBlbPU4ZFXtAPiNxHiEi3xg2bZAfThkh1UvX3NrRqf8ePZRlVeV7PJBowaUOXyshp2y07IXbCe5+jt8K0sntuYRi2RJgLDQnYBfUeK6eLW4CZvo8PlPwNJtIuxiyMHTOQZoBNafYFoFJI0UdZqX0p5iaLOLU4yqHPqFzA6ptdfPvjLTxceY0GdbanwphBilolRL1axEC9hrGRMo6M9WH6SD8mxsnQ9KFWLXMPVtdfldaMyyAtkNfILBZpPziFVYBdnkkynQh8EVyppcaHvrBhygDpHIuR5glXS+5Bh5m1/Hqw7F2eiTsklOMXFB9E6qgImFBGK38d/awFMMpY6SnG4W7xqPn79AvxvP3OUEG1AAMLVvUzvtyP3x3Zy+u7asjU/8aAWf/OZqD4jyaETH/VQ0vHnfdSzh33l1DUbrI+/dzkQh56HV3s/FXbekuL/bJ/6w4PbjZOR3UZL1bW8P23P6PU14+/++S3GB4d4jVIdbd+vnoT9x48wtDgAH772yuYmBtDwMxIFw9+fYwbN56ifbCHial+fPR3FzAyNSBZq4e0cfOAXbNElYmjw1jLjEiCCIdj1XLqOJrx6ikUbMAyDY0HumJfBQBlmaUKfgUk+vv4U0ISG8z9dMj5kejn6li5kBwlNTQ7Ed5uAtdvv8Nfv3+BB6sHaLRLiJmNKkn0NRYwJ+QqAlDOOOnNxupd1sJ+dGECZ5YmMTJE00hlnJxGkOEb9+cWSY+0p03TAFuNPvz8KMWXtxrYbPVzj1Zna3vXv8XEvSAhB5a5A48Lg5appVa6h6mhkIuPX1iewvREiHqNekOnCIpFXkv7rQA/33qJ//j8Lh6/aKGR9iEJ+jgT3i15smVkU11YOOXOFc7J132gZoDxluwrPsiFNAgJMIqEqVgMUQwo+58YG6Bc7qCbdFAOEowNFDAzluLkXA0nj09iYmIIlcEaedaZrXPhgUwq4veR0WPSzzjUm2OI2Y4RWA4Q7yVobLSx8aaJlVdNPN9MsbqeYLNZxH6nhN12lwsNU3TI7T1HAqbUiorDrA7IZKDHzTWT0lLKpAckmTPZn5kOBMgwqi00wVtT1suex1kU7H0WLQ/M9Ox+n9Fzn7SgTc/Tnp+Jw28L+mqEjV7Whvx91E/IAHsdtxV7O2H0gFxxwG3LU5UDFf7l95LsIIOYxAn3gKPmu4SeqcuBjQ37I8HTn65WiqMVbSscDYv2om//4OqBejLSeenOxLjvujIgZiPKoPrwqwBLH9IU7z8Pgtz4iBevqc3WVRNKVPed6vAcI9gbQtVrK+g69F5ekJhvh5WJMLMNnrFldpHoQlbQ6oS9UlVaGTZJjNCf5xecBXF6tpPwmHQbZDOK1Cuw6xIaRirAeH8Xx+eqWDw+gqHRfiRhEb/eX8UfP7uB1efbiFHlem00JGTCItqk5FEnbRSodnvYRb0WYXiwiuNzdZxeGsfyqQmMj/ShGhURhRGHEQqUwMDAzvSS5PUnmiy/yKyXmWsv1YPK5QsZP52J9P2u1UNOxd4GUPTQ1mosLPixYUO6Tu+a9gxfD/OniQWWgZJDvOd++jNzP2ZgZOnz8rPASDWT2sA+B5ic52TCpwY0WDbN7wllx/RENxo7LUGioNSX05D31/cg/Y1vOyUgwodTVU9mGEa29hL+sfNj51RBrX9OtS18XLi1kkZI2gVsbe5g76CFOCEGbRCDgwOIohL2t/e4if2bjS1cvHARp06fQlSk+xbwbn0HV7+7itev3+DUyUVcuHIGtcGIn6vVSHH3p7t4vrqCwdE6zl5ZwvD0CICmu7fpKuBArYwxJxmINIA1hNLejEPmtjuGMiZGB6f6Je2byu8tjo0CMu/nWBdaOkc4I91bLoT/7g6HHvbPOjXeE6Q/CADlyxOrArTiEl6+6eK7n17h8+9e4cVGgmZc4nAiMS/E1lG7KokRSCcaYva76KdEqVoHJ+eK+OjKAhYWRtHfRw90gCTtSOiVlqsDAk6OQlPgug4kSYCt/T7cWO3i6zstrO9X0KXalB7I9R60GWth92cWWmV9NifERShFAerBHmb6m7h4YhBnjtUwOlpBqRojKrmkPCpkvr0T44sfHuI/v13Bmx0qYl5HN3VhXeqtQ0ufgIzLOnVAztXHFD248geik6PSHGLxnfQmpFaHoUhwaGm6xIgoiLiMByVIBGUCRQGKcYz+aBeD5bdYnItw+dJxTM9Nojpcdy3jZKq9RMOy2GoX2LwZUZaCOV7Xklime4+lsAXEzS62N5pYX4/xZLWBF2+A55tdbLZL2E9LaNNcSVidQ+MEymkciHkz1Rz8mdfDqri5cmFot045emb+0SS9PFPnki1cstnhIMwmSPRcsqeDQ0/4UqNgDBCz9fUeSyiX47OXoy1a6CBrA+rmI+s05cP+Kis5LISsUio90mT8bO1ZGh79u0soAQr/8vt/4qzVPI3HW5oqb4dUd0nDcu7NmNJUY0AhOtJ4sTdlCRCdDBda9feQWihOiyetv8iDEZBG9KQjqMVA8vltJoQXme03piCyN4SYB1qWFdOwpAu3uk4OfuuLyNEfqyZU6wyIMzi2T9x7oMuEQg8DfG7RWU/FvaMtrZKfDzIsbsxd+FoX36Fsno6lD5vpqqDwAm2wFKUwQBlUVb2DerGFyeECzi8dweLxCZSqIXaaXXzxwz38+cubrIsBhREExPFgpdLaJaW0+xa6MYVI2ojbDZRIGFxoob8vwNxkiHNLE/jkymkcnZnC4EARpYhE42Q0iJEzSQi8GxS4aHKD9rfRHqOSJeonyLI41gDI9xWXWWDhGRQF+Dr7OSZJLWNPaIsG17KqfseJIdVQogp7ze/pGbRul9tImaZPn0+ZOBIJkfvOvow8lwInf/iKTk1Lp1gmzLn+wuzlwJxbyBnDY1lLZdv8IdCzqd2xpECR7ysZcXpNNcIazuEwqAFz4lVm7aQU6OpBpF0fdB0ooHVaW/8PCe/TMu7fXsGvtx9hb5/C9iEmJoZx4sRxTE8f4T26srKCaz/8hKHBEVy8cgGTM8MIgpjF6Y/vPMbVqzdQqdbxu7+/jMnZQXDLB2pntPYGTx8+QrVewdTiURQHKIRInR1o/SnTqySWHIC8lhXAxS65gfRKFjgpGNZx8qBes0O116o4Gvp7LVPiGQrT9F5D0DoHmoDi6x7KPNkD0ttvM/7S0JvDg2mEgzjCi7cJlxb56upbvN0uIAmqDOJI1E+siwsXOqPJAu404fZVg8U2pgeAs8cH8fHlo5ib60exRJ+ncGqHNXBc0YC3c8qaK6czCjjjk/AstZba3Kvi+pMuvr8fY/2gwtnHrtsqLV9XTFWjJZlJcNXynQ11c8M2t0DFfYEo7mC4HGNmKMalE304f2IQA8MFlMopgoj+I5Baxdp6A3/+/Bd8d30N2y1K5qgj6SSoFgNUSxGa7QCNpIAWFbej0Cgna7jQtPIGjpnRLePCkEQOEEFCrCKdgRGxcVR/U0FcKGWcAkoQK7FUpVQIUEwaGKrsY3E+wgcX5zC3MIHSYMU5xlZ20cOGG/uovrJPFpIR4/Ui+kxNZFLbnFL0JES31UXcALbXG3jztosnazHurO5gfa+KzSbQDivopBE7U6SPdPPpbDebCO49Kn28TdKAW5JZsXrbTlPBnZc1GRxAY8ikRA746Fy78zFLFPCEiOwBe97qd3i9iHaNR0awxmFkTU/0jLKL/TtJ4p93v0V/bnuYexY6F0LWc9s4tPZ8d4DXzZkDcll7ssK//NN/46xV1WJpxiE/KKdkS8sqXzeN2pZQvzUqHZgdvC6/VdwPWbwagnE3d16Afo7PRiOY5IHQor6SYakV5rTwnxtc9yYO7GUgL1+cL9vU9qAX0CdZn66ZPDkz7jOKITwjJ7VidNK1JpG7tnuOw0Bwbww3O3vs5/PXsPSrLrqezxPQE8+f2cpcyRYLJlX3559Sxt81giajUOB+gdTTdKQvxtyRCodSZ2ddBt+r9R18+uUv+PqnJ+hGQ0BUdxmCZGCpS4K2a0lTkPat02nzRiXQTwkPWkSym7YQpE1UojaGaynOnxvBJx8u49SxOUweqaNEQmfKrmIiTlvZGM0WC/NN8V63aHrLfVh2S1kJP5tZiRy/A2iSQ8e89HgeylpoBjEfTjJ3apX9QZhjDv2hLOApzyzpMyqz0vPMNkFDSBEfflcAp96qHLrKYueF7D3MHWXZkQjb7wTxXj1F4E4XXfgMtnrXas865neU99aTSQGxXkTnRsfDg2fjfBHV0vP+wnCqd61spI55ttUyhorBboh3r3bw6V9+5NBfpVxD2ulgv7GLer2KM+eWMX98ntfl1a++wZv1N5g/NoeLV06j3k/JDRH2Nhv47qureLn2Fh98cBbLZ+cQUuVrGpakg7RxgEIxQoFabTHA05CmGSsVlPMYaEFf0oNK4V92ekQ75tlVGWf1fPnw1CQDsy599qnOix62ihRUh5exGUuypS0AACAASURBVC4BQhlCNVPajk2ZZWXvJLzNz6eMJ3VgoD6dCVZfNvGfX6zgm+s72DqIkAbESJH+EIgoK5PsAFcwyIq/VgtUf62NuWHSw43gyvk5zEzWUSA2s0Bj0hGymZLknFPJpS3Y5rv2UMzGUduvNGQgd/V+G1cfdrDV7kdaiDihiqOZwsT4WmS+CLBzzNRh5mK9NIQEmpIWxstNHBsDriyPYmmhhoF6jEKtgDCgkktUFLeKRy9b+Lc/38TNOxtoxBXuBlsqBqgELYxRT9X+Onb3C1h9vYutA5cFy0kUNP5US5P1sjJf2vksJL0dFVonoEbRCadBp/9HxQAUXqXEsWJEKWdUX84BuoFKEcV0HwOVAyyfGMSF87OYnhtGub/iEsQYdOWSoJzGqDf7Wc5gb/d470vUyzuBwh5zNxz6TxJhNCO/naK5GWNjI8XKiwYerHTwZL2DjVYZ+0kZB4TQI2JUnX6O2+EZjTqfTcY+uiQVDUNbk2yyVsWnYaeB1gk7KA4dWCZOz8ss4cWNoSbCKAmj52sPGBObxOtQs7eFONEkyb913jvVmCjUTI03VymCuMrstOd7e+4iI2/stW2SiLfecl1basdjKRqHf2ZGLrOWbmAcjcF958RoM+0thxz/TEqL6Gd1YJXq5CxTuhKjsCwZQGPHLpVYm+Rm3QTYSxG9kVbu5uvoQBP4YnmUM0b0P2XUehwRg7x7qFMdVHkmPcfsd21V6Dwaz55D0qX5NXvBYv44zP5OoYPeosf6O4u8+TPCpunZ6o70XsYpW7DqGeuYu/nsShkZl2ziqH5qdjwYUD/TBBMDBRyhWknLkxgZraPR6uDOymt8/s1dPHm6i063Dyi6/oZaWoOrfSNFJ4m5P5827VaGMmMf6FPuX+5RmTRRjjqYGAJOzQ/gNxdncHZxClOTo6gOlBAUlZ1T3ZCUlrB1zmichTVwKfgmrJUNZC9QUPdYwwZ2vhibCHNmUt3dwpU59eBNExIMOKTPcQhU9gy3aTKgi8GgOWT1uoctF51aLdCqmju+tAA6TxgKw0UYV42NM5diMSRLVgGflmnhZ5HP+TIl+ffKP5xQmnYh2rZftjSRZZ7onnQi9xwQchEed8PUaR091Q8qK8kHj8mgZZCn41nCg19X8M33tzA7fwpLp5cQt1q49+ttrL16ib6BGpbOncHs/ALWX6/h1rUf0W0fYPn0Mk6dWUZUiZDEKW79chc3r13HyeOzuPzhOZQHKOuP9Gza1UBbZMkC4+EQHRmHiHV8iEKiXr6UXarlWaQiPwNDZdBsn1PVvck1nTfrnURlBNQJdrZVuy7ImmMQKPabx98ygGatsoaWgIXWZRRmmceU3ocO3BCduIid/RC37r/BZ9+8xLU7u9ijfqlhxTEcvOUCznp3HRtcFmjYpaQB4EgdXL7jgzNjOH9uEiNjpKFrIezGfH6w88wHmSveSn/mcJyAOC57RUOJEO04wPY+Za3G+PFRgp1WnY/FlOuqCSNhMv98RIPkQGYLk20qIkaxCwwV2zh7NMSZ4xUsLtTR35eiXErRjeisK6HZDnH78Qb+389u48GTfSTdQQRBCaWwg4mRLs6dIp3fcZQqA/jl7jr+7a838K5BDCWNSYykQCCugDKFTAsxKsUOikGEFjGcaRedhLRwISdQKFBj3zKkMiQlKTZMLcKIPSygVorQH7Yx0t/A0mId588uYmJ6DCGFqAtU+8SUFck8z1woPZd0wINzSFRBv8+ln9QhyEA67z3240uID1Lsbzaw/rqDB492sbJWwMudIt61Q2x3Em5558wBAWPXBYPryPKjSIU9sa327Mu06ATkFME5G2jJDmcK1UabzGQTQbOfz5+z+TM6kyXJvqL7SdRMr9NDFln8oNiEQuUK5OT3ioMUw+gateSUJ4gMGLTPl4/W5fEMP98//+PvuVpcjzsuqLSHGRIWTFGxC3364XG0uMSJ3SYS2pCJOCN61Jd2JKaPjfOUKPiSnq1M8QuY9KBFYtgEUhTdu+iTYw8zsJNllL43aVbDZsSFCtLyYc2/Bczs51y4Vdtr6HjmxlXPgkNi4/lFx2Mvn8+Ek5J964Gtub7XsaqOznn5DoeHoGK9BJKHwhiT9RgLkwGWF0cxMd6HWq2Ira1t/PzLQ3x//SnebAFJWOcwCnng7NFwyJvsRsy9/eJOEwlla1E3B2LiKNyeuDZpcdzhvoMuVEIwMuIwV0DJDukBokILo4MJTk7X8ZvTk7hwdhZTs0MoD1DZc6LyxdAYp0LcL6l1pWFXW4w3N0vKGnmvSkOEcqj6ax8yu+Ko8G88kJND18+Kzo7o2SxrZxknBW89LFWm13T3oP/EYCrwM1neXqyhz2X3nQWwKqxTD1FPM/686OZk3/DCUE20B63mnd57bgULZhz8GMr3sgXr7mdLk6ix6GHjxIY41zo/gVmWJYMqTZjSxJIIt6/dx7UbD7B85jLOXb6IUgS8efkCN3++jhcv1zE4NoaLVy5hYHQYq/fv4vHdOygWS1g+exZzc7OIiiU8fvQEN679iPmZMVz66CwqQ9LWjcOnAqK10Kpq4ejn9G6sDRQ0T4k7VGWVPstjbMLePHQ5UOsn3rCVzGzp92xFEZPcQL9nPZRhcu3I+QzF/JgeAhL5e875IPaEgNO77RA//vIGX/zwCvdWDtCIqawIhe+IxXaFeikRjjFsN+FoRikF+oI2xgZSnJit4OLSBM6eGMfQUIBu0GZ7EaTUqsuRAQ68udAq/ZkAIQ2l68Hqkh6SboRW4kKr3989wK/PQ+x2HJBzCixXhtVKTPSwDLlAHM2D066VCtRBBhgut3B8qogPz4/jyCTQV+8iovpsYQFpUMZuI8WPN57is28eYvV1yo5sGBTRH6U4MpDgN5dnuIXb2OQMVlZf4l//9AN+uvEK7bjflUthZixAvRRirAqMVlPMjpdQ7Yvw9iDFytsOXrxNEYRlFAm0BY6BI5sZFqnTQ4gihY6lFl9flDKIOzLawLlzR3BqaRpj00cQkm0N9lyon+rq6T89W0jLDYnTp07We3Ibo5+0WfxcIizLunQ1YaQuDOX9krShnaC138Hm+h5evWxi5UWKldcBnm0VsN8t4oDiNyyHdWDTgTpiVF30zYKnnhOTbaWGEd1L+cp0JjNUSaesbZXYOXPOHtYJyv1aQKIZPDXRLsSapV3qc/pmA/I8ntRRvCNkgPu++8f54L0aPhcyzvanB7LyWJY8ckeQJXCyKKD9XOEPv/+H3k8J1atkgnscKj7nBlNyjHjDuUQANwW+HEYOVXL7Lo4P94Y1VbugOjUxTX6MGdmKtk43qL4wV4EWhM5PQACKDZgr46Evr0DLAi5r8/jngqL9XjAHSn4A8wNsr5UPtdpnsJ+zaNpSu/l3VBCtdLD/vTohpouFXj/zbLTRgROVF0PKTE1QiVLM9ydYnC3izKk6piYrDLC2t/Zw785DPHy8ju39ClpJCVSkfPuAhM2UtUbamAidQsisXafTYY+c6zlFzrOkUDuHxrmuDgleqZm0pmQ774/YOfJag4C84BgD4TZOjMS4stSPy5fnMXtsFsWRERf69ExWTqidP/B9QVY5EPX3WhjTD44WXVbwYDay3ssNcqZp0j9zxqwYCf/ZPPDwKyi3LJTxMj9m0KdaPxPCFQMmJiBzlFwNoPefzS2ybKx8aFUObZvhyY8vmjs1Ypr558dUd6GG4tTYSDhbGTLW9imjJp49XUNbZ0kzaV9g1u3IDBR7kG3H1IyfPg8dAFTEKw3Q3G5gZ2sPg8PDKA/2888e332Cb765hvmFk7j84W9QHyyh29rD6xfr+PGHW3j7bgezx2Zw6eMPgU4bD2/dwerKKqKojJNLS6j392N1ZQXv3r7kel2nL59EsU4hsZY7IDUUqiwmM2LKekpPXya6CIVoEWst8aGlYhTkyncVZOtcKcMmO8RpF2VeFWh7lk4ZTdJPhlltMD9/WgbG2WwH1nXda804W6/P1RGjEGY7KeHtVhff//wKf/rrS7x416X0JaRdyhKNWP+lNpvscsphsw4qQYqBsIvxShtLC1V8dGUax+eGUa+QlW4xE8PLOkmdPlcSGnTZEmghINdhTOzCWnQmJKzRo9BqH769vYc7LyM0unXH6PFY/W0hO+V70v4iO1MKYvQXWpjqA5aPVnB+mZzXANVah/VwVHKjGFbwdruDL6/exV+/X8Xmbg1pWmN2tS86wPGpEv7u45M4f2EZtcER3Lr3EP/6P/+KO8/b6LTLSFIqJUxj3UEtAqhSzfHZEB/85igW52f5HNvYSfDXbx7i21tbKFXqCFiG4tZGqRghKhUZn4cUHk4DlEKgHu1h4UgBly6Ose6zf2wIQZkGikAcrTkpSWMdN2VnVSrSe+D12ibdh17yoSydaND5+Ww0wOhhqQ2ZbIV0P8HBuwPObn38rIn7TxOs75bx8gDYTWmVFFgSTWah7asPOCCnnZ/47DLP7MysSTTsMZ9ZzTaxLM7CSG3UHuZOySElkDwoUnCVIQ9nfhU4GuZaiROpDOGbEWhVAAGXXBfOgDjehQLk+M9M9LioXA9lLO/G2QSHtPq0OCSPH/x7E5CzgMfReEoR6ku6l6PQHD8IwbbENcd1AE9QI2sReilb+xAuTCto3LBxanDoRR0TJdkrfF1nzbSwLtOtSgb6LM4Mtf7/olk5mD3zxuejMmliHkSUmG+/ZXdABphsnRqn+Tvsc74NlmftTAZqzsOwizA/L34StYCwSapw8+OeJwzonYiBCxB2u+gLO1zs8sggcO5kFcsnRjE8nKJYjLk/4N5eg7P/wmgAcVLG/n4DWzvbeP1mB28p5fzVJl5s7GKnE2KvFaLdIe1GSUK1sjAF0nMdPNa8FBGGrvqf4oaUGtZ3gWIQYLgKTJa3sXQkxsUzIzh+agITR+cQDQ56HON2pyJXAwY8g2SAlxuAbPi11pjfuDbMZMX/hnWzyQd8Pc2atUBE2EB1f7zXKrn3NuyoB6nbbVlygXsxr0rQv3pWTu+t7J/qXzzAyYdKNLtRw25yaNtn4xiYZv7SDXIifC24rEydWkirO2SwpgBBGD0eM5l8Bb6qldNr+LpvymDZBAgNR+vU6fhqWYQu2o0O7tx8iJWna7hw6RIWThxnh23t2Wt88fl3qFRq+M3HH2FqbhyF7h7XH1u99wI//kiJOgf48Hef4PixY2g3dvHg9h08X33GAnU6TIkAnhwdwNLpBYwcHQcCKpFDkgF9V2WylC0TDVEi7bpoXmP6DsWczMGn65HGQoG4rkX6OxdjlTAqL1sBulJf01FeWsbJzLcyzHatMpOi86lkg+wFD+Qk21cdAmHXqKn6fjPEi9cJvvj6Gb78bgNv9wO0oypAe5ypM6mNxoL1yOmpqchvIcVAuYPxWhOXTw3it5cWcHS2joiSmZIDZuwSceDZNkqTd9VFcUSX2Dj+z9lwDr+mAXdwaKdVvN7uw5fXt/B4o4RWl55Jnkf2n7XleqjRviW7V0KKwVIbM4MtXDpWx5mlEQyNFBCW2igWyemkzNwatndT/Nuff8KX159hLxlGGIyglLQwUNzB8dki/v6/XMD5ixeYMPjx55v47//311h91Ua7O+KKIHMGdYBqoYX5kRjL8zX89u9O4PSVRURl0hf34cXTHfxv//u/4+ZTyoqt8b3pn2KxKC28Sm63x23UyylGqm3MTRZw+dI0TpyaQ6V/yK2xwp4LqTITx9Swcwo5dK9z7ALe/h8FbGqHek4psZveaVUmWtaytQd8OwGQtI4IzNFzUNpqN0TcbOPN2g7erMd4+LCBh2sRVve72EGFy9iQLKcTUI09K+N0toDPNukk5YGSkEoM+Az76s942U8aYnVnZ8ZY6VmaRct6w7N6ZrJkgP2d7FlcQo1JAs0lGfq1xhLC3np1Sr6wPCrHxqlmT79vZVys/cslntpz/TBswJac9uUffk+dHfQAVErTDYjbeFnGqSMMKcxGN+z12t1gZ30xuXm9B3jukFO2jLkZ0YopI8f0vvzM2zUzKbr27OTY9fge++aRuLCJipS1+rJhtPKM3WGhVTuIOgmHMXQZzes2gieWzITm95E6Ig7nvr8o8uxcHuC50Ih6GATkyN51OTO1L4wx0Rfj6Bhw5sQwjs6XMThAqe2uA0OBBbYhgqiMblB22Ve8X7toUyX3A2D93T4ePF3HzXuvcOv+a7zdIIGt+6wDIRkI1uLRYZHqGtGcCrhPSPdHzwQGlkcHOjg3X8PF81M4enIKQ/NHUCiTx+cqm2d6L2U0DEjzHqiIeS1NrmvZfob/bL7P1zdgwgJAv9DoI7mwhWWuNFNUAVHvYpRxURBqMj/1YFVC0HvQcgDTu/AhLfowz7LpO8jh38MMKmupoEG8aLYCFvSpSF60hX7b+1PRdcxQuiTbdOZQMAkPzq0UAG3eVRe0B3Qmy1wMtmc+aUy5Cr2gQQ/Smcbh52nutPDz97fw8PFLTExM48qHlzB+ZAJxJ8H333yPZ0+fMVA7f/kcF6+mNdRqxLh29Sbu3HmAIzPT+O3vPsHQyADau+/w+ukq1l9vcHPzWrWIqekJjC/OoEClSdJWtvbUEHFXBWf7XAqehFEZoInGTLMGLYuha7AnNGKK8vp1rskHAu7lPM70hWbOMy82mxMCygQMWS+lnTiU1VMWT3SJAuSIhYvTkGuk3X+8iy++e4Gfb25jlxy1bpHrtfESk7XAIU0RahNrREkNA+UU0yMpLp8expXzRzBzpB9hoYMkOUCXNHFcySALp3LRIm79mJUZ0VaQHW5n5UpP0HO10xIOkgruvwzw490GXu/1oUP13zgpSvdlFrJSCE3/p1ZWVcRc2HxqqIuLJ+tYOl7D0FCKoJxy03oiBjrtEE+e7eI/PvsFv9zfwQH6gbDOLONotYml44P43e8uYOHEAhco/uqrH/HHf7+OZxtdtIt9iFLqcpAiKhTQF3YxPRzj/MkyPv74JI6fXES1PoB2O8HDJ6/wf/3xKq7feQuUp1mLSEAuiiIuL1KKqHkZddtJUY26GO9v4sRchAvnZjF7bArV4UEg3QfShgBZidnpXnJGWFJl1SEw/ZWtrVO7857N89qcjPmnwdRkM16Cxpmh+7EGlu4jDmRC2a0FNDb3sfZ8Bw9XOri71sHKuwL2kjJaVESYuhJxeRnHvroCyi6qxoWVhW+1zJP+Wfu72/M5F3VUI8ojko940c8sqeLObz1vlbRSYOtsqIKrDPS9d3oL5DOiLhlb164t+8eSWj1dsJRN5C3qzlSt55vHJtlYZGcuP9s//54KAhtNm9zXvZa+nGwTfjA5LLRmnKe6s3AnDTiBg+w4cQPiwvNZ2Q3NumDn1+j0mHJ2AN09hQC6PIhTINWDVGVNZ2eQMG5S1oTRubybs7PvFwzUM1JbbFnglrFxWaTIMnTWm9Dv2e9n55TtMJEJ5A3c6KkGre9j07PZk+FMLZ0rB8Ajyc4aIY3GcMC6lRPH65ieqqJcpd6o9B3Xs68QFvk7Caf90wLqot3qotVK0Uq72Gu30OoUsX9QwLsd4M69V/j2u1/QjqnNDLWYFrWKr/snnjX3MnRWgyonhUkHg9UQI5UY8yPAhZP9OHNuGkcWZ1AZ6nc9eKkpuVPiZRtSAdihhsdsvvz+0knMs3cMkHSD2dHOX0BF9vJzZaLs3mSq3YImAVRuQkR/ZJhCZVM8sDSHrBpjtxndTf29DINoGTK3czMmSPuO8mEtF7Died5Iwnj5cKG+twFlbLBzSR2egeQMC3NffQY7fqrfUuNvgKyyjP56wnzZsDIPqZZECJF2IqytbODnn+9ic+sAJ04dw7lLZ9BX78fTJyu49tPPvBnPXziHE+dPATGFnoC152/xxV+/5+f96KMPcXRxBoFUzD/YbiCOExRLEcoDVRSK9MwUHhVn1OrctD2aZpcS2OOMPnpQdWht1qApsqqTqABPak657GtxWPLAWQEgT6GMg58mCUf4LiMyFQTirMzAXoNPBmLJFSyX0e6UsL1XwO376/j8uzXcerSLvXYRHWp6z1J7uZxETjT3Lkxi9BHQqaU4OhHg8vIILp2ZwshIhELQRBcE4Og/d8gXEkl64p6TDsgxicmYwGlo3cHuQqr0804cooMa3u0X8MP9fdx/EWA3HZbqgTFrbj37ad6TW1+xHq6D4VITp6bKOHNiEPNz1Iw+Rrkcuy4ICCjSjoeP3uDzbx/j14d7aBaGkHYrqAYJxusNXDo/hQ8+voipmVlsbm3jPz/9Fl98+xAbO0XEQR/XWY0oySPoYqiaYnqgzVm6H36yjOn5KVSq/Wg32/j1l3v406e/4s5qC61wCEGhyrpiAnH6n+v3mmCg2MHMcIpT8/04fXoWR+ZGUR6kzNQDIG26kk1SsDdzdtU50yFRCYbuf/29cbq9+VM7ZeQr3vaIzVE5hjLEun9daM053gpYNAkoCdDeb2PjdQNPn7Xx66MGnm+HWNulci1FdEDsHOkg1cSJjErOsvy52atnk0QJ7/eqLXIbxJVCc8+uoCfrj26N9+G2X8Gid4BZrUDsbfb5PMhkuZlhPb1FNkDOfqfHUpqInFu/Wfi1RwOXO/9cIoj7h2/9h9//k0I7gVLva3Z4cLT1BJ8DbvAoU0ez5lwI1C0exyC5UgwkcLVHBYMe71BkAnQH6kzNHxGzcqjX9KrzA6JJCnruCTWv7JW27+gBf4qUxahy4I8XT0ZDu/PfAVd9dPe1DIBmaNoJc7OFlgGEQ1k9Xly2QGW2gfibRk6lsXYPEs3CVQqYMoMoG4y4TzK09J1SkKBSAOpBE0dHwJqQhYVBjIyGCIvU05CYUfLGA+wfxNjcOcDbt++w/nYbWztN7Dda2NpuodFI0OwkaCUxOim16CHDXka7HXJpAsrkojI0pJuh53GJ9K6wZZxSRqvr30vecTkA+gotTPdTRfIizp0axdLSHEYWpxD1lR0LQiyHZzM05KQOhAIbM0C6ceze7PGAtBF97rt8aFpglN/QxuBZYbC/n2xTb7zEubGT542hAUM9nzc7kL9u9G8ammXQpQev2ZN0+57Iqhgyur5qungRm6xL9op0gSmjJoC2B/DqfqYb2AbX5j14HCwbL+PF2bZsSrN7KXvkqJ1MF8I9cxWk0JeIGta9oCBefs6XLCFplfD83iv8cPUXUIh+6dwSlk+fRhLH+OXGDTx++AijQ0P48LcfYHiyn21Uu5ngm8+v4sWL5ziztIRzV06jWCURN4VOJXmCbZmU/+A5VHCtzLDpcdvRAr/6fzkIeW5VA6jfF4fEM6fyvj1Z2EZz5x0CO9fK9uWdBWHbMo8zK6djrTtbefd+5EhTlijSIjpxGZv7RVy9+RJ//vIpnr9K0OqW0aHWSzQXUpHARVVZkcz/hWmCPrQxXu1iea6CC2cmcHZ5FAN1CjCSbXH9Rek+vHK7roSEi9bQz11SBf3Ho8PlR5wTSTo5ch7o/6TL3etU8fBFA9/d3sVWpx+dgCQXpPV1AJG3APf8do4kJV3Q0/cVU0xVmjg2XcbF08OYmQxQ60sQlRLXrYGd3wKePXmNazdW8Gi1iY3dEhqdOqJuiomRBOcvEoj7AENjE1hZfYp/+/dv8f2NV2i0qyhQHb0u2bkiKkETw5UOjo53cfnSJK58vISJqSlEQRF7+/v47uo1/OWL+3i5XkYTI0jDEqKw6MqcRCUUuhFHKMpBjHrUxux4gtOnBnH29AKGp2YQVWg9bjvbqFIM3Sea1OJ1WjQgqnHIyzx4sN6L/PMBR1pLvSbbEKtJtrbRylFsAoVZi9yHWGQJtA6aMXZet/DyaQP3Vvbx+HWIVztlbKVFljbE1LuVzndi46QfO50nveSKS4rk8L46TmyCs4QCiwnca5q6dBqB4+Fxe/N9Vs6EYxlIMU/ncYsjoRQr9Mq4eG37fLfsrGF3QUCZXLAn2qZj7vCNPNchSZAOqNmWm+78cSYnOw+5RZdFfpb+62GaZC14MpRf1rUicb9y1GJvfNvVGtIYuN6HbKcuEbfJzT9ch0wHxGnmbHVkr4lQeymDYNm5zJbJs8n1mI0TwWEv7Sr3MY9hx8ENZs9T9pZD8XXzLGS1L6UQ11WB5ncWZlA/xfVrksQVTfQ1kNyiccUjnRZNgao+P1HybAOpCng3wVCUYLQSY2YswvnlMcwvDCKqBkjDFO12By/Xt/Dk6Ss8efoaT59vYmu7iTgmAxoyU86JCsLaUDiBqowT/Z/E9MxU+4hCqrT5KcyhRS11cbmCl3Hc5mhZKSwiSmIQM3h0NMWxqQJ+c/Eojp9aQG1uCoWwC3QOXPaVGiEPeLI+he+F77wOTRZz/vBizKKCXQEdKsDXw00ZoHx5E2UAbXkM/o4m9ggjoqybz0Y0YMx6re8vg17RvxfP66bU5AEBXpbR8WMjhtR7iXrgq7BdW3wJmNBuAcZr9MCKx0lBmwJnAXLKkqujwwZfDIH/noZFZX/wZznm6N6TMTkdGN6AABH12g2BDpXryDGWvoSKXMf18wGIBWmV8P2X1/HrnfsYGB7Eb3/3MWZmJrDxZh3XfvwJb9deY2H+KC5cOYv6YD8zQHdvPcLNmz9hce4oLlB5kX56Dlpz0hdO6xeynTIlQohp4D0vvVKJbeDUSg37K4uuYy76IWVD7f91nvIlbqxToWCXNXWqeTTZqs4IyZiaxB1f4kXJYYFdDJYF9XP7qwStNpW/KGNzO8DXV1/gj399iY09cgKp6X0JMWdLamkVlxjDDjqVBkOX604eqSdYnu/HJ5ensbAwgkqJCvzuUYEJPgtcNF1LjKhuOGB9FJcQ7FJWJn1aWnJR9iPBQM67CNGKAzQ6Zbx4B3z+wyO82O1HWBsHwiq3fKJPE3wjrZwuR+L8qcLdYNTAkXqK5YUKlk+O4chYQdptxQ7EiYyksX+AN2ubeLPRxJuNBG/eNLG9tYtSOcTZC6dw/spF1AaGcPvOffz3f/0c957syDitcQAAIABJREFU4oASLcIarwfS31XDEIOlJhamgd/9dh6Xr5zF4PgRxkFbm+/wH//5Nf702SO0MIRuOMb2lTomEQvnpCwBlyWhEsekxaO2W5fOzeH0mXn0HxlEIaK1RkycFKFmO6Khd2JItDidlYjYxKecg6r7ldecccx82zdzvglQciSN2ASOBCibL04mX5PYUU2yUYdIkiIotE7s6nYHz5/tYOVpgnsrLTx+28V2UsJeEsqac+XEHDaRTgUKgpjtond17+O0ciITEJBjMQeFJEmH5kxlltDgkyENKPJYwurUmbRyRpsJGzp3Exf1ymMCB3xctY6eGrMmykeRxr+VOWsBa/7a+nf3Lu6BtFgxF6fJ4R7ptaosVPawOq2aWeOQp4NrlMFEBxv3NRTmQAFZDwNGN1f0rGVEJDOJB0pQtX9Qbnfh6FGHOGUxah0tmTg9G73OTgEODRoVKpakCTs4f0v31gv6PLx0A9fDzhk9hqE5s2c3ADSXUeVBI+8fQfYanJLkCh5bzgzrIpT2aJL24fQDFHroAXJAyGyYAywUUqgXmjjaX8CZY/1YPjWJwdEKmuhgZe0d7t5/gTv3V7H2dg8tykJNS1zTKIwqUpzSAXMtsqmI3yc+SuHOgOu3ubY0AempxKiqt8T/T2P0hQHXQKIK78dGEpxeqODCB/M4sjCL8viEY+E4O5BE4vqPhIcsMOtJl9f1IKBAP6cARw87b/SEPTM0tAh/enVd+j0t+aGejp9nXRf5EIRhw9TIKkCka9r76rOqSF1BlWXj+H4mVOIF7Kqb81kFJrFDGBzekwYMshGWtCktA2JZHwZHxquj56JYh2WlmFVXd7M3ick/pw3n8TiKvs97jAbgsadHsf8qUO8HWi2gQ2tACunq+9MYiOFGIHXZQN1F+vDmRQN//fwaXq29w+KJWfzmozMYGarj+coKfrl2gxN1FhYWsHjyBGp9A3wYP3l4C8uLCzh9eRklrr9FAFLE4j6RxDFXrkacAjhteC8ZqrZOnzcVElLl+bSsnBlLngsdBw2/y9grs8JjpwkOcnjqmtI1wqJ6SbbQdebBvdpLvY/7u6v+TuHKLg46IVbXWpyZ+tev32CrUUAc1JAGRR5vLg2SdsRJpVIRXYTdFOU0xWAZGB9IcPpYGR9fnsHMdB/KJdrqrnae2i4u6Mt6Z5VaSokRdhBd7TdOtpQyg5zzQQ3+4q7LkE8r3Absm+svuChvWD+Kcm3QCTSYXXEHPkeFeMiJietipNzG0aEmPlgawomTAxjoT1EtdRAU2q7QLrfBcmwLgQ/6f7sDHDS62N5qYG/rNUp9A5iZX0K5XMed2w/wf/4/3+PuKiU19LF+uJ3SNUjj28RopY3FuQo+/uQUzl9eRP/QMNJOgLWXL/Hnz77Ddz+/wl5nDHFxhMXwQZKiWIgQFUMunE49qGvlAgaiJubG27hw5ghOLi2gPj6MQkh7Yl/Wo64FOTCU+bdryttLs8bUcTVnlXcQ8nbO2k+tC2ntGD+C2BO2G1kkzl1TNZ4iF6A9xffXdV9AZ6eNjRdNPFvZx+0nMR696+J1q4T9TpGZ2YRC8gyiuMOsJNi4e1pI6itZCK7gM9GUGObonRAhlqyx/UmVJc5Lsxi7mOijAjktBHYokJNtxwlAMg++TIkZV0uWOWyRAec8NjmMlHJATo8HqtIhZ4/cs/AH6bWqfU0z9KcBQxP+Y4ec4vnUkkIOHetQi5flz2VmywVJS6Ff/ZYChvxLMS7wHoEe3LbmjLv63wJm7iw7PGFA76Wslv5dmboeCtPAC/1cXqBoP5+Flt1oW7Ste4nJaUXrBlHzdXKI399LReAcmXH0No0P12XjfqkpSoUYdQJMR0pYnh/AwtwQ+of7sb5zgO9vPMT3Pz/Am3cddLuOTSsERQTcfJrKCMRcKZ2sq64BDowwmJHnZU2KW3w+Q4h/p908VClHuhHiQVKMlyNMDiZYmOjiwqkRLJ2Zx/DcNIKa1ukiPRyFDDSrVbRXajQU6PiQmwr0DdjJAznLODkkmhWU7QF7ZnJ1cry9zF3fG8I8S2I8WN1T9tn5wDWbwxtbCwaVRdF2Nr2ORE/Iwz+/DXnq9hYQYQynnHZ6AzGquar//EwmFd5THKYxvGfYdC+asIpnKQ1b5BMddFB0HpR0ZfoYKFWAUh1oN4HEaNNU88frT1gyfswSEFSx+SbFt988xJ27T1Esx/jwo1O4cG4JxRBYffwId+/cwUGjjaHhMdT7B/HmzRtE3X2cP7+M2VNHEdAhya22NDtPJ8Y1Ps8E3aZXKoM719FEzKmwE3LA+eWkYXt9dpvEIOOn61KYLn5dzU7VkL93JMwaY8CnjomEn3scBVPPkAGnKw+RIkIcR9ja6+LR8318+s1z3Ly7g639ADHxQZx9LsloYmMcpHUhy0ohxlDUxtxoiDMnhvDhxQkcmSBdbUsSVFykgCMGIkeJ+RCnw4YiMgTcSP/mACUDOQJ15Bh2qeo+sXUFNJMQO50Snrzax/c3n+HZGyAOR1EfnESpTDqxzIkja0NnEPV2rnZb6C+2sDhVwsWTNZxcqKB/sOv0cKAe0AkK1CkhkgLjzCpR0Wf6O+3piEX2FKKn1mxRoYattTV89dVP+PHWAda2+rDPAJOWYxmVQhcj9X2cOzOAjz9axOKpJVRqNaRJEw+fPMe/f/ojfn2wg2Y8jG5AnSiIfSMYGiHoFhGVC+iLuqwz7C8fYG66iw8uzuPY8TlUCC1HTdFqikGyHRvkIO+FNlZbpLo2Wzg7J0dxJ4hbsdYm8o9VjiHoxIJA/rzaRrU7+kC6TlUqIPuAtaU06eQIFZAQaF7bx+pqE3dX9rH6NsLadhFbrRDNQoiYp1gyVH34UI8haUig3WVy53N2FLhnyQMnd1a7de3AYZaI6L4rmEEqc9CmyIr5SlclI2lRDJFFFDNJhA3d2sfMPxObNUPO5J9bI3f2GuyHUNSOchDkeRhr/Ms//aPvtap6L3oQ1wvPZS35gsGKwkhmwpvAeAtuZXgSggdOy/hxSRGp88aTpb3wBJmKzWetmgAI/r7UoMuyYc0r5ReZLExF53nqMf93HbT8QB72OXdpu0CInetlKJi4EIOm6N99J0th9ud9TyNhGUsBckzRUmsW6nFLGT4xFeDNNorzV0hkWwDZpoEi1XFqYOFIGefPTWNysg9BpYiVV5v402c3cffhBuKkgiCs8TeprhOdjyHp2di4driBNYVeaGqI8mfRJfWPC939acWQMeaVwGFVF/bid5YCn/TdCrFwIXmeTcwOUZ/FPlxYGsX80jzqs9MoULw1pnABATgynMJ+WAG+AjcLyvwuPQQY6aGX39i8PgTIqTBcP8PPb5gLtxh6WROfRCBf4mxOydqSte5jO/p9BVJuYNx/6r2+915yf8vU2M94I2uAkwWm791Tt6OCB+PHeoBpgIZqO1W75sdGjLRnB2Wf55NONKvWP7PZD2wx1ZXWcdUwoRHlR4POK9FSHB7UWL0ffZ8YoxL2dzu49etTPLi/ga3tGK3OPkbHivjdJx/g+OIc0ngPr1++xKP7j7D1bpfNU6VcwvzsGBaWF91BSS2NyHHR4ZHDw/V8kor2XGJB/iwV6R3IM8BKAas6PH6NqsbP6u3s9wQM8hgJi5o/UP1aNtfQ9cRspalRp+D7vVtQ66sC2mkZW7sF3LjzFp9+9Rx3V5toJWXEXerW4JTJ/Ioec/IksN6NWPWhchvHJgNcXB7D+eVJjA0TM0ahadIyqV10bbaSbuIiz1yCyMk0yE6QRIMdd15DATMwjrmL0IkjNKiDQyvEk7Umvru+iudvmmgXBhGVhzE0NML9Rp1ezzl7pJOrUtcDHOBIXxOnZss4d3oUC0crqFabiIKYa9hROJWlKpRBr72H+V0FxPF5RtekKAPZNdepo7G5gxdPXuPOvU3cedjA2ibV1CSLmWBmLMS5c2O4/PFJV/cyLONgv4XrN+/ij59ew+rrAtqFERQCF+kgwEnhVLKn3DOVbHbYxWj5AMfmirh0cQ4zJ+ZQIgeXxpUBsuu0IZRjxtSqzu1v2TrL1lkeS89Kbyv1IDdgLu/QqhPqnQr9jsorhEHO34c+T7IEtk+0vmVfcSgYSFoJ9jabePW0gaerMe4/I3YO2EE/mpxJ3XJdP5gkkDCrvC87CsrUm7Cqj+DJOW0Bk/NR3MnL0TDRuhOuUbJFCZk8Q8eW0JhRq00+DCco8Do0ZCuRN8USCgTzJcsYHZkInEYX8xhEkAXbJJ4iLQisD6ZMEDtVkm7uplD0I3wFGRQlbaRLA7+zHKBu/h1j43kcvyhcrTFGroJI3brJvFZ+UQFnrIowcWx+Lrm2A3xOM8LPKaDnb9GThwkdD/uszXTJU6p5Rs9hDts3LWPkDsOb+lm7gNzn5BrEtBXd5icQR2UWHHZI2ZhQP1MS9o5WUoxygd8azp2ZwsBwncwXrt95hj9+ehWvNqgd2KDUfKMsUqqg3ubQeInb1lD6WIJOy4UfaEOEEVVtJwPodFadmMSriQN6QYhSuYowKqHZpD6pBPiorlwHfcUItbCN/mgfMyMRzp0axPlzxzgrtTRQc2nzmu2nEUKqgOnrXNH7afka9b4tGBFw5PVGAjhMNpFzuVRTlWtaTx/34MIJur1OLH8NZ4Wy/3hxKlAx9dcYpClglP9rL1Fe+Kqjkv/7xaCJGId4xdboekuiiQ/K3KkuTYyp31dq8UwI1j+HAlcBEj5JR8AEY1thR7lPpOxl/zzG+Kvx5tCrgGJ1Nuw7HwY2md3SEhxFZkHcoSWGn7VpMrc8nyG6pOta38Wvv9zF+vououIQagPjWHuzjs3N1zh+fAa//eQyxib6OVy//+YNtjd30D5oot5fw9D0JIp1SqohAEJOhEytHoh8gGsCA5XxiIGY6sQZ3ZweUIxestqIbplIOFzDpF4Kot6w3Mjr5hTMGRefrqthd/9cJjOQ16/c14+/+CMKqmkYyZlMyN2jgroBXm8CP/z0Cp9+/RIv37ZxkJRRYKfO1Ybj41KYCq42gAJxeKgWKfMzxtHxIv7Lx/M4dXwItSrdv4mUbIiwOiROd50YnNyC6osy08/JFbSMAiQxtTfnlARXNy5OyYoxiGsnZbxpBLi1uomvrr7A1n7KHWVQrKFeH8HA4IDTCNN10i5KQRe1oIPBsMndFs6dqOH88jCOTJZQrlEbsD0egyDosiYNJVpjIuhntEpjKqBN2BlmqLhbhtaNLCLuRNh6/hqPHr3Gvfvv8OLlHkpl4NyFo7j0m2WMzkwhCCs42N/F199cx58+u42X72pAOI5CVEIQulqs1BmCtMLVCjneLQxFMQYrHZw8VselCwuYPDqFgIpQx9vi4Joerbxl6VnJsTC6yJ71YR1S/bPYSr//5AvqnNm9rbpN6/jK8szMoPV6VF+nH7IOnNgzX0qI1ov0HPYOSMLrM97vYv1ZA4+e7OPGwz2svithN6mhQW3MpNtHyhIjUSzInmUgpxpz7qOaJUcp66bDo45XhkMMEWD0qhaAKUHj8YbeVztHGf1b1k7MjY9ex3eh0m1v2sgdFvWzYM5q4vKftcBTC2N7ORQBubyuzU2gE6G6fqu9ZC6zMjJnyjq5UhMaTnJ6KzHHjIiZppSMEuG2/IT4cgsC5jyoZK+XHsVllroXluQIOWA8CNOGyVy3LAuvKmg6rG4LPV9eT2dDou//2YoaLVQXKZHvo+pmUDNUlYnzCyznObh3cMynO3e7DKyoeTINWrvVEgxCAM71NBwsASfHCjh5cgTHTgyh0hdg+6CAL76/i8++uIe9VhlReZA9GN5qnB1DvmcHYXqAeokEuyni5j4K3QQlFuG6OWq2216r0Gp1uKYUayKjEAVqxE6h9ULIxpuMMmk+RvoiDJUPMD8BXDo9iTNnjqF/bgZBjQ5QCp01XeFUymzifwQE+ENPkwXk/96KyGElOClzAI3WSFkva5T0cPVkpho57RurwmHZ3F6HpF8wQE7DpBp68Ic3dR3QMLTRQVk27zDGkA/tfHkPfW9ZV/7QlrHi78hKst6y32XyPo4altwRk1WprA9rYISC4UxTcdC03pzWjcp75LyGItG+CLBVBl11jKyzUzBuWTlvLOwWEOBO7Igk0DDQEQEVGey0w0Z/89UWfrnxgDOrR4cnsLi0jLHpOTx89Aw//fgTX4fW28UPllCl+qsUquXoogBoei5mf6W5OI2RgB5+Xl5bJpRKjDH9Z7S53kmQ6fDtx+ha2mOXl46sAw+MZT3p/Zj5Uz2jrm3j0NDvKJNQD76e8g4mVCtjzmw91+h0Byox53FCUKyCtXcJvvz+Of7y1SusbXZdbTgaa84QdIyPs7XUG5MeqwBqD09lMEZqHZyYruB/+fgkFubqKBapNhyxmbGw9I4tISBHAIuyDp0U050BLumBlot2ayAn1QGymMJs3QiNThGb+8CPd9fxzY017LSKSAt9QFhCqVLB6MgEiqWyVhrjwaoVWhgrtXB0uIOLyyM4d8YVN6eM/LTbYM0eJxQUCxxSZUdBowhsXDWrWuZAbCPvrcSNjTNPNX6/5tYOXq0+xfNnL1CtD+LkucsYmJxlW72338Dnf/4Wn337AK/3B9AsjLAOrkhOMgkIaX9EITvNfWEKark129/B8nIdZ87PY3hmDkGJjOgm0G2I4yc9pNnxdQyhkz8ckgGv4Ev3qo8ymKQYtY1eayx2Te2EOwQN26x2T50Qa6dsxroy7rnvWu0W7x8Kq9J+0hp0tM/ITlCeW4q3LxtYWWnj+t19PN0MsdEpo5EAbWbkNDKo0SAny+Bz1eAPV7yXhsjNnTOvveezx6Z6bAgYdJ8XRCLlPwivKKBygEkqcchWzoCXI5R4q/K+fr+UGWMebXJgQqnOVJiCw2IZ9b557GGfU42oYgWOANoWXfaFfJ9Ticny79guakg1s8n8sjpuep4oQpVDz9Kd9AKsx+IenhmpYcNb9JDFgPp8EoXvNBgO6brvWEaXp48Ftlr6JDeJZqJ0QCz92Xu65NJ9dXOYCbeD7BZQdj9H37p/FFFrDRr+ngUWfhG4QYs4gcTVXaK/h2SATJJDEW0MFjuYGihgdqyC00ujmJweQhKmeLa+ib98fQfXb79G0h1AyE2u1Vg7RjWKUgz3FzAzUsRIuYVhIsqSJqJCwtmpzoNJ+WxrEykRp1xrq9FM0Omk6HS6oAoMnZg2WYgWbcY4RX+tjP5qGyePD+DcmVksnJxDbXwcKNGG1Zpboj/yRslqvYTlsMZKd6TdkOzs60406fRuW4sh1LCpzIkFUj58QOOaE6B7QGRre5i17vGduS4duJ6hUX2KFvPNGd5Dn0M9RHNPNYR+nTgG3LFDyvD1rm+32uTk1HdU3ZWGW9jaKFh08+zafumBJjfkd7JMobQno+vK19zBaJ9BgBGtOToUSABPDBdjOpd17plLvQizbcKQcAKNaJh4KuVeCTEswMv7q3hw7ylKlX4cXzqHyaNHuDVcuxngmy+v4e7dBxgd7sNvrpzAwtIkCpTMwEBZ+va6PjnZNle9G4ew9D/HPLuDR7U9ZhL43WWeFAyzBkjGgQ/GTFfqhL7s6cghLM/A86sMuzi+WhBZwTbPgWT+MTC2a57uQ9ekNay6USm8y8RNkevBrb5o4q/fPcf3195isxGiw9nmRdGpadKASFwoaYr+paSGUgczQynOLQ7iw0vTmD5SZyapS+J7Zt/45Bf2gWwFhVXdPLMch2vDEUNHjByBNyeRccV+Xa3KTlpEM6liZb2Fm4/e4NajTQ5dxqDODRFKlCQ1MIJqjULvEVUdY+1tKWhjvNLA0lSIC0v9WDwxgqFhepYdpGiyFaBm9FGRGDb6TzOT1TlSBt1YfEUEvL6VsaAf0poktpjI2QPs7bxDtW8Ypb4xaqqFd+vv8Jc//4hvr73Gu/YQ2sEo0iDiwr6u0G/JO8eVsI2B4gGOTpRxbnkQJ5cXMDA6IAWoCRy7hBFm3zSj1LInui7coWIeXukqE+70vzV6Of9uKnMwh7VDGrK3NZphfsbrWg80o63zkgy1h7Jv/T4z9+B9JQ4v7zly7Asg6q3TTLH5po3VJ008eNTAvbUUa80Qu90Krx8CaRQop5I1zD6xHVVzLzVm+dzPwJgeHVn6Qe8J75iz3qG02EflVj56p2CM9Z32fMhAL53Zqs/n+3uzkI2Ptt/i34tdtvflCJc4x8T2WWyhWbGHsXT8uT/84z8aC6cTZjGfy6Z0yNM9lPPm3D/8IJLU4MCea15v/zFhbYeU5Y4uJCotIIkBlEOMX5IH2mkiehIJZAEpGnXXkykTzUYepP0t3Zs+ox0k+9zKNup79oDRHIDrQdC+t6ybsmzvEcOZB4puOOg9+PoEVAOJ3/PQUrN58ua6GCy3MTMCLM72YenEJAZGBrBz0MbPvz7A5z/cwYs3McBFJytSX8nxfGxIuzFKxS6Wjo/iH//+LBamSxjuo6rk1E6HRI8kDqYeqnR4kldPAuAEXQq9dhIO7zb3W+6/VoLGPtWaa6JFIVakGB2r4+SZY5hcOIoStdmizcpaOFqQRjfkw4C6RiwIs5vfhCPZ49SzWNahHqbKuvQsuXyoS/6ua1gXpDWQenj6sJkFgrreDwFQvvyIWoacl6GT32OMdZ/lwxQ201Wuw3tFD3JVtx7C5mUbstfQ+79Z4y2MHG8yARaqnNUx8l6+1YLqYUfATVsEyXVpPigbtVgG2geurAwbvd7stZ6QNYNPI+LvCYGJpi4FDrb2sPV6C31jU+gfG5NoLoWjqnj0YA1ffPktikEHJ46P4vLFYyiP1QSMGZ2Rt0mamSoAzuvihIXjZuHW/llQa37uQzrmcFUNJWsj9dDUdWGYOv6usw3eI9X1QePPMUkL/MyUysHqtpHYC3b2ArSTAnabAe49PuD6cLfu72G3GSINiB0SnRk7wu7aXPyUbQ+1s4pRD9tYGCvhwqlRXDo7iSOTBISpNJBrfO8wj4jGuZWWA3LqExGgi9nW0PA7Bo6BnBRVpcSLgyTEdquIp2st/HTrJZ6sNbDXoWZaFYSFCJVyEf39dQwMjnKiBjG0tNJqaGOi2sTphRAXz4xifq4PtTq9B7VmP0AQuLITAUUMImJg7foU507ZOF3bdk/yQMhe4zeld6d1TqFZ+jslyFCz+CIO3u3i159u4utv1vBsrw9b6RgXMKblHIYlzpAtcqmTAhcYHipTmRLS1k0wiKsO15yzkRA4JgDnaq5mIXuVGnij16vh7TldzRqyP1fGQDPPrWOYX3u6N96zzWp7dFz8iSnb2AA+PvutnlcOdo91JDzsKgi6pc9FrGMO2Oy8jfF0ZQ/3Hu3j9vMErw/q3BKSQJzKQzlxhucsOzu48oVn15ykRKeVM0kJHInmjN9CWpBmZ/n78KdneDXxh2VmvUmUasuYEeRXV3bcVqEzjJxlAQ2Qy0gq9yxctUIAo5V95SVgFtQV/vkfDgFyKvvQsnimzQ/prEj2qeCGB1FJA/dDrpNjkSsZDmfbHJDRAVWg5BhinSAPZSXU6EANAyXpQ+jOtgzA2RckEKnALZu4rP6am+Q8eu+lRK12LXtPW15Ewp+mxosfVMGpvdcQoyxMw3uLyFOvxGzKIZCSGQtQIl1at4Oxvg4WJkKcOTmK2dlBVPtLWNtq4c9fXMOPvzzFXosy0OpssNmESTV6Fo7GVGm9w8xbpdjE9HgNl85O4OL5OZw8NoOBWoXT9MkoBmlLchlIUyfzQvoRKt7JteRokZFgOUHSbiJptxA3Y0SVMvrGhhFWyItVr0vfm+PjcnblQohu8oUtMqBB2SdlOvzuEqOnxFveGLPhMB6qGidNq+cJtboOq2Mzh3ZP2RNZMt4Y2s0v78gHgWmLYz1nWasZ46y1wmRcVF8mB3PmLhoP2o+T3E/bhykjqPeQPeiHy96bf2g9SgFxWnZDDxPVvvE9rRduypGweFxbJcmfwzJQHXCGenfDhTI1jKvZycLouMPLANMexlKeXtcfZT9Sb9QiNTKX8hHU93crxrXr9/Hs2UsMDRRx8vgYFk/NIByqZAWmnccnB6XUu9L3Jb2cOhuqkWP2wK5X47r7MVadnE8bEyfXgFZmHoRB9g6EAbasQWUxkOwLcx8y4j5ELc/v1zntRUkkkyyFbkoyhyo2thNcv/sWf/7yJR6sNtGMa5w1SX4LNWJ3pVUJyDnnjp6PME81pK4CLRwbC/DRuWmcXR5D/wDpzIgpcsWE+YxSRpc6MDATlzU+Z00cATku+hsiiV2ZEXcb172hmRSxcRDi9soObtxdx6uNGK1uEQnZrEIBtaiA0aEBDA6PohBV0WwniNIYA6UUE7UWLi5Wcf50P45MFzkrNSGASQXRI3BEgRK1NJzpilbL+lUJQI9yXY+BPMJRZoHWtjJkopVkuxGhs93A2uoL3L2/ixuPWnj+ropGpwJERXQpUS0oohxQ8eImhir7OHO8Dx9cOoap41OoDFDWfsO13CIJANmlVMKpqhHuYd1kDfXsa41GqJ0zLfA8A68WQJ1aa7P0jO1BfsZZNj9XNs+DPXGwFNsZrOkRl0pL6LtqR1VSwPZHIgxkHxJi71N02yEaWx28WN3F7fsN3HsRYnW7iO2YEvSoDkIB7Zh02q6Ejcq4esGN1C+0TpGaklxPc+6zy+s3098fBppc2FSYc5axkpbclV3TZgKc8CdJFBZ7KEDr0cyJrRdXyuMoDr96oiwL9/pZlN/Z6/fMHgE5ZZNcLDcT7fHfdSKkwjc9B4X8NEnBbW5XZoTRr7yzu4kzdL4zhLxElmUi2Z+ersyxGYqglfWjEiZUY85g8nwsOc8GZi/uBt8OhIZq3R7RZ3VoOM/quZ9lGSU68HnQaAGdIxYVJDrmQZM83LwImykevFTpk2b3KepRgEqhzdXDTy/UcO70GEbH+4FSFU9fbeL/+B+f4dnaHrrhMNfYcppGV0rEdcNwBX3jOEbcoUYt4rIbAAAgAElEQVTRJDQ+4BZGRTTRV+licX4I/+vfncDFc4uYHOtnZsNllNLDCyWu9eLIkJFRDCMXtlCxv2SquRCaNBD3B5lqUgzDpAebrkRlMji8piFXbWEkeiy3kgwfngvH5rlyHzJQ4GNYLAkFyS4y3q4BdQrMZJrcolNgZf5Ma7eHtBIWSNhpl9qrGhcrCTBgwWIrupFP6NBn1xCvMcYagtGMz3x2rN3luhV9iFG1rBL25EQmFlj1amW0RpRnFcV68/zRF2Q98LNQeZAIoCbhA4PA9gawt5mV1igKu+OzP+k7EqIlBECARkG4rg9W4TMaksJjdLaWGXttru3i+o37eL3+DmPDg1g6OYuZE1OIqGZrQcL4usfoEowotMQIsSAqxBYwZ1ty6Vrj11XWwR6EArSUGPDzq/o3TUzwXqskMpjyL1bX6cdXWTsKT0uWLK8vrdsllo/HinL5HWjqJFVs7gT47udn+NPnL/DyLXVqqCANHPCl5vXOFqVIuThwwNu7yExcC6OVBItTRfz95TmcWxpDsXyAJGhw4lhWMkSuwy24CMSREJ3Amktlc61eiaWjkG+IpEPArstV+5tJimYcYqddw7X76/jpzjo29yPESVmAD3V/iTE+0IepI9MIK/3YPWij02xhrNjF3FALV0734/y5cfQNxCiXKLOxjZTHjUKpRQTkbFL7LV3jnLBzCKutc6r2oscR1PmStU3XULU9OzcSquUs6hDrzzdw95c1/HprF692qtiKi4gpOxWUvR9jpLaP5RN9+ODKCUwfn0VYIs0edWpwANkzcLznbRFvXWtSi4uekQGfMRQeYKlHK4wevTI5WdphJe/g6ffomqrtVIdJAW8PQpAx5Fvz4S88iJ7C8n9hoyxb1hMGVnvI1xYgxkkc0tUnJRlOgOZWC2tPt3Dj1g4evqnhyWaEHc5mJWcAiLnMjeqx3HgQsNPzOKscIdEoTYxQTalxiGyXpby5dNcVDZvq8tmMF3xrNcUJcRK7FnOHsGh6HQV/DABdFlD2D09z1ihAMYTeXxnFPH5xS9kZIc/I8Y00VGoBlNzOzb/cXUJTHsFqrzETViUjQ0/LKROaZUqGoecNXOjQoms3zmohM+DEn2F7JtdTksRsRL6Pd3DtSLlruk4E+Z/TYPT+TJG0e/WsUK9LmLAN6nuFknZgdQL1Z/zcMq4OE4iIUm8tBwmFF8JuAVV0MFhqY3qki6XFYZxYHMbgUBWbjQ6+u/4En355Cxs7IYrlAQRBBYUCFbmkUiXEgrhrx9L2ymlUXPFgyjzlOUkpe7WFbtxAtZhgcb6Gj68cw5Xz85ic6EOtv+h0wuw1STo5hxrE4HAYjAyagDc2CqYHouqHeCpzWrO8x8mnDO0SYXj09xq+UuCg4MV7XDng1cM+aVjNgi85mHnDyRo7jNGzu5oNvrJSyu6oR6y6vDwLaICeB3JiCD1Iyda484T093Jz+1xqM81ju09ZobEpdWKNpl5Hr6HarSxWndGN7MxI3SfGTxSiUqOrz6ssnQAx1UbQAU5AjsT0fWPotlpovHiGvd1dZnPIoRgYG0SxTGuQ1ig5DKIn1NAxX0sjjlwZ3DD1DowR07P+dAO3b61ga7uBsdEhnFpawPjsKKI++rx0CVFdoQ3tcuKAhPop8YbCWux8aFmZQxJt8hbeM6ACstVhUZbBH7aqwTShVbuenYHovbr+Xa9hnQFHiTl9Gg+FSxg4aEVYe5vgyx+e4uur63j5toA0KnE41fWNdA24+dJ65qdAmbrA1LoYKLexNN2Hjy7N4uypUUThHuK0iZQ7XrhSIU7H7bpDOJ2cA3LONhKIo0OMnET6bIiYCo4nBXIH0UwL2O9EeLdXwLX7G7jzZAMbe5QEQaFUypIvYLAaYbS/jKmJMdT6R7Hf7GJnexN9UQdLR4q4tFTD6aU+DE0UEXc7KHDLKnq8Mvb2Y2xubqNUCjE0WEGlFiCqlFAgx8HvK9ES8iAcAswV1LF9N79ne6JTpLpQ+hn9mTTIFeytbeP+zWe4+WgXj9dTNNsRF0oeH05xZrEfly6fxPDUOMISjd0uENC6kxAWA03Vqao96vHqskk7zInk55ZyULp2NInKsvxyjmVZ9NY+id3Rz+TXu/7cOjRsqzX0JItK76ds3KH7RgZTHUSNxHDCEWfGgFp8NLf38frFPn69d4Dbz1K83Iu4xmC7G6JNPpQUrte5kZPVrQkZBzrr3CNZO+seyn0mO9ctKZNFywRrCHHkrK0jYqgcTrVa5X3Qbrf5PxoP6l7SwxDy0SFASzGQhldF009ygMNKkOjwvfc85uzs0df9t//6D10qOUHhUE3r5bCZZEK5deGsa4Zg8xo5V5/FYXdnPFylY5ddwoPAGjhJVNBDhcGVoRFV9+EP2QxxOmjiFjlndwpLl6dDaT3kWbJsTWWUaO9AuRBBT4hWq4D7k0V/7xZjHhAqWs7q6+miyTamjKIbD51gWWo0DiToDdIUfUEBk/1dzI11cXppCLOzI4hKEVZevcVXV+/hxp3X2G9RGYEB39OWBlJDIJRJRmVGEtK7SfajmwfKMJWQDtU3KkVIOm2k7Qa6aRP1cowTs1WcXz6Cy+fnsDA/hn7Sc4Skd5NMSAVl7PVJTatQQBgDOXcfo/Z0QEi9vkMNhmZ+asKFsQLiELrTyzAkvBBMFp9n+YxgmRlE+Q4/lobYcojIA0O5L4MvBYn6M6Wa84ev/l6Mhr+WsgFy4Muv/Zv5kAM9nwFkGoo8jAlSDYq3TfIHy/r5A988lxo02cfZ6SRjxZtQxcgEdqhoroB2rj5twbCWHBEgx9FEpgEc8KI2RmkNG8838Ov1m9jY2ECr2UalXMH8/DSOn5zBwGgJQVFYMT8vObbTHxRGR9gFGutbuPnjfa4jNzE1g6MnZjAyN44goKSaZiaq1rlnfaZq8UQXx1mt5v7sSEj2ap4dyzsdPL8KeBXM6dqQve4PXQX68jnVIeoiEBvmEmZMCFWBhc4r/Yr1RLRUKJMvRCeNsHdQwOOne/j66hp+/HUDG7ukKSImrijRZHd/VzuLbB8JsrsodlMMRB3MjRVwar4Pl89MY262jnLpAN2kmYVSKYTKB49rveXsSxdpTPbSVZvTTg1cK45DqYH0ZY5wkBaw2Sxg5VUb91Z2cO/pDvbbAdJCheU55TBBXy3A9Egfjk5RckMV+wdd7O03US00sThVweVz/Th2bAD1gRiFwgGDxpD1fmWsv93H7dsr2NzaRbnYxfh4DdMzg5iYGkXf4ICLGuhZow3dFWjwXOScKbsneb+q8RE2TvWkTGSUgKiPfYHdtw08vPcSd+6+xs67GPX+Mk4tT+PspZOoj/UBtDbTPbev+B6WwldQpWF34yzqs1rbaZ1VD1SMHfBlksROWTDaY7qsPlckAcpA6ue8TfU/0Hi0Abg6Rma89OO6p9RRU5vqTlCJAmjSEzl3lCBFSC1Ae6+NtafbuPvwAPefAY82I2zH1MKNfh2xFpO3LTsYtC9c2ypnfp0uXbWbvcRMBuT0Jf4WXtAy90o/Kb4hQojAHJ31BOLYUZKQtsrA9Hjy0RV/tEhtvEMSLhRXHBriNZHSw8qbcGcH8pYZdJEui9yJYoSDTgeNvQaiboAyxf6FYtYYNS8dKYLLD8AZFwJeVA+jwE6AnJYPcXtEe6oZp9tvut7D0iNmYcMUCxA45LRfmTy1iw7UWF2c4wHp83pffQZ3jrjMPd0vWf8Cx+JlYNNobXJJCzbG7RxhaSbjixq7zF6XvEBZuzTm9AP2L1Ck4qVIMBCCe6WeWKhyA+WRsTIv0vuPXuCrb+/g6csGYgwhKdTRJDpXxowlpBqhSqllDmlIXPNqzvRNSQysWbGu3VqpXOawa0q14tIYhW6MYrGDetTCsSNlfHhuAlcuHsXszDBKtYrQ6hLq8d6r3eQcn5PDVMKg3hjqRlemwoA171rlDKuwupknKeyYenTeYBg07Iv92jIjAlh8YoRqmQzI8966UBeukKLYepn3jC7KHt6yXxZQ2cNcP90DCmzCgiYziIduh4aNqXkmnm/DXFmGW71ivxFUwyVg0TOLMnAatmMnTpkpLdOh2hwBIR4EGiaOx4PGWbVExKJV0d5O8f3nV/F2ew+1Wj/aByk23r7h1kNzRydw/vwSxhfGnVZIs0Q1bM9oxe5/E2oPAnS2D7B6Z4XF8TMLC6iN1lEo0bMT+JSQRQ+YFvAm9RA9gFPNDp+pAs7oeyp490DeMCT8WKoREhbZxS4Nw6ufNxnCCs49CMyBfAVxPvFDnBQugJpphJkToEMsjrC9H+L2o2385eunuPt4D9tNYqvKXJ+tK4ljIil2IVh02cZUkaA/6mByIMEHtL8vTGNsiHQ/1PSe9EqJLAXnnLPQXDE+h49oCIh9cLaHmDgCdoQzY6oRR/9PA9a+vd1L8fhVE9fubeDl2w4OYtLPEmlQRhR0MVDpYnaihrmpOurVMuIkRLvVRpDs4/T8IC4uj+PIXBGlKs0hlT+JEQRlZiKfPX+H27efY3OTyAKatC0MDXSxeHyKs+b7RgYzdlcztBX4MNMrNoD3mmXiZG/1sHOyzvV7DORCopkBZj7L2Fvfxuqdx3i3sY3JyVnMUYu4CdIskxZuT9amJAn59akSB2G1FOgr42WBFK8R43ixqZC9aZ/fO4DGiHgH1mg2+Wdy30y4Lg6FcWi9s+GNmLVOcuBLogNJbnpYZBljPQOUaWYzr06QOuTClJM3kLh2ge3dA7x+3sCjxy3ceNLFkzcxdtMyWlxEy7WC47KdLDVwrQC4MqKOn9yG1qqtCytQTwCfs72W3ZImcB7n+1CntANzL+1IKNehSsCQAxWSkCEmQZ1vwTzaljTDLL3a+/zgKgi1YVt6Hq1h52flD//wX7vFUoRyOUJfrYqjxxcwvXgM+3EHL1+8wg9ffYdiSqL7yNeGIxDikg90HkXrxb0/VYemqbTZZzJmzxk+G/O1AkKnV3sfzPEEGCOtAkMfJ+a16US9tMj1moyY5TwkYMYtLjgzxN2DKpI7FO+AhNUM6kC5n2nWi2MaGUjm4uJ8De4V667N76gLgMCua1rDxof3SJeb6GCoEqCvcICF8RKW5gewdGoUA0NdHBxsYfXJU9y++wQbmzEOWhU0mhHa1DamU0C7HXJF7HaBKoqnaJGBFRqYgDnf370d3zVkjQw3KkGxVGJPn0qMUJZXIXW/jzt7qBS2MTeQ4Px8Eb/9ZA7HTy5gYHIMBeqFxA256eU03GDDAdpjzRoSYwRsbS4FOzqnfrBVC2cAl13h3gCZkK3+3tZL0gNSgY8aNAUlhzkO+kz6SvpZy+zZkKYFcvwMZizybM5772CAq9dCGTFxRieIRiynI+OTVAvsypz4ewg4EaPDi00L/bIrKx/s0ebwbnDgSsOsvIiFnWRPRza9D9GSUJuy+STDr1DDu0ev8edPv8Hk1FFc+M2HzL48uvUrrt/8Gc32AU4tLeKT311GbYS+S2wF1WyT9aRhdrcTxRoKs8o/i/D/MfYeQZZkR7bYCfVkal2ZpbUWXS0ANAYjgAZGkZ+0zzGjWnPNNRdccsEFl9zRaEbSaOT/32h/OPP/DMSg0QOgdXdprbOqS6VWT8cLmvt1v+EvqkCyzMqyKvPlexE37nU/fvy4e6/RAuIK4krVXav+9cyWOhB5HvT+nEpVjZqpKHVhvWHklEXTqHTQDnkHxHtW1liBnHViCvhEQyz0gQEQ0tTZByMKuv2mZKeQ0USVjBrocgMhbi+yuRPi6q1l/Pw3z3B3sYVmGiMLq9L70TFlpF1zDRv4ofEYvqGoj4lSH7vGMrx7dg4Xzy1guCbD2Un7RtIMaXdC9kvbilAFKjMfdB1SfEjFDtQ7jpY07fV5lisBrFaPihpCrDWAW4/XceXuGp6vpuiHFYRhgiiLUKIJMJUUu2fqODA/hXo1Qdrrot9pokajBvcM4dzZXZidLiOIqfUJacpShBFNpCjj/oPvcPPWIrY3qTUJ9bjroDbcxP79Uzhy7Bgqk8NOEsL9KxUsGeZLATvTimT7pNjAn1dluJQ502ptbWeiVbG0vyKA2u5Q2m9tA9vLKxie24NkeAQImq4ylfen0a35w1fYW5YN5nMnwMun6+V6lATTe/MVuvpLenbkjPOWMlo6axPo33qbthjExtTeLuuRFAZ/4HplTXT7MtA0DLUCT0ft5tpTvWSW79DrmXJz55E6JjQCLD1r4M6DFq7c3cLTjQqWOxG6ETWIpvZYmqHLM4G8LOzv3UJp9ar1ye7KCu3AhJBS+Vcxrem6Y7iF0Z/lenrFDu46SIbmMoeOyabX2952Dk+YQk5LeBTkW0XNHP3f6vj5ev7FRz/OqkNVjE6O4vSZ0zh87ChaSLHW3EEnA+7evIOrX11Cv9Fhdi4hh891kUJfMihwiNd1WdayeGdEdPEckeD6wjijlmvWtITYsVrCIBmR4gAo8kDOHUxFrG/QoxLJKlPGqV9h0fKFcDvYxas58MrvQWhuc+2uk7JJl8o1eDApc1P1PfS66JMiLn9PgcilcQg01cIQtSzF3FCXW4KcPDqMA7uHUKMeb3GKZnMTrRZ1pE+Q9mM0m8DGZgtLSxtYW97C6nobL5abWNlJuSEwRcLNNESJnRzQ7lBlFy2VA0dsu4h9I5eYxK5dFa0VMYTU2T0LUIoyjNVa2FXfwLHdEc6dn8L+Q3sxNr/LaU98U011sMbR66H3lD6tqwAuH93pAbeGR5wu9xf03k3fTdixgnXhzxCrxqleMdbKqev/FZzxV2Ha9DWFLIdsCKOL0xSrGh8fveTRp79Kw9jqZ7vFzwsl+P9m6oT2ELOalgHGTdKCXntiWltQJMrpI5d2G/wja6jPwQNR+b7XG8pvqVH2KUdN9chXhwcEvBtwx3uBil/ImVEknWD58RJ+8/FX2Lv/MM7/4AOUahHSxhZufXML33x7Fe3ODs6dO4Fz7x9DhTpbczNUirENU6VAiYGmTuJQZkR62ynQ475v7iR7+ojZOUIZBBJlWoOyAG6jyI3LeuicVe7wX0hzDgQartCAP0udlf6c30oBnu7FQsqMgYNoQdkLqZxAn0vOorqUpgsye1Se1Kvg1UoHl2+s4JefLOLZUoZuQJWpJadf5io8bQ9CjoQa/1L7jh6G4j6m6wEO7irhwulZnD4+jVqlwxpZzkiwBUxdyyFNpTJwczo4BXKszaMek8zSkTOl4ss+ehlNaYiw2Q6wuhPg2v3XuPFgHSs7BECpvyCBrgz1OMFYPcau2RL27BpDLSF5B71JA8PJFl/X4SMTGJ0qAxE59RavAbX16PUquHv3JW7eXkSrXUKYlTg9OzYW4ODRWew5uh+VkRGZIOPAHxeYdYDtzQZPoBkaHUK5XnI6O5Zm0DPQwNHaF624NKCN9jeBPl/k441dXghBP2PmTvoSqhbUV9Hqc9Y9ZPYhG2c502qIeI/p0VAwZu2j1apaTZ8BiWoDrC3ybDydWRM8KhBT+6W3qL+radIiGPMg0Kyhvka1rlqJrcyjbyhuAit6Lox+ZEReJ0B3J8PSi03cvd/ElXsZFjdLWKF+ptTahnqZ0jPW7hnmq2NqXSN8SxrxKZXWl4NHO/djPqNWjOMYn9LEJE3lqmZesYTYFgJyOmaUTYFkD+16Wu820J9Xq8FzMqqIb5Rs8kTSf/4v/4NsfHoC5y5ewPQcjRcJ0Gp3sNFooNHtsHZu7fUqbly6hpVXKwzmqC5HQZfvE8UokpZNaeJBxk0rWNy4LbWhxikO+BO3OAQOe6lj+XQyhEvxKi7W1jUFNs3xfWKPpZGwZqjM4qnoMW+0qsJkA+DkfVyvufw96W30gfrjrIxeEW8Q0KUUrRwClhKReQvaGE9S7B5LcGx3jGNHxjE7C5TLbQZxVIFF806pyaXrqUdfSf9CY28C9DoBms0WV+4tPlvGvQfLeLK4idWNPlppCa0gQSuL0SfKm1lBej/qXi4NQa2+gMxT1sdQKcRUtYeF8RRH9ldx5sxu7D04ier4CF+LT8HxIVTnbsCK+kiH3MUpinDeO7wC6igyV0WWS6MVBRMq6OVDJsZLq13VCVtnrMDIHyKrxyqeVPkZ409bTGDux763RU+OYh3EU0WD6EHdwEbM2Sf9XP8ZRYbPOAJb/GEt0gBwFXChUbxfHyvq1jYimvaWXBozCWpUlQ3UAgjHzmW9EJsrDWRZgqGxMcRJFevP1/CrX/0O0zO7cPGH38fQOK1pB62NANe+uoFr1y9z8cMHP3wHR04dQJhQSk8728u+0gpaftZGl6c9tyyzqxV6nkU01aneYUtbEX6mokPQvcpd9IUp4D2u6VIFdPYZGJ2lBXJ+b5vnz8+SRNw6U5i+4b2y6DBNJOEzEZRSlZYGHGiFaPbqWHyZ4rOvn+F3X7/G0jpNEy2jF1TE7vb5ozjtQkwFMXJhiCTo8ei8mWqKkwdGcfHsDA7tG0Elob5wkkqV4JQAHWUpXLBHn0szlh1g4ysXBsT9jAgTl0pNqdowTXi4/OJSC7efrOL2o01stkpIgzLbvjjIUIn6mBkpY8/cCKbGy6jEBDK7SII2xoaAIwfHcOTQGIZGSW/pMgv8mIMYm5td3Ln7Ct8920KzSfa0hCTqYmo2xqEje7FwYB+S4ZIbw0aVkNzoOkbaSfDowTJ+97vraKcZjp/axxXO46MllKIuglAKXrjViDlbPrVKe48YOw2+hFnjn1NAIX0JeS+JzGBAQ6lFAQWtqdWLadDC9k3Opc8aaCCssYcBcfwam5WwjqcA5Lw90XOvLZAMGPUss7F1dJ+aW6eXipaef8sGxh4sir3hyzZBkc2weTmU1eiKM2Fmjg+o+8sbDeg2elh53sStO9REuosHqyHWuxHSIAbFAZyc4N9ze5WkRK6gIddMD4Ahaa/hHrmumzoYtybKer1Ns/YmuWTeg9OrQmrJmeRVUXDHF6i2VtuO5P3vbDBoWUH3CAf9i7+O//a/+2+yvXt2Y3Jygqn1druNXrvDY6Eo5aYivu3NHdy/+whPnzzl0nLWeolmwOMyAXKKFpVpk0crBQomJ8zRfH5hSje6PRLwnn7rYspnuxRh/vuKuhlkyrc9EtfnKYvhFqjY4O9NH6zfcaBNUHdhMXWBlf0bDGrcA3MfFyAOQ5Rp1EzYw2jSxL7JAOePTePgvhJGxwIkpRbCqIOAgZyARwaBYkD8VzIi1Ogz4tpg2sxry5t4+uQVnjxex737y3j8HWlnymgHNaQ0JSMkkWaFgaGKNEk8TM+JGlgOJRnma30cmAtx7PAITpzai8n9CyhV1WDJGCNlI6QvnmdD+B7fRnEV1tWzqgZMWMbJ8dE5C+dpZ02TGH1ZsWTegkILCD0jZcAfn9tCWtgJPyWdaAONAjrnWzIpSjWUmob09tGARgvqeH8anYpnKwvs3RvvY5yNtmMpMkYKomktvI7GpGVtRKw6N2vP/PprBaukJB1SMAxrjK3nG/j9b75k3dPJs6ex6+hR9Jopfv2Pv0a7m+Kd9y9i95FZBCAHW8XWagtf/PZTPH60iLk9c/jwh+9gfLYGBMrKaYCgYFIAtY6t8kUMKr8QR8bPTNgvZiiJzZF0KseWqr2TTvV+D4oD0ahEnZmtHOW1EcPLW8KkX/1amVSSPjN+VHIffi9qxZ8+G7OvxHm79KYbm5VlFWw3S7j3uIGPP32GyzfXsLZDHFuCnvTX4hGIvorUpUDd6QlQi7qYHUpx/tAIPnxvH3bPhihRulIZyIwYODfUnph5+kNfuVqVb9M19XWzU1MGdtQTjgAcjYDupjThJcF6k4beb+P6w2U8fdXg6RL9oMYgLglS0Ez46bEa9szWMD1a5tYnYb+BWqmFXZMxjhyew8K+MVTrZNFbbjRkRuFuHUtL27hx6ylev26h3+NOoahX+pieqePw6QOYXJhGQtMcdMwag7gI3U6C61ee4lf/dBP3H22g3c0wPFLFuTO78O47B7B/3ziGalQ5myFI1OaI5poDLqkI1UIeNhUSEbHvo81gGGuvGfXOx/g32WfKxlpnrqBtAEfI51h7xltFMwTiZQYq6guYRKvz9T00g6F70c6YtrapKL3Q/c6a4YLNtufIY0zJbepyWXvvpQx6/ar3lf8zaJQqVi5SkiCIWOBmiuVnDdy83cCVBx08WAa2UUa7T4SPyyo5jZyeaQd8SA/uzLX7mUq81GTLD83iDfqrYmrT+nt/1L1JUFyh9il/LyUtmaQSMspp7JxNzVnDwYyfft7bPte7h//hX/+P2fTwGGLSPHSod08LabOJsOcYHEe7u47dxAZ99/wlvvzqMusiHJCTqnb2ExZVypaXReQ8tRpBBVOiE3NTDfKUql8c0aRZzVqxVNdSpjzewujT3d6Uzs/MyOWiRvcZHoK65+yJJfvAc0NrmwcqY2gfOQM5ZYj42t2GcueTFCVAJevx4OT50QD7dyU4cWgYh/ePoFqjRrwthHEPQUiND+nydDMYOlEPLgMGehE1mKQ0BPUKEQPbjbC21MD9W89w9fp3uPNwFauNCCiNgBpt0SgZik5Z59Jpo0ogrpRh13APJ/dXcPrELhw4cQDDc+MIYwp1SEhumAi/dCrSN85NmTELLrzhKDCwahQ0mlPa3horjVDZJ4ql4MrbAkBSQ/S27/uI17T58KfYNq3Uz5BUgweQsgcYLMi/1bGLgXDfF2fgja9Nq8pO8caz0BfKByRiwK2+xFocTVe4Uq0c7LodnDN7fi3VO7wl7evPgGUBFJDIvZDDp/m4vlFuHuFSSvX5zUX8+pe/RxKVcOLUMRx/732URiZx/5vruHL5Onbt2Y13vvcOKjwDtYUsGsLSk2V88st/RrPbwrvvncWxM/sQlSmlQukwf/pz+6ptUGz6ZsDpKaMmo7UYpBCQYwGNgDA1jvRVexvKevGamvXT/UpfGQTq60xaVZ2aBb0qINcKYDUoltHwOXAJYvlyhPVQICeEYKsXYsIkJyUAACAASURBVKddwd0HO/j7X93HrYeUJaGArMx6ODeuyAUT9H/qKUcV61SdmpJ0BRlG4hbOHxzFf/zRCeyZCxBjnYfeM1PBow9dcYMycLQQJCInB8NVqE6qxDNcWYJBqVWaItEDWvSXmLhuCbeebOLKvSV8t9RmFo6DTIQoh33UkwwzEzXsn5/ESA2IsxYzcaOVDvbvruDIoVlMzwyjVKd0WYOD8zCLEUZVPH2yyanU1TV6pmUEQQf1ah8LCyM4cvwgRmanEVJrj1QYXZrIECZobrZw9dsH+OQ3D/CSrikruUbmvQ5KpQx7dtfxzjvzOHVyH8YnhngoScANhZWNUiZNwZycS3qBsrq0LYoCfvszjWmFHeK97VP3pr+kL77Qwj3tzyiHQXW//hI0CNAjr6IwE+AO2FDdw8Ju676xIJH3s2bT5AzqGfNnQ9dHHAC9j5eE6PlRG2oDXwVt8hoFmGqzrd1Slk/PHLPZEpjRiLdGhqXFLdy5t4Ov7zbxeC3CVr/CU01SavKrRbD8+7nvd+ZRF1BMSzEA5rNUwDDFtiHG4VvsocRQbqoFa/AjcW3PCEtxkzdZd996zWCP3GQ4e/XmZ1jEkf87+C/++/86O3PwCEYQIemkiNIegk4XAQE5rkxyOWuOyEAdxCPstFN8+ulnWF/dQJKUHUckTsVtPUmzSno0N5HuRpgCZWBHhQDudnzlt1lcP1dNboh9eaFZr0fYUtzAkSgzcoO5azJ4jNQLYO6NahYzyDbk3mhuQzrgZhoK56jPXROzzs6xuob1AuJo0gUZiH6KShhiPOlivt7EqQN1nD8zi8kJKjroIIza3OYjjPtynoT5UMPAwE0Gp6vj4Ua92kdIIsiQ9CjUFbWEfreDnY0mbt96jt//7jbu3V/BWlpHGlXRDUoI4xLKQR/VoI29owFOHaniwge7sPvgPpSGpnlsF7CZs2PekRqNl0XydNsWyPFBt+BHIyMTsephZm2cWg75Ha5GMp+la+4LGvLIK8/Xm41OP7av9ayIYbV82k5Ok1RnO/QtYFEdrd6fMnZ+r1oWUgCT2LqBY6drw45dfuL3kTG29CPuraRRuflZESDTa4itYoNaYBcV1PrPkvdUAM3XqEyvGFs+ZPI69vDSl000WC5SUoYuQWu5jc8//hzddhsHD+/HvrPnEQ9PYPvZGj797RdY22zgnXcu4sj5g0BAe4nSsUO49LuvcfXqVew9MI8P/vgC6lT40KUWDVKU4RkyCWJ8xR79XPd9AGg1Kht7ZeRkSLfr1+HOjS8KkTX1AExDaRuo6FoY8OtfL8BQAyrLILgUQu7c6Xf8HFXr6OT5y77iylRh0Oh6qeq03Qm5ae43117h558s4uF3PbTSMvphHZnOrpWB9PRIqBjCadmU0aDnmmKs1MEPT8/gP/roCMbrDUTZBq8xYVwqoeCEVOoKr2gLMesmRVykj2M9XFdBHP1qwLOWG2mAVj9Bo1fGvcUNfHbtOV5u0u9XOeCnVa5EGYYqGRYmh7BvYQrVuIsobSPImjyb+eTRcZw6Oo2hsYSHx/eztgt+A8oajOHunae4dfMhGtTDvO9StMNDGY4cnsKBI1SxPAYE9KxlVikHSSFa2x1c++oaLl9+js0NWtsSg0Iq0kvYvnYQx12MjPSxe88E9u1fwPSuWVRGhmU+q9gdSusRg6ZFQiysMmDAB1X6PWXnNGVI51YqqYkxZSBnz7KARs4qKAsldtwHNPIaH1BYoCntnxQcaDGXEhReGiL2yWi7B7IolpU3ZsAHyz54LYAItkUanAsjziZZWTu5Vz0HfE/KfJr0Lb+tYbDYTYhWmkXc9IybImyrorvZwqtH67hxp4Ov77bxtFlibXiD8DzLAEQzp3JTjb39jGBdXPcDxyPkL9azaDN8dC4sVrAtQFSi5TCC0845DEQYR4ovpQCR3sfp60Q3x73n8nUtpk7tiheZQTdcQEin4//VX2VTs1M4v+8AjtTHUGunKKcZ6/F7/R5S6j1EH059gihKo/RgqYSVtS18e+UmXr5aRRjE3J+MzZGOQjL6Sc3zKpvmtGY5Ynb+RrsoOyDm0aszNR6dkrV5W846zyX/gdQeBzE641CrufRBauuRHEXnFbGa6sn4AbjKFTqPAVLSo0iunUAvg0XxOzGnQ91ylALSw/UwU0lxYDbEiYNVHDs4wqnUKG5yg1Tur0vvZVjLXIRrT7Uefj0UmgKgneF0dI4mJS3cEJfHUzS9tdXG7ZuLuPbNfTxaXMdGI0G7CcyMJdg1FeD8uQUcO7kXk3tnENYSN+yeqxfprww098yWpqq0mqsA4IzPco5ZDnYR1HlQooBFn504V4fKc9BjAYjucBaPa5SjJ8K081Dw5rVrZi39+9m+cYW11mvUr555MyDSM7tyUf5+5f823conWJ+dAZR575680k7OyOBJ1xvXlIS8l08fmHTv/x/W0rOOFlgqwBNHwWBO94J8LvUO5NFCNbRWN7CzsYGhiXGUR8m5hui3Azy+9QSXLt1CpVLHxQ/ewcwB6vdGRjnB6tMV/PIf/gm1kSp+8OF5TO4dkaIH+Wy+djNzlP6vAm3WfOrayWuIhWOwJiJzF30JY6nPSnUpYn6885DJFhYke2bAAjCdGWzYFN8ygt5b7MtApG9TrgIs/dahtkCu56KSeP0sQTer4vlyG19cfonffPYCT15RsUMJAZ1lYt2o8pzelvu5abpbChKkcCuSzyhHLbx7tI6/+fPTmBtroIQtx8CJ82QmToZIUENT+qtj+Lo96v1JlanE3lMhRJ81Sc1Ohu20hJcbGa7dX8PtxTWs+6IG1+KoEkYYqYaYGy/hwMI4KmSa0i1UoiamRzIcOTiJQ0emUR8jBo3mNdPakfY6RrsFPHz4GvfvPUe7XWJJSxT2MTpawf6Dc1g4NI/KCLF+mvo3LWu6Hbx6/ASvXq0jRQ1hMowoqqAUJ0jihFNa/H4xpZ9pQkQblUqIiekZhBVK8euEBQ2cJWjwHtVkAhQo+eddsC02JTngkSXK87ZJ/CHbBaP55e0rqnxrU31gKWDH40hFYbbKWwGTSFW8rKIQVPOlCyunoFGvx2eZPCLKWWqdGzwg1jfJAb1uY5qdzEHPoKyZBooW1XBwr3pX+ioBWhqivQW8fNbAvfvruHS3jcWtBBtpjQs0iVHusuaRCBb1H8LOGSmNSqHoEt2UFE30CJQrFHDo9CcvoTLnXDN0earUraebNJG3QmPIymQUdc+gZsA5kOM0sA48GGBL3ebhTrpi05xLyQccBMf/5sdZb6KCUjnG+3sP4szULoxSs8auMnIS4dGHc9AgHxYlaLR7uPf4KW49eIJOt8fDXkOm9J3g0KEvuYg3xl4NUoceidrWHRKlOmLEvaMOlC2CuRzIKTVq56e6XUNHN/89SQWzwiz/4wGlQcnOJ5iqV0faOg1LkHGQRfdNV0gbgoEeGYwQKNHQ5KiN+ZEIR3aVcfbEJObnQlSrXddol0GcK+hw0ag4IG0LMXAdsvvNeXUVpOJcWX+RyIxA6sBOV15FFpQQlGrIsio2V1bx+MFjPLjzECsvVni24bFje7H3xH6MzE0hoFQqdcf3DlEBojU2bwNDCrpMtKOGyhcnWH2H7g9lSMyNKgDR9KHq4BgUytPybJN4LBUnD6QoTVqMH6Lolfi1akBMhO03q3H4vIe1AEKv30aP3iLlm8imZD34tWkPcy1yRJ0RFRD2NtbNX4fGQOYe9KANrIldX8Pdv8VADBSl8K9pFZ+AEAJJ7DS14S6xgDE1DuN0XlAbccwYk0Day62E5mYPty/fxuOHTzE8MopT75zCzN45bkPR2urgF3/794iiDN//oQK5ptHg6TNwomWvR+THZVP08vxVE8dsomEmuS2KvMY6XA/Mha0rFqnYczfA3ilza/rE6ZNnMCmfreus7Ks+GwakBljKeKsug7IY7V4Zz5a6+N1XT/H5t8t4uUbDqOgMkxZW2hnIqD89XhxAi6haVcOhtESJgwaOzof4z/7qDA7PB4j7646g5Nvo8XB7Ip5cBaordmANHA10ERCnaVVyju2shK0WsLjcwY37y7jzeBtbnQhZRIwZzUwFykkfo/UI85PD2DVeRy3uczq1UmpiejzCyePTOHRwClWeM99Bn6UbFI/F2N5qYvHJC7x6uYmMGgfHFZTLJdRrFUzPTGBm/xyS4bK0FpFnbc91u4tOI0WWVLldSZjQ6DjK0Ei/OWqMzCwbPWBhkXgaDtliZd9MipWfo/zf9gs0PsPrvAs+wx1ta2fsLxX/rXtUnKaX0Bi7Yc+uFkvw21smXrNIZtILf5R9TfGzNY1czCwIM2ljVrVDvvtEHkg4EGqC0zfamajjMmdk4Eya7I29RJ/BoKiD2hURWovQ3snw4vEqbt5q4MqTHp7uVLHZi9Bl0i9GKoypPyd8acWbcR+UW3S9ftt1Y3BwwR8qfsh19xZPDA4b0HFbXBbKQwcGn0uu4Rt8RgzyxM671wwOIw0u/PWPs8ZojK2oQ12KcGHvQfzR0dMYTYFyt4uYUqxZHz1CjhS4pk47x60sEKCLEI9fr+DSjTvY3NhGhVKt3GdOHY069sHRVtpDxS+KXrcPFHLgpEDOiQQLN/C29h8G2bp9J1Sr0GXKAHr0q65C0S4zNe6CDGThDTRwvSTYJSDoe8a4LnEE4OIsRYXm7VW6ODgd4vT+ERzeV8P0ZIKk0kQWUZdv97uRdu70UYtERhoRDUQv9mDTBerhI4dFY7qokAFot7bQam27qSftJhvZ2dmj3N+on7bRWFvC+stXSMIE47v3oTQ5zg2BvWBYm2jyNahjt6tRjD6LwMFEfP4STUWoN0r0Pqr1su9vC2FkPYpOUo2KgiVlg/kAC5OqzAoLiQqGgkFBAcjRew2kIDRNYMHAwK7IT5w15Py58t624aa+WlOnA9G8vK+mSGxlm/N0slPN2nIYacBtkYUr4sw/COTUCNNXMypNr49oG2LTaMQQtaTol3n/0Cil3UdOICpTBMxtOt0dkk4qq6Cx1MDNS3fwZPEFhsfGcez0SYxPzeD162Vc+v2vMTVZx7s/vIDhSWJYqNpQFmhgXexsU6tR0p5UwoaxQxaT7NfO9BnQfaIsgppwDhDe4mRdyaTMaDVsG723Mqj6HGldOV+pwNNZD2bcXGmYsGem+ImCvyBEp5uh06WZqWU8fNbAL/75MS7f2sBGM0QXZaRcqa7SEAe6+N1Zd8OLrYvmWocgQ8Q/I/vUwsJYin/5k8N499QYygzkKKnqxvaxpoizwW56AxcJcjrV7TUGcWkfbUqlZgm20gpuPlrC9QcbeLHcwU6rxO1PyCnFYYBaEmJ0OMTcZAlzo0M0ZwIJmqhXOliYTXD0+Cz27B1GtUoOjgJGdyZpfba3tnlftFspSqUhVGojqNSrqNTqKNWr3JScNbtsm5QdlVQdmxGxIzQuLnbNh/O1oeBDQDuvV+Fca1sYLXDgQNr4fb8fzdnj93jLvnEPR2yLLYgyQW4xOPTsnTLShQ2pgb1+nAdMBiyqPfSey1ycpoH193UP8xaX12kGxAfLCrx0HfSedBKPDRBl7a19s2bSZjJ8UGN8hmfpTLCva8itoug6CcBJ42/qf0ONpzfaeP5oB1du7+Dy4z6e7ZTQoMbYVCgjhQ68YzxeksYiPOhejrfo4hzulGlURiuX69/cDXnSibeQMH19l7HT3rT6muIUhj+wWwb6zlqgaB+3ArkBIKlL+KO/+Gm2lfTxCg2sdrYwMTSEU/N78OGZs5grlTHU6CLpEuVOI1Jcx2XXh8xNC8ioxDupYKPZwzfXruP5qyXu+UMVR9SXjLk5rqIqjsDKb2kAuOvCCAOmPxsoapDTo3SmZ9FEk6eLaHPKzKHJZsop0txp5D3v8gG8znXrbFedFiF+Spyn8600ekymQJA6jdp4BB1Mlto4vFDGhZOj2L+njKEhGpqRIiMmjooaAmoZII1SGMxZ1sakzrzOyxoIw8wwBU0NOSOsru9wRWAcB5jfswelah3bm0tYevoAM0NT2H3sfaBM6Qwy5RTRRpyyGejdY4GH7nZli/gQ6u4x1XtFAKEVyczGqQEQIaweUAXMDLCdpscdWAVBZtvbsvy3AToOLgwI0Oow+iZHdH+gEaVDHYOaNU1pKiD09lCEREWwYdkW9au5lXA6KfsMrY7Kv17WUgNGdiKFYgn/vQL7qSJ769N1MTwYMQbbgjkboPLa03OQRs/0714fna0dbG9sY3huCnGJrjPE6nfr+Pz3n2Nl+SV++OH3cOD0IQTU9wuUhiWnSnsqBtISmssNXPv2FhafvUIYlVCuVNHqtJH0t3Hy5AHsP3sEcYUsLbEihv30cbI4YC5iEJ2S7kPVhNHe0X5y3knqGup+Fb/OgE+su8Xx1lnTMqiuTh2zprQ0xct231Sl2v/7ZyEBrIIHdiCkaCPhPdDppuhKZeqdh2v4+cePceuha/KbhhVXmUo2gp8TgbO8c3yuzfHm3o0lomCS2DVud9DBdLWDn35vFz76cB8q2RoiGuHH7+V0hVzckNJcVRl3SWxc6oa/E5DjooZ+glfbfdx/vo2r95exuEQ2nbS4FYappShFOc4wMVTGrqkaJociniJRIj6xtI0jRya4iGp6roogot51Tg8XUn+5JOExbutr6yiXK6iNjCGuDiNIygzIKAvE55dlLBIsWKfBz4f+ysHUPc893cpuL9LgaHb+okVjTZpWp6tERMATsc0a5GllvgVOur8GUqsG9LC0pQCwrAdnu+d8qTM/mqo3ZzR3fC7QtfIRHXbPD9tUd+slWFvsAaVsSHofj2oUqebpR389Xl8nAaRKGfgFtu+cAacW1Q4w0aYBsNJjuh66zl6Da2x4vq1lnUyalUeJuP6ZzY0enj3ewuUbO7jyOMSrTh1bhDmYuc5nEzvdnWt/xtIpX/tGaEY+wmtz8ypSt4SFcaIi+XKXr+MxBWpJytNq7Ozjd63M8mDM3ybp6bk63/15Uy/neuK5LWNBeobgZz/5KGuUQyxFHTzbWELYT1GqJDhy6AB+dO4c5qMyhjspyr0+Yp1nRgURRFXzYpFdj5FF1LcswtfXr+PJ0xfodTPEYcmxdyzmdX2NnK2jVh6mWbDRyOkNKPvm2NrBlJzl5Iro9W35aydUJG2JEwPTXzf1wV2LWxjSguS5bPcQ3EzBPJc+EGK4s07vwz0jqe96hjL6GEIT86Mhji6UcfbkDObmAlRq1FYkRcRrQLouV11G47pcSbfpu6OGSaponE7CzuNU0KJ6DqDV6WJldQvNVobni99hdXkZBw+fwPyB0xgeHsPO+gOsvbyMfQcvIh6fFnAl4hje4JLu8yyVgoWBgH9Qs8YLZ8GGASPa6JTv16Qi9d50t7Lj1nFeGr0aip5tjXhb72j11OVMhDdAvMGEFfGFEiqwNVEyX3vBAXiEKs/Zp0X0GozhdRs1P5/MCBTCc00J07dFX+kcf3ERzP/VolgQV/wsdhK2TcLgoXYBQWGNhG3O05JWR6MsgwATLiaQPdcFbn9zDY8WX+LQqfOY37sb25vr+PL3X+HG5dtcUHPi+Cw++tmHGKaRRMTaSQ8vfq5hFeiX0VnZwtP7z/D86Su0mm1UaxXsWhjG7uP7UR6l17QkJaqMngItAeDaxkMmD3gJAj1r7v2merrCfavT4vWkhdeiCE3d6tmTPehHs5kCCfps+lxlReyzIfrKGbWB/eDSnRpD6zOndSWbSbOQA3Q7AdrdGNvtCr65sYR/+u1jPP6ujVZGwKPOwW9PHBK1F2FdnLynY+jcJvZpF41ZuLF3yqwbgh5Gog7+7L1J/PWfHsZwtI6QtM9iB0lnR9kWAm5c3NAHFzPQv5mRy2KsNzKstiLceLyKK3eXsbJFzfepqKHCwXop6mO4GmBypIqp4TLG6xGitInhJMX4SIqDB4Zx6tQCJidpPjRVkFJxQh9REiMksEZNxqV9RMAjIkkeQkGEDFJX+6jPjzMHJoXoDr8UJ4ndYmaNLHKCne0UDx8/R6edYXZuDuPjNQ6o6WNIl8zVqmqDfCGZGAcLEH2QaewAs7kafIidU4a8eG6tzXFOJ892eK2ZPcsaWMn3eO6xBIV+X2uVqNgo6ZTAS+Ltl0Yr4kM0A6Q2QV/LQZKAWb0nvRyXixe7Ino7vR9d/7dJU7yNVR/+FtvHn2EjShOoWmZeA1mmjqXgiqY2UZ/FlR08e9zE19cauPE8w+tugp2UxtlRgSZtDXdfrBChf4SmibBtQ2aKHlSDpu1LHDYXZtwWPvL5H8w4uiV1KVAlnAZrBRT0ObkE/UzntDsAl79fzgDK2E9Zb/c43AMK/vyjn2bdKMB6KcOL1gZ2tjYRxQHCaglzs5P44NRJnJmZx0grRaVDujkqDae0p6ZYXWuSjB58QvFXhCvX7+C7l8vY2G4ijFzzYLd38vlk6tw57anZ30KaVJk2HSnFgEr8b94S2NlRy9gV/51vEwvE3O8NUKCUOnXflj90n7lTzMko5xS4xS8xWnTrYRdD6GE07uHQbMgtRY4fHcPEZIgkafMswzDquf4xbBCookUPhkaScjL4Mk3fqwGmThdAq5sCdBptPHj4BFvNHqamFzgK2VnfQtreRlgKsbD3KJKwj821O5jfd4KrCp3mSMeiaArCMGfKirGhUvbPOHw9xAXskueiTbpPnbAeamU22I7ZxsIFwOajDtVw6PqYqk/PxJlKKc+omfsRZtjbHJEHuHOroVmhw7nejF73wN6w/zFpGnY6ch9qePxaicH30a2upwG63GW9oKfTj9L1UGPtg+EikDOR/UD6xz4TfebmdzWSV7DJQ7QTPLh2H199cxNJdQaHjp7Es6f38OrFIoardTS31tHtruBnP/sT7Dm2IP3gHNPrAGXiGBFKD3ZDNJfW0d5pciX30NQwwpEK0Gs4IbOmRemhsCORdWGQJqk0jhzNc6U9rE5HG+9aHaV2k/eRdoG507X2TIGKzYW9YYepqSRtTCxOTZ1pAcR56+H1LwQKKWp3tqKXpej0ArQ7CVbWQ3x26QV+89VLnkfaIW0PqM0GpVNTBlm8jn3qkUVvQwG0XpKbCu1doGJHatre76InL6wFbbx7rIy/+YsTmK63EKakS3OTmPvUWJyLGUgjR1WqxNaF6PUCdPpAOytjcamNO8+2cePRGoO4DFVuFE+2LA6A0VqA2YkqJoaqLCdJgg5Gyl3MTQQ4cmgUx47NYXSsjCyk/nWUGusjjksICEkRiGNwQvo0mdXpt6QePAE8fN+uUfpAtbWeGT3H/PISX+fr1w18/Mk1fPHNI3SyELOz41iYH8PehXHsXZjC1OQIhoeqSOLAATpeZQKKst/Eb+U6WQMy/LmUgNYyuvkmGAz4/C2pzXdTknyLGw3YOfVJ16OtcsTuK5DTve7ttNgMbxtMhsJW3bItEhsjaf/cklkJjewqyfZ4icGAvVU3qVSgAEUBIoOFe7ZlStFpqL8zNrV4Lvl8ytpzRkMntlABBL13gMZyA/furuPSnQ7uvCzhRYMa4tO5oVY9rheiw4zSo5bzijkOcFcl901aSpVkCb7Q+gCBWTkrxt/IgVn+6Dm6F3NuOl4YfJHfsWIJugp3Vdqhw6ZyLYKxerrgpz/7iIPH9aiP1/0Gtne2eN5el26/HGFkYhjvnz6Fi7v3Y1c/QqXR5dlhJKbljwxJ9J85/RwtTJSgHyd4vryGS9dvY2ltC1FS4tfTH20SrKO6BihCdXgCsEgP5wa+O8PN1a66Z3xQpNUoJkp6o6DPnR633jo1IkfCbiabe4iKhjm3LWPIAh1JxWeK4T33eqP7jYIEcdZDDQ3sGQ1wcK6K0ydGsDBfx/BwH1HcRhS5NCpVp9JCeYZPetQ4xyQ3xrdhAB5vaPmZ7RvGei+nbVl6/gobm13EQ9PY2FnmkTdzU3sQkTHvbmJ4aISbPJcrwPCuvWIw6feVxdDUnzJi8vm8LnZdLWCwmi3d/HqdCrdNVKjOltMOUo3Ez1vBm/6OPuC3oCb9eF9mrwdPH7i+hwFIPn1rrtH3S/JIyEWabNjs5+v9mzXIkWpeFckbWzV5gnrt2/iIPV/OXBSsDWJNgYUHbAL8BgChAhx1BGrA1QlZ7yLrbwGfLwrR/liibdGKS/psDmGlBUlYw85qD198dhu377xCGFNhVBtHjuzGvv178PzJPdz49tf4wYc/wIl3TgLBqhgiYp+UURBGktJblLZVzQsZLB4JpjNQlU3VNVHAblPj6kgFYMk5cMdXNVBm79jCAmfFhb0zne09MyHPW8+gAkgPyCQlpsyECsz0s8XpuYp31XAJE0CAi2ZIkq64H2GnFeG712385rOn+PzKEpa2Q3QyqjSnUXxuTiQVUmmTXpk2JfZHbkPGD1m7lrPXTs5Ca1sLOzhzIMZ/8ufHsTDaQ9Snak1iBmmucoAesXLcZSpAt5uhm4U8v3mrAzxf7eDy3RU8fNnCVosKLtw1lkKAZJEjtRjTE2WM1iKUwwyVrIl6uYvdu0o4c3IO+/ePYWiI2MQOqJaQSSWqHqX0Jc1t5m/IDFO1B0UnrsyV13ApkBdw4EG4AO2AWJgqFp9t4e//4RtcurGCRruKPmWIghSlpIPheoBdM0M4uGcKh/bOYt/cKCYmR5CUMoRlFoPnDN9b2SJlwNTGCevvz64FNQVbxvtQbNZAiky+r6BFNbE+cDFB4oCfkCPnNbR64I3d4vdQ3Z3VobHxEvunrzeZC05b6etNFkB9NZ858zz0LCgBoPaUAacweR6NqL9QO15cJ+NvWObgP1TOsABubngYImun2F5r4+btHVy93cWN58BqL0E3LKPrKnrkPagagKRIDoAzYBJs4UytAjDXPcNdrmvJLyjBsW0SROlVe5MvAbF7ezn/+su+DZpj0xRvqEiX8ZA8ZqdxFXipTLy/GrX/wvz99KcfZcSybUV9LKONzeY2DzAmSp+HyZcijEwO48juAarYXwAAIABJREFUBfzp8dPYG1ZQblLhAwESmVIqUbJ3e1GMXkCUfJuLIJ69XELEpd95+lLnFbqSifyBFVuNuH3hltKlQ/NmvUUtnGX3nE3Ix4QN5pud7s0hdK1OodfLQ2WGWRwyF71JPpulaK4XHhUphNxWBKhHbeweA07uHca5k/OYmAlRLvcRhTTirIsootQubWJyjpQKEqzmdRDag6dYVEAAy4AN5SOZKaH3o8i5hwe3b2GoPo+Zfe+h1d7C9uZT3mKlMEa5FKHT3EaplKC2sIcjfV/Q4FOQpr2IB0lW/6YHSI2WUPDK4LB+xQALNTJaXGBTDWy45J681kjL6MX4MR6z6VV1sN4CvFlJykBKgL4HoGJgrO7KX5OCpBzE+8iYPsZHxHLPXntsrsFjJtMGQFOoeps26lXAYIGZ70Ul76tGW1klXttCpKtpT5vKUAZLHYNqCnWNmQqS99IUIY8eks3oRfqqoZEUZFhFYzXF5cvPcOnyE7R7ARb2DOPHH32I0ck6Xj19iE/+7n/D4UMH8e6HHyCqbAmbTKDNOA9aFx3uzfjCMF28H7R3oIzmUWfHwalJr6rGh52C9M4Y0JAq6NPgyKQ9GUcpyNdeeTbF6vo9+rS16ipV7+QdidmfmnIVMOExhdhH0Uw45oynI8TY7pTwYLGJX3zyEF9dX0OrT8CJBNrUf83ZHQk7nO9hDZtzE/xvPaPMGLj35VVyiI6XndpEEQik4fGVsIODs8B/+tcncXA6QNRrsG3nOanCyFE/Tzo/rXaf9Xnb/Rj3n2/h6t1lLL7uopnSPNeYHVMShKiWIkyMJJgaqaKSBKhEHZSDJsYqLezfM4TzF/Zi98IIKlVK0zZA1ACzeFEJEUWUserQqNeepPJtAZDf/0ZG4rW08uzzm3Z+kPtQEhCu4e69V/jbf38F1+5uox9OoR9XEFFVLZ+lHpKkj3JMa9PERDXFwjRw8vg8DuyfwvTeXQiJKfSVmQI0vNaXgh2TXhT37vy9LZIo2AoL2jRA1/PO9k4foglq9Rx4rEPfUGZd/slgqi898CQwUxbZg2N5b2t/dT/rZyujaCu4vbl+m+0tADB9P78/DZBUe84Bs0lHexvqBWvuO9b+u92d65gdKMiDMmLnOBbss2tbftHBrRvb+OZOC4sbEVY7ZT5jLsByZ4ZAkssW51kYToHqUAMhGJyLpj2c8lQmi0c8gJPnWsQjjHd8kYXLbHl9vs8C6bu4r7wdIodbWEtn0r72lRbbMBD92Uc/4emp22EPq+hgu9vGdnPHFUNSxNZpIy0HqE3UsX96Bn/57vewJ02Q9FKUsgwxNfTl/nLSi4WbCNN+joCEZgHG+PzbS3j0fMkDd4ZOvEFcnxfXTFhuRO2sX1QpNjAArqiLsyCtqIH17yvFE26TFDH24GLa88a4WZC7s5MpYkopIESMBqZqPeydCnH+5CxOHZlDqQI0adBzlnKFFfUoKsd9JBEJGanfHt1Pm8vdOanMzEfqkbvbs9p7jYCc4B6+BhFCqmOnYdlZhhdP7uD1y2XM77mA4eFxhOEO0l6TyQ5aznKtipj6e5EehSMTNYSOXfSCKh8pFtghZSDUu9jUlRqxYlUUR2Q6QNoAQNb92dSYE8+/8T2rCbTAzqcvzDPzWjgl1DSkGWhmONisVR8yf44n2E3UZqJBvUdNx1pWTrU53vaaikYrEFZjyYyXgAVlC/WZKzCz1+bXt5h+cQbGAxNroN0mL4BhAbquYaGZgyhnr9dDt0EVqRmSkWo+tLofYuW7DXz++R2srALNdojhsRDf+/5F7D64gMbWKv7p3/6vGK6W8KOP/hiVUdpfVN1KaTITwdPkEQZzkj6j0mofCMjQe3q2TEepsF2dT35mxUpIk1Bp90HPUFNN/nwLALCpUROcuZ50htFRcMuzHmX9fBNhyrYJQ8OvU8CkmlDHxlARA6dPFYyxjpjAF/0OVaWGzGpdu7uOv/vVI9y+30Q7LHFJQEapQH6bnjBpbkNpsEmORB24q8ZzV0mMPG1HKljQo6HEA7N5/Q5KQRd7JwP8l//iLPZP9BD3G+ijx5KYfp+Aj3NsnXYP7V6M9VaEx69b+OLaK7xY6aJHLFxc4ccV07itJMbkSAVTYwlqBOKCEOVgG2P1BstJzp7dh5mZKqKoiyzrSn9RGjCdIC5VXREDZTz4fDgAEhCY0zmb6qRpv9BeoD6GbIQpgFUGWSuZZS+zSDxB2otx+fJ3+Dd/+y0eLPYRVeYQxDX+PJJSxhGVcMQolWnWa4Zq1EQt2sb40EucObGAM2cPYWx+2s2V9ro1drG+wtYBLhO8WqfMZ9oEoWorNYAc8MYW6OnvFJqt5w4st9MKaBXTDdhTYY3ZzopdU3siwf+bNkOYKg3+BgCstbPqnDXFyRHZYKDJPkIqxW3AqnZM7aDvm2kCWPqn1Rnb+7LBv36f7k9lIORHaSRfkCLtlPDqSQNXr67h5uM2nmxUsdwuc285EhRwoCOugidOWUmXBE48s1X9nurcFKMUfJC6xQGs4ac8eXrLF3w6s+/OrQV/Ct6cVJFG47khshbvaBWsAjmv8f/Ln3zEl9UJM6yhg9VuE9vtpisI4P2boRek6CVAXAoxPzONH54+jZMTc5joZCi3iZ1zzovhAVWycosS13E+KJFuDrjx+BXuPHiAnR3SzcWcYnU2d1CXZqtU9SaK6VfNDb9Z1aFNpXMn7BeKFy5PnfJnC4B8G1vnty+DhLzyjEjZSgiMxRlmh4Eje8o4cWSUO4RH1QT3F1/g40+v4tXyKhuDWq2CydEqpiaGMDc7htnpOuYmKhipxyglIULukq9tPzp5ek9vgQXzAohU6yB+xjEeNfS7LWysvECHJnNElIKOuAkmNWItjYwiKFErCJkxqQIb6+w9I6o6BDFcbpEKoln6prKVb9OWGePETk8MixXxM+gzYE51am9ErCoi1lSvvb4CkNH7GYhwzbU4L2kyp6YgwBpLH4H6iEL8enFKhf6SiKzZqEqHdn0+upmth6W1VodF9+vZJDVoBljr+juXnT8H1c7Yn78Rwcr1+/shRyrMhy4Lk7ouJbz1ahm3r91DuTaM4xdOoFQlx0qi9JQ75S8+eIV+fxRrWxlu3b6EublZnP/gIoaHR/HJP/4boL2MP/rxjzA6QyCwIU7HsUi8X6ifF1fb6WgqBaaGQeOqVPoVDTbM8x6Irgi50Agukioo46bOVp6z9o5TmYJNwaqmzTJ5DhXla+yNtUm38z9NKlzXXDISfTrLfTcX2aVk3PgrYrJ6aQkrGyEu317DL3/3BPcW2+j0q6DZUF2Za8rPmAoPJGXqkJ1KR/yhZ4egzJ8COKfnkQItAmgyQSfok2ath7nhPv7DPz2Adw4PI0p3XP82/tyEAV03DdDshlih57u4heuP1vB6g2apJlzVTrIWGmdaKwUYq5cxM1ZFrZSiHHSQBE1Mj/Vx5tgkTp7cjanpIQ5Ws37HtbiMKozPW90+er0MnZ5rm8KsiJC2YeIyNtR/M44jlCplRAnZMWpAT9uU0l8E2OUMc66ZwJRrDp1FVWxtA19+cQM//81dPH9NjnuK/Q9r8oISkiTmmaxREKMchxitUZfNTUyPZjh7egonzhzF0CRV4W5L9TUBR8XPGoCalKpXWAkbqHvUByhFzbG6fJ0QocdEAwJN3YttsaBwANSo7TP22Z8PsR9FEOXBj2Wl5XrU11BQwO9jG/aaazFuweEyAeLexhib6G2gIQXYdRh/4p2svpfaI8PkOf2Q2GCVXgz8ortmHkFC+kvSzEXobGd4/aSJKzfWcPlJhmdbdWylxMy5tjyuua7jvvPebu59PR7gKRGuYMFXFsvPBzCJAEFOhRo7RctDDLCCLcYt7BOdXSvq/PWzHZ7WSG2Q1S1Wwnp881c/+SnfFhUpbWQdLKVNbHaaCLiCUyI/Ngx9Wh+kpRDjU8N47/BRfLBwAHP9mJsHO7rfPSRy871u1+0J6q0ShuiVhvD05Wtcu3kbq5tbTLH71sESOeg4i/+vm9AqkLelVu0i6M9dPjtfOAKbnoXy+1p3s7B1XIShL2NrzDMT6iH1hutjz1AbZ45M4sSxSYxPlZEmZdx7sYH/5V9/jBv31rm3En8qR+UUC3RRKWUYHy7j0N5xHNo7gWMHprBvHwluhxFTY2AaLE6w14u+iamg1VQ9kx5gBVK0ISq+AbBD+H1Ohwc8e5XSWxp66I2aqkAfSaoOL896DpTP66bSPeWrMRXsSGd8PdxqgDxjpClPo7XQ5BFXt6qxyJlZf1Q9hW4Or2esFEjag134txoBjag9+CkCJr13BVTWgKmhFYMyUJ0qQM7bMNurztMm+UWx7RPBto+A9bN0w8k6qKbEP0R5mLy+2iLEfAavSyFlzN8TQ8RsmHFELOPKmG16dv8pPv38KrKgjPPnT+Dg8QNIyuQs3fzTtEOfWUe7XcbvPvk1Xr5cxsFjp3Ds5Hlc/uoTbC/fxfd/8D7m9k8A/dV84DgDdmLnyRuLJIDTUqLp06ha06ea6mAEZItVZI20+IjHEUjfNtvLjcNtoaJzKbNhXTV/kQd7PqVuGVSNxk0Vm0unifPSc+XDcRnO7bcPVZxSEUGETprg9Uofn379Ep988QLPVzJ0gzKvNdkIHvjNNsr1zuSiAwY6Chrzc+nYNpciot8hIMdbW8CfcxoO6LlwOkMSdDFe6uKv/2QP3j8xgTIa6KZtnrWcUZuTPo3bKuPFWhc3H6/xtIa1VswzU3kSQhCgFIaol2LMjtcxXI+5qKGUtTBa7WBuJsKpE9M4emgGo6PUD5AArCukCuIKtpsZ7t5dxMpKA812F612z90j963rc/EH3S8FoOQDKAVLTYCr1SqGhqoYn6xhlD53qIJatYRKQgVkUkTMDa4SLK118OuPr+O3n97FZnsCPQyjT5W1FNgGJDMpoVSuIIlC1JI+anEXY9Uudk0EOH1iAYdPHUZ1hGxmE+jvcLWv9KkQ+6TsvgaXeYaTd6YiUsuSvy17YE2c9rpUu8lvpHZJq8r/wJhDG9h4ts9o6NTO2Wug37HSEmWrNaBh0lfPpRplCab8+4kf4ffSszAINiwvkLPupvhi4NpU31x4D16LQqcG9RmeKTO2j+2I2AS6AOrNuNHDk4db+Pb2Dm4sAq9bdWxQw2BmoJ2GVLx97iflETB2kF5yFrQNZP9kbS1j9ibpNOiPiu/1NpJKWckibrHvVCSxgr/6yZ9nNLuPDnwrDvCss4WNdgNZr+fmj3GVpas67SFFj4obSgFGx4dwct8e/PGxU5jtJyj3A4TdPmhyD/3pEc0pmJM+NIsTZEkJL9Y2cPvhEzx78ZorPrny04ywsKlRl4XLHzAhZ0ox+GIBg46VlqRFUMaueOOa+icgp6W+7gzlEx/cHjOMHmMciugC1KIMk+Um9k8B758ax7HD06gOh+gGAR6+buN/+j8+4Yg7iyZl3qBL2/XSFtJuG/1uD1naQbnU475L4yMl7J2r4r135vHu2UPYs3sU1XLqZrPyZAVXpu+a27qNNTj7z40Mc+wWXbkAvljEw9wQ0xwQvi8bIRlnxvbDVodqBGodnu5yC3KMR9P38KDGatZM2pPDEfGAmtpVwKGghX9sRLf2YQ5EvvoDI+B1tI77gbIs+vAl4PTvPXDPei8GEKltVWDB9qWo5TPRk38Wg0s/cJw1klWtWy6kGAgwfK5ML8unBg044+uXmUuaHvRpbloT0iJpusY4Ifb0qmEL0Fhv4utPr+P+g5eYmBzHe++fxa79kwhj2oO0F+k9qMJwlItrPv/nr7C+k+Lome+hub2KpcXLeP/9s9h7ZBoBXsleJfAmn0FsoAI5r2WkGxNmhb6SzfDXXgjz+T4N+8mTHKTqWitT+THwwFDpMa373aSy1Z5Yp+YrYvVhy5rqsyTE4QQ14mdFH0WaHCUL+NmQXo2a7BI4oaKGEtrdChafN/Hxp9/hs29eY12a/BJLR9fKYw9JsyOFXZTd4MH0ppO7T8HI9Bg1BQzaxNlwNoSAXaqDuV3LBWe7epikXnLfX8D7JydQQgu9tI1uCrTbIRppjGcrHVy9t4LHLxrYbIbMcAUhCUhSlKM+RqslTI0MYYqAWtpAKWxjpNTE0X1DOH9uL3bvm0CpQkErMXEkGYl4lvPKegvXbizi6eIG+kHNNSjnvqTaty5Du9dznUayEG3qq0dpbH4UxJbQ5BuyzxHiJMb4WAl75sewe/c05udmMVyrYXV9G//0yVV8ffk5Gt06gmgKmcg6EpruQH3uEvpbwRA1LC61MVRuYN98DefO7cP8sb1g4o6YZP6rhTDycDWYNKbGv8YzXVbwb4LEoiaXU8mqYzOSEu/nlP2RvcxbuGDDLYjzP1IWS9+7kE1xji3Xlr1hT21Rg0gdNCi0PoNvTT/DSAv82piUc55eE/+lDKD6lMIZHzCSEnCyKddCCZVYyFr7oim5dz4P0meQGfsArfUM929v4MrdJq497eNVq4pGmqBDjDm7J6F4xL6oOtWycrYLhsMLeTq2eMn2/2/ikKIvffO3GSsJI6eaPf3MP/RZ/Dl//dGfZ9RTiDqBd+IQz9NtbPZa6HQ7PGuVFB886JoBjUtb0IzRXilFXI9wYGEOP7vwAfZGdQy1+oi61KPILSyBJe7hmPZchFYuoReX0chCXL11F7fvPuAorMTVbLI4SvKwrx9csGKhw9vQLD+cwu+5jsuubN/9zCMNgQ0C5BQ4UoWssBtcmRqSliLAcNTEwckevnd2EqeOT6NcA3phgKcrLfzP/+fv8eX1NWTxFEeIXMErup1+1kOn1+F1YEwmMwLDrIWYmLqoj/nxGBcvTOPPfnQSJ47sRaVCDrjNRpNLrfkwSVUWC+rp4NFrpMFlVHKOmbs+0IfQa0RjokJyH+1pykqBm6Gy9fDJDNnBzSMGiowkHyJDeXvRqBxOD7ZsjyYT5alWzmvMFGzYyMz8W42Zghl/wM09qNErRsJqCHR0k0/lCtjS17PORgCzOz3uLzNwxmhZQ+qxnwFJxo779VObRdfNQa/VryjwlBepdssXnsiG1X3LQLJgDPktpI0DOyL9HdojqgUz96tMGDs8AhUVbL5q4te/+AwrK5s4eGgB7/7RWQyPE4tGLIVUYQZDrKt6fGsRv/3sKrrhOI4ePoLnj77BuXMHcez4FML4tcQPlE6l+EKuQTWe7pAK2GMD4XRQPWoIrGBKmAHvgPR3hI1mYC1tSZiRs89HgxUx+HzerNMxRkaZWl94Iw+PAT8BRdHtaYqY11ZmpFIQyphO0p+pqwSlb9Fs1GavhseLTfzdz2/h21sNbLcD9JNhSvQ5W8pzTYmdI+2OYwkIeNG1usKFnO3VGY70VY29bltXkOdAodterr0CS7fJtqOH6XoXf/rePL53chJhfxtp1kM3jbDTjnH/5Q6+uvkK36300E4pjUqjtmKyfEiiFGP1CLPjwxitJZyWjYMWhkotnDo8gg/O78XC7ikgobYlOzJ8PEYSD+H16w18c+kBXi/1kIWj6GWxpFSJjaOJFtS/LuPUbq8foJtFLv1KODyiSld3T9uNHWxsbXGWh/1I1kO1kmFyvIKZyQlsbTfwarWDLsYRxGMuXcZjEkm+UuLWIuUkAakFqC3KcLyJ44fGce7iEUwf3oUwo/297Z43FaX5ilVqak1PU6d6CCPL9kTPmtpBMz5Qn53aEA3++KtW7WugLMG42hEnkBoc46YAjL5aOYCwsS5PJ3vaym/oPa02T20nN0VWI2XAhbepRrM6EEwb2z5gpg2wonPoi8vUBhUkMnoP3Z4UaOjNG2+jgZsPyLU4SZ+B2mejI+eATpqSc/BJBV4lNJ63cev2Fr6+28LtVxHWOhVsia5fhV2MJTLaczK/mAAV81hvyRIJmPMoQgoTeN+9Ra41iFMGizU1u6hgjfEJza3XmavK8Mtht8SWBZjBX/7sZxm3EyFDEITYifp43t5CgyK2Lg0zdnleF2WJOoo3Wh9d0i0MlzA6PowfnTyLsxO7MN7po0QCvb5rfst6EaqWy1JuU8LHgqLISg03v3uGqzfuIG32Wb/AGSM2iq43kuSB+F9OUuUqOezC/CGqko2dGUDrFkB33yBrlwYpjxXj/DILrV2BQ8SMYYao38FY1MDhmT5+eHEXjhyaQK0eoh8HeLLaxr/6v7/Gp1+9RBpPoZuRAXROKCXHxGX+9G9XYKDHh+h+TvGyLIKaLe+gnHUxO9rHu+d240ffP4OD++cwNkZGlTRH1DBVWS3VzRlA6pu4Gu0XewP9vwAe3+ixoFXgxbcskq+BFnLLgAl2csaovTHfSCMvBRw2ErGgUQGMGiJJs3ogpq+1TlocvRou9lzq3A0rNwCUdJ0sgNVrFABkq9D8exuj5IFn0dhYqCtrqiBKJw2oMeL70tSn6EWsdmvgAUjU6yP6QbKO05V+O9t/y7nRuZHM+omuiIC/NtJkJswwixRMZXUs3vwOv/vnb9BLezhz9jjOfnAcEbFyBOZ4L9FnJWjv9HHlyh1c+vYpgAmUSlt4/739OH56ClG44iJjZvBIm6dtIcQoOvpI9pU8W14rqVhlkKMMGAUjhs1VNpSjb0mtqhRBHZ7+X3VyRvbB92/ZON7LheCB9oJ/hgVtIr+XG72V93Pj0+40agSbSA+3FeLWox3848f3cedxE40eDbyPWS9HVlR1Mwy+2ObRkXJBpiNLRT/mq9ZcV3e6UkpH5nGGADi+BSu0d/fkjnUfE/UOPjgxgz86O4dy2EAnC7DS6OPBd5u49nAdL6iHXZeAt5uXGgcR6kmI4WqImak6aqWQ56WWsIPJ4QwnDg/jnQv7MTtTZ/vVRxdZQIUNlI6t4bunS7h5cxGrGxnaaY3ZSbXJbgwYpZ5d4+EuT6WhvnURM3JO6xei3euj2e1zKpbYQ/od7hrA9Q00S5rkKFTAUGL2j6QkAUl2uLq2i3qpglqlxowkzXudqPcxUm3g8JFxnDpzEBMLUwhDmt1JzfFM6lT7rOkie5BP+5DYWRtYGSbL7tOBs2zkFuwAXN+z/HlZ1k2/r/ZJAnh9mOoXnbOUlmNqJ7VBvEpATJsnHxAJ8GS9rPzxvtEWnUmApW6YLos1ipJydrtL9HTSekllD7wOb6sylc/zgawBegNmVHyRP7dSkKaV+Xq91k6r6oHtGtkF0soRqAuQdWKsPWvg5p1VfH27h0crI1ih8V7UO5Fvw2m2Gf77KnD/MH3D7SIzpx02XMY3Z9JUlsvfk30wQEKJPxjwioZ8sIUMA0UNEjDq1tLfZ5yjQM6xXyEaYYaXnW2sdxvodjvScdhdqBPnuQpVHhKf9dGOUvRiYHpiDOcPHcaF+X3YHVVR71C0KTP9CBQxdS5RNMGjOEGP+s1RqvXeQ6yubrhGJKIbICPpKkoUi7jPLwI5tz/zNiN2P7yZz5Zhs1Sab1K0HATJuck4FUTAloAcmeUOhqMUB6ZCfHhmCqePj6I8RMamhGcrXfzv/+5LfH7lNXrZOPrUyJOT1CylRL9HjTddJ3cfNJEhYsZPpkqQBiWKEAUUp1PDYGqp3MHMaIrzJ2bwg/cO4uSxAxgdq/FoGwS0QRVERbmA3SFCPZnuK0dTA6IMuzzyGvmWIkwGGvq7pirSHnpXBZO/l4IKf8CEdipGVRZM8y40B5m3lkSiXtdmwIu/vhyMuwvw23nw3pSBsQZQD4viR3sP6gTtrdkyfJ/yK6Q6+P3NGls2UDVuRYbQX7aCOlPp6q+xwFC+0d7FgBufOjWVqVydqs+Rzl2IdKeD9aUVlOs11EdHELAOggps6B6I0SW9VIzLv7+Oa1fvolyt4HsfXsC+w9PO4WU8KwABabuyMjaWN/Dl57fw4P4qavUe3r14EMfPLSAKN53OiF7NgNIUvej6MqOoOjgx/L7NCOk45GeaLtb9bHtJUvMz+ztq2BnkCUun7Uro93Vf6Rrr+rjDkp8HBs/iPBRI+5hDWi5pOpv1NmT/iVHK0O2VsbIR4YsrL/Grf36KZ0vEVFFlasKpTgIoDqg5rRs3O9eCBt1a/DPtMeX2t0vBauLHVbMqMNL0EN+BBK+aNJJ3wki1hfdOzuGDU3OI0MJms4/bi8u4eW8VSxvERFR5D4RhhlIMbi8yPlzCxHCCoaSPOKVWHS3MTnZx+uQMTp/eh/HxGEHY4rWjVGoQJjw94cmj17h79xXPYW2nFXR47iUFxy54JW2eGwfmmhBTXz3qXdftuY4HlGZtdFK0qACjlaJDGmxmS4Qgp0xP6MJlNgt8NkLXFSBOUIro3xFq1TJGalVU0EMtWMX0eB9Hj+zGsfNHMTJOv7Ijjajp9yXroQGt7jdvVSS9x3vHACafeRgwHLmcQfecZ/ULAbPVyXr2Syuj1c6LfbGZAMUZ1i6rD/Dvo6yVYey8jTbvqSaU+yBq4GKID39eVHJQCMz5Hky6VVlub6oNI0fXq2vhbXfBLSnY9YGvTQmbwjddcgUJHJARu6/95YiVIzBXQtqM8GpxE5dvNHDlfh9PNiNs9GJ0WTfs+lhyeaeeTx6j5QIstxJuOICzf8LAS/YvN+eCT3hfumt2mEZMi2YK2S8azyXrW8ww6qoogaWxmtPOuTd1MSkBuY8+8vUT9MNuFOJ1dwfL7S20mFFSzZgT4yo48kgRKdq0EOUY9ZE6ji7M48+On8HepI6kRe0MKHKiBsL0Pi4aIIDHax7G6MYxNjo93L7/kAdrs0jfVHS4y5XoUr8WWpEUhX/53h5sXaI9XHQJ3QNxj4EYMgaplOSgSQ0BUAqA4biDXaMZ3j02gYtnZlEb7qMT9nDr0Qr+r39/FVcfbKODMde53k+GcA+RGE3+TAGkYpLZyDiG0x0wov9J4JtwbyXC+V1EvW0k/QbmJ4Dzx2fxJx8exYEDc6iMUORJG5QYD6H3FYRoOK+HRZ+8PzBa1KAHw3zli7PMhKwi70I91OYAF7/Pjtno6jx1bzQbb7xhgtu7AAAgAElEQVR/MSKT1hz6zO39MCiwBkSOD6+hMQQK4LzRM8Bv4PaModJb9IBIX6hRsUmbuqNsPzAHcn8IPHogp4bQtLBQK6D3aplGG3FqBJ6fbtG7UHU4rTH9ldFGqqnkgySWqB/i5Z0nuHT1Duoj4zh55iSmqOw6dgDNdUd3oHRjqYsvP72KR49fYmpmAh/+6B3MzI+i29rCi+8WMTE+heHJOdbRvnz6Gl/8/gqyoI2zpw9h/+m9iOIm0NsEsnZetaxGmfes7Ysn1ogNsIIp8uYyD3XgviUw0bWiqlUFcs6j5xogH+xo6tawIuro+PEWqlDZkakDFGZDLaZ8m8AI20LRyPUzAiIxWmmMl8t9/P7rl/jNZy/xap16cVaZiXO6beMYBJQNtg2h9xSLJ+vlwJpzIKyBYwDnNoEb1yWTHTyAcz9zW9oVT1Az8uFKBxdOLeDc0Tlsba/j1v2XePySUpakxytxZSoBrUo5YBZubKiMsaESKkGKStrGUNzEnvkE58/N4sjRWdRHCMw32VYxpIrq2Nnu4d6dR3j8+DV6vTr6/TpobXi+JTsAsq1y/RlNtsjQapE+ropmmmC7m3En/nYP2GmSHIUqaV2/O2ZLJDB0x5QmS7jnHUWue35CIC6OUU5iDNWpv12EermPoWQLs0MpTp3ai30n9qE2XgLSdadB9mZPn7WkPgcCMjl0er61H6Kyyv6cOgaI//rmvP6A55/lbacid5M1UbvpEIOzqcwISlA9YBP1NaayU23+/2t1qGg81d75NRC2ju6z2B5Eb0PPgg84xR7yORUgqAGwniNjLXnz8kg9I2FxaETp43wDC+BxMhIj5WG7puln69P4VIg9I/KE7AOxc4TvYnS2ulh82MS3V7dw9UmAV90EW/0yN8TmjCFlHhnIFfyg4g3fAFjH4rnAyqVlHUnEWbZC9vANCZi/r8Gs4eAyCeaxfXOliMlhxPzn/Eio/QhtGC464MkMITbQxavmBra6TXR7PRmz5Zw0HXY6kynNSpV2MWSAO7QQpRCVOg1NnsRP330PRytjqGy3EdA8QpbYSI8oERGzqJfSpXEJaRjj4dMX+OryVWTUPoPKkkgXmvc2Ft2auwHNLeezUnPnWrxJXSCbbh1YND13TNtLlVbWw1DYw97xAOePj+HsySmMTpTQykJcur2If/WPX+L+E+qQPikDwimtQH+kwIFG3bAzosbA7qByVZqwh44McKXPNMYsjAJUkpgrxEICs9QSoN3EUBkYL63iwHgH378wj3feP4XR+UkENPieF1VZnQLIsSyRj5YM0+YPrxopi08EwNjDPBAByn94Q2orEenYbxdWxzTRmmgKsWjgBg6N3IN9rUaI7HxV86SsoRxiC+YGAJHy7fp6uTgb8amBZMcvr1Pr7h5SAbjZtKBgXGs0bTT8RoWYGF59SxvpDqxbATArs6dG1INkAS+cWtbu+MocaAsB1VaW8Pz2U/zi119juxVh3945fPjDi5iYqQDZDvc1lF4ZyIIhvHyyjt9+/C2Wltdw/MwxvPvhRexsLeHSl59gYdcMTp+7gLhM0rYOnt5dRKO5jX2H9qI2Oewq/1IayLmTFzsMBBUm/a9Og776NLPuA9mHCvBssME/kujb6i29I9SZqj7nIo7UauX0eRQMt+oHrTPVreDldjwJlfu4Udqwk9Xw7BXw81/fwhdX17GyHaCHCrKg4raQdIhnLZsBadzrje+LCiVyXbvDDFJ9Kro7TpLykPs3C7rsMfIxjDd8fVTjDt47dxhz0zXce/AAj77bRLNLlfU0DozsEBe7Y7RKTX5LrIcrhylKaQf1uIGjB4fwzsXdOHBgHKUKXUdL6rBoSkMZG+s7uHnzPlZeN9Dpkg0roVSKUSnHqFUS1MsJglLCrUXIHpLtbzVTbG01sbHRwcvVFp6vp9jsVLHVJu2eY+qoMT1X5EqlLnc64ErU2NnPIEC5FPP11ysVDpKTUoKxcoJa1EG9vImZyRQXzp7E3qP7kAxRanRV9JXEWtNCE6CTgJP3o7BVHqwYu2kDEmsarH2yNsBLIEx2o2jz9PW0D5QN9vabvqnFHybw1b2pYMmDSS3QKOxtGxT6SmxBZ/pZfhqJAkRrlIwZtO+laWZLMan58gFRARx7oFcM5K1T0qBOAKLKJTwZIOncN4Ct4Ax6Pflfqj6mgI8D1Qyt1RR3bm7hy5sd3F5KsdypopuVuUiIsIiDKYP2wFkhaRbMS6IZQIIo+Wu1ea/iDEWkulyeWZMec4oBnFl/e5GmYh0LBt1ZMECPfv8vfvyTjOakciqRJgUEQDPM8Lq9ibUOlamTQN+NyvK1NhQws6jR2aAwdbRjGvTRjYFopIzhahU/PnUeF+b2oNpOEXV6CGl4vbAEWpTgxl1FyMIYaRhi8fUyrty5h/WdJkrsKURAqHo3XkRZWqODG7gxf5M2jMg35aBg0KVFsqyHmEFciBKJaWnk1mSMd09O4dTxKdRHgJ0U+OzSY/y7X36DlxtkBCaQpuQICaBRZOmqzfrUOZ1St5weoa8q4xIQyl1ZHAPnetikLO4tRxFrUyhFwERv2Ec1TDBb6WG++gwXTtdw/r2jmD64HyENl/YHUDevOYD57jG0t7xONqMHKXRZniWhyROiOfNLppvVgkY1TE77l5fqiyDXAyCNnOTaxGm5qFUAngc8lqkxI5QUzPGe0z5k3kvpeckFvwrsvHC+kFYj48rvIyPKvOGW/eKNhgG5b0sD+Ai9oDdUwOUoLgEQYqQ8a1Qwkv53isaT3luawWqKUqN+TfEoQ6C/qto8FiPJ3FNKezWAX/7DV7h5d4U7/+/dM4k//vAs5hZqCCPSwJHBo2ddQj+t4faVx/js00voBglOvnsRSZDizvXPsH/3GD74wbuojhCD7Po2sSaF9XC0x6hIh9JWpO2UIgleb91XJm2s2iQPhkUfp+vhn73Ze/Q9Bt4C0vQ5Fplpfo6mjYmCRd1vRWZQnydH/3lbBGLe3LfcFAX2t0x0huj0IjR6dTx42sC//YfbuHlvC41ewiCOygwc+JLXS3EQ2whv/4WBU//r+8YJcxWEft6qS6eKLKqwTbQAQnsmDRK4GUpBin17ZtHrbmNpeRWdlFjCGqgZPKVTk6iPsXqC2fER1CLqldlFJWhiKGng5PFxvPvufswtjCBOUvTTlgSlZYRhFetrG7hx/QYaO01UwirK5SqGxoYwNjWOkfFRVMfGOOUZUCM6ZmOICch4ZFmvm2FnbQMvni3h7t1l3HmwhpcbAVa7Vez0SwyUaakI8FLAG4WkQc5lN8S+VcrUkiRGpRSjWimjXI5QD1IMRSuYn8tw8eIJzB7ch7BEjmsTCJx22Qdu5Ow9QDNnWW0oP2ybnny7XxkINPm4q400AaJ9nwETZuypgkkNSjTA8Q/VzC21dp73r7bWMsHgQMBoCoE0uPKBoY5s/ENAzhRN0XPUe/SBtGxqDYB9IFQgEGxLHwvE+P70tcqKK5CjNzPBqfow26LEoZ68ypX1wCJFYqaMJkDE2HzVx9XrG/jy9gYerpSxmdZJ1OT8N+s1c7KIAZQBrqq7J9/LZ9FIbjTO9JIHYelY3mCiK7IjHssaQGYBXdE76OcycSUEC2llGQAyI/fTn2asRaMaJZ7vF6AV9LGSNrDU3EK713FN7JQ09rSejGuWPUoGQW+Mmm+nCTA2OYILh47g9K492BNWUGqniHlxzSB2ZXnp/eMIWVLGq60mLt++j+XVVccq6yAtRrIOVFK6wP7JgdybtKO+jqjPQdo0ByiExWn0X4IU9bCNfVMBzh2bwamTu1CpRHixuo5PvriFz766hzSlSqgadzzfbPXRoRuWw0APttttScWq08K5ZyhKFhnESwCOgBz9jEtCiIXk5ucJp1qpgo/SGtPVEAtDLZw+EuHd7+3H9KF5RBVquir0t/cIhRTjADMlK2APjT1kykbxhdr3MZGJ38yyE9RO5DsyTyuoE/ZgzoiwVcDKC0NAzl6bHl5hYrhC0IA7ZeTYYJmwTw2JvWc+gBrVWUPMdFx+n2rk+HN0lxtqxG+yQvWSdfr2c4spAm9crJHxO9Lcn0anagwVuJiD550DRUtSuczpER2zJddNuq1uH81m2/XOItETNacNq7h//QV+8avrWN+iauwO9iyU8MHFw9i3bxZJhar2qKkmpT9r6GyH+Pb313Dp5iLS6gTKFNC1XuGd87tx7uIJJDU6yyQWp2skEbToyrTJNTUUliHpuTGU9ecgREGW2gNJAytQdaWbYpzNaffbUhwPM3OGieCfC4PrnaVh4orOlH+18HNHofvvE4BzAR/1zKQwq4RemmBtK8TVu1v4x48f4vqDJvpUzBBV+SunWRjEuRYjTjOT13G8oY2TSN/p5pSNc/uC9XGCW5UEcdIM53Rzu0afo1X3pkI/63MLDjc5goLnmAN3aqtE5P7YSILJ0Qq3WKL+cJWojdmxFKePzeKdd/ZhaoZ6rJFd6/LIwiygYeQRll8vY3HxETMeY2MzGJ+axOjkFEpDQwipEXksaRvSLXFVqD5PCqao5xwByhKynSbWX67i0b3n+PrKc9x49P/w9R7McWVJuth3Td3y8CBAEAQIEgS9bTfT0zt+Znc1EU9/TrGKUEghKZ5CZp+0b2Z338z27Jj2vsmmN03v2SAJXyhzb11F5sk8lVVkL6PZBMpcc+7JL7/021jeKqIT1jh3idaNjF/Cfx2fWCgUHIlLCkzkaqUE5WKMsLOGsaEUC7tLOHFqEaO7dyCggrGU8jZlEdmmUFIzEEKXbedDm0LAe+072DTvkUE1IIxYux89SBqDTvIvexrVfVS9V0x0rQfuVUaiTPgZJEFq3PDrhsh5DDJGpbZ/UkzpI2Oi1NXo9ocyKSbe8LJYqkRwIA9Q9YG/DuMY6NPifRpdfhlMzdGHYxa7nwr03NosfNprkj7ksK2blvDo5gucu7iJszcy3NkqohHQVBDq6ehKEm0uvkZ2e8ugTbqlKFM4EXeqENntETdZHw3BMr936+s4q12LXnNijdYpgbP/6iPz24aO/Ztf/zrnmXwsb05ZUZBwEx082l7DZtpiMXI6jsieZky5Csw+h4PErSn8mlKJfilGrV7Bvt278daeRcyV66g02oi4R13uiKPcjDpPaFRLXijh+dY2bj59gm9v3kWe5ohDAkY3h8wl+2nhsLYoEXlw/QAkDOxyJ7TtHyl2zudQfSGrSdcbI+dGkSOlDLsnYrxGA5/nxhAkIS5dvY0PP7+EW3dfoBDReJoy9u2ZwejOOdx4tI4z52+hsU018+SRS9FudZxHTppcUjjBWRPkXYxcfycGJirwp07j1ASTpjwEiEsRV/CWsy5G0MbceAMnDg/h5Gt7ML5nJ6IKTWmgw9H5vBnvUzP687dks3srZaCztt9EGjeS93XvWQCTzfeS3Oln/X5VRW0EzbriDTd0JXVGUDWvSa/LX58Ir7eOmIXKRrQNeI1FqGSNLkM9f568KrE0Fp63SuW6pTqxh7damSXXwttMbtquo7e8DAHx62+EdvB8FvQtBisZ5mVidSa94USZaPUZ900iz0IIdAI8vvUY127ex46ZaSwcXES5SsUMKdafN/HnP13EzbtbGB0ZR3PrHibGApw6ehgLS7Mo1KgVA5EyIooJNp408dFHVzgntJulmJpI8POfHseuxQkgMCFZ9bzxPpEUCiJxROa0/Qctps6iVbLlEED2r3jsbLjGEjm6ZdFx7vHqmCYJy6qiUKUoJMcpbOMdZWYkveG8MlRQ0GfkfmcTV75POMktMahpULeM5dUuPj/7CB989h1uPciwTe01qG04kROx1l0o1R1HyZn7WbevnkfsCMMv6DPOe+cMFw/6Arx8PBuW8eSTgz+SU+42E+M7202ueTfllxXDAJU4wMiQy4crxxnKYRPlcAszkwWcOjaDI4d2Y3iEChk2kfNYwQhhXkA76+LZ8jNsbKyjUqtgaJSiFmMo1Guu+TNb9aQVpa/Xq0iBVAmSB9jtgRCtzQy3rj/BBx9ex8Wra3iRjqMTVXhbFwJKPQnZAUw3VIwj1Ktlzo2rlQqoxa7Rb63cxOK+ERykggxKQ0HDeYi5NQVdiCmy0X3k4YrydNX75oHQveu96Up0dE+ZQjOLdYxtxjhxmtsQPMUQE8rldVLvhhKvAeKjkRi9HpvnqdERTbmxgN2HwyY31BuwemkKQBZPjS6x0Ql/jyJj+pwt5ilO+kiCSXnR69OWS/p7P7/pRXy0t6M1xvhwRifofXLLJKqq0V6VlOrEg4ixvdbC3RstfHl+E+cf5niWltFIaQJLr4pcWQb1huSJbaIMOETq25M4XeI4idoG1KPOFTn42a38XXeNHvosuTPRxR4SyLaT+1H5t15Ab3PoiC4iEb0P5miiiyfpJlayJnLq30OXEQaI+SpCdCkpX6o7aW2pcwdduVtnCT8Q6FEPn6EKxkeG8Ivjp7FUHUGp0URMkx8EeFwFhrMi+Dapr1IUYr0b4OGz5/jm4mW0mimSOOEQJHnWHBUiq1WRnV4nIkXeOhf78Djulg5B6MK0bjkdmHLn8rSNejHEaDnFnp1FHD86g+mpOhrNbbz34RlcvHQPjSY4eXZ2uorXTyzi2KnjKA1N41//fAa//cOn2Gq6fI0gT5GnNGOQKlvdeB4aScYtSJAjjmIOD2gZvbOKaXRMhDimPLkCSmGAEQLTegunjw3j5Ol9GF2cQ1hQ17mShEFTRKTAkwndWZZ0GBzRpBzvURKwUuVqy8l1H6qy7PNY0JbQfkjG+zZ4HUoGLYnRn7+XxBlXuyU4akRYYtjnTTQesD4wG6jstVYt35u5fnXl23vvWQE9cPHgo8CnFypgqV46b/UI6PSBvgnDWKBU8smbmWQjBmJXEOTZO5MSmWZAJKgV4cwn5/H1xVsoVoZx9Nh+/puUaHZyim/O3MKXX97AvsWTQNjB/Ztfo55EOH7qCBaPzSKOKUxKxJCOW8Gjm6v46KMLWF1fxdzcON75yUnUJintgUYZiYedQVPyJT1SUVhjW5KOxUr3eZdCxJSoMazos9E2CErAzJ51TdOkXEvIgiKoJBpLHLQXErGKW0MxWtTglbMpcjD8nPUDywlRIOr3FqKdFfHouy7++sltfPrNczxd6aKVVpFJQ27vTRNvHB9CWifpM9NcOUpJ0f5vupWdVe/IHxM5I+aun6fd0LoPehpQvQHcC5MxlSItXcQaDiMjOqAmvwWMDZcwNlxBIW8j7m6hHDewsLOIt07PY3FxBypVEu0m8rwpHQzIc5FidWUFUaGMyvg0CpSbRk3MrWFJ18ipAPZa+UVjhOlzFPLCrVnK6LQj3L76GH/4wxlOSt8OJ7hfZymg8VldpCGlosSoV4qolGMUgwLqhQi1wibGRto4TJMaDs6hOkrzYWn/UUGPyAc/DKlotkaXN0i1YMZct/fcDXjCuNWBVn/a5r7GMPb7WhZC8camk/SRLhMRUSO3r42RDfUJrvvWKSpTg/tjQC/ohqIQELfFGnhfr9F76RRqRE/7BtwD96QGrcV9ry+0g4IstOeKxuD1xRL0pmKBiY6wIT+wtp47yD0460cMRvUQ0jnIM0cV+tTHhvoRhth4HuDSxTV8fbWJK09zrOY1tLquNRA9Wdekm+xQl+fel20rctvrmCE5rZ57OyF1PKX/jw/Pyj0q79LX3fL1hLzvfUmvUY8hfSqj4isudjBWnZ6yjRzPsm0st7fYy8SzA6lATpNyue+KzBaj2DIrUfLYaa80ZxE20w6yMEAyVMJwpYyfnjqN4zt2orzRREKTIBwdc7fLIQEiWmK9EgEql3B/ZRVfXriE9naHjXsugNASYClQoDCF63QuVhBVSPl5iy6BkcDUrQO1FQkQ00gY8nwVOhiv5Di6fxpHDs2gVI9w48F9/PN/ew+ryx1US0UM1QIsLU7hrTeOYf/+RbzYbuP/+L9+jw8+u45ONMyWeLGboZg1USq0+TKoV1MnSNDsxMjDgqvgogykmIobaB4jzUalEEeEpBBx2X81DzERdTA/uYHXTk/jyOkDGJrfKf1bNLdDH/T3ELn+fWDyBowGUEu0T/iMJabApp4tNelVMP33ZM9paNJ7p6Q6kb6nOU1ewBWMzPVofy8v+AO731t1PYX1koyo50XP8xJRUuB7BRjwrZuSfM2vUvKpCl2BxBNAWyDxksQaRSb37BXGK3JxRPS9DFtA1PXnCQn0l8bQSEWWhiDpNQKxTojvHm3ht7//BCtrwEitgDdf24vjbx7lPKPvHj3Bx+9/jiys480f/QTf3f0W3577jJ19h08dx7ETC4gSUnxExEKkaYLrZ67g/r0HmNs9jYNvHkYQkXKksKrJV/ON1UShcO5R001s0CKXvgi1PH8lZgzUkofDza0No6IfpcF2D+P0++KZs55c3XcaAtMwPa0P/zGkgn/VuKV6WVwaBoVSqZF3mgXIowqaaYjHzzL89r9dxYdfrmObyF1Eo7aoQMl9h8cVijmrhI0jq6a1Flv0HP11WOf6ycmVSeslqqCjPBgd7K2W6WB+jd11LiQTmZwc5xlgIhcEKHAKTRe1aoSdExVUi67NUjHfRoVI3O4a/ubtA1jYPYSk2EHW3UIYdbgyNKSWUZ0OWs1tFGs1xCOT3FOQjbiUPK/iEeacTf1j5EP3s3qzfXUHPXf5bl4EijVkzRBfvH8J//znG3i4Xkc7rHFUhu4hiCKMDA2hXI7QaW9jpBBjvJRhbLyN46dnsLi0l5vVI91w/Tc1b8wbGNKYV7GG83c0PUYLDgYUMO8tTb8Q/OBicZcH2cvNEiPN4iQ3xJa0A/uw2EVqjDq/ZxlsxFCUXF6npOXb1ljue/q975HBM2hI80cNEeS+cFaHiAx4zBNZ0fwgL196GXYOqtEdXp5NOxNpEePD05Z8ag6iaxDYn26jhUzeA6f7SVMfRJS93hEPqPfiKBEknOq4AgiZIJNnRTy938I359Zw9naK2+sFrHdLSDMXg3TV6c7xwzjgnRdiHMnyaPFBL73LrQUTMzKkvreQweGbthLyhZASqh3sW2enUGgeHl0Stx/5za9+nfcYouttxp4tmr2atbDc2cJm1hzo3+YuwLkTnf/NgRARJBkMS31Y+BV6j2a5hsjCLobHh3BiaRGvz+3FVBah0CBLMOe/fASdcSppM2khQrMQY227jXMXr2D52aonPzaO7NU7h2tJCLTbuxsxpkmB1GakSL2Sggxxt43RWoJd0wUcXJzF5NgwNtae4+w353Dh8g3uYD86XMfcbhpDsw9Lhw6gkwf45uI1/MsfP8Xd++soJqPIKWeu28RQuIkdw8CefeOYnt+NR88b+Pyb20BxEu00wXqjzYSS0kZIsFlXIUC5WEC1EGA4DjESbWPPVBtvvbYLS0cXUd69A27umfG6eI+ZIUJ+I4uw9m3sAYVpuJDKtvtXyYWxCvUU/HwNuPFnTZGDxRPeHqaqyL7nlahniu5d63bwn7cnF8HVa/TETj00pvWEXqvBVDdSRzWlAUWtErMAx14iBbiBvC3eWyrBku9i22YoGXnpnuWc+r5a+ZYQ8jVYy96EeOh1sqCpca825qRrJ4LBzSip+lkadnZjdNMq/v3dL3Dh8nN+bpVqG0cPz+L4iWOIkxgXz53HN+fP452f/AILs3tx4/IZXLl4jltlHDq6gINH5lGuUx4TD8REc20DGysrGJ4YRzJcBrpU6ac5eWy2OpnTfEt+j0BT2pv4imMJ3zPppKoyifn1KRRaB0lH8OF9IVs8lssoEDYghEz2HcMqZPMMnYtNohyaf2k8GaIw3OPpsjVORnwnL2G9neDK7VW89/EDfHmOihqo2r7sLHUBbSVoPnzKp3KN0NmYFLPVVdu7CAa/L5elUSIlg9o7jkVEhn2zv0LCa4Ngz6kjojg4l4zugYrZwhAU+K0WgKFKgpHhMmrlAGHWRJJvY6TcxrEDkzh1fDcmJxMUkzbCqM0D6+NChIDCpZQW0k0RcO5bSeRAMYD2iszS1TCXTZtQ+HBa0UmHlwG6Zte2gafV0B4vVLH+uIV//H8/wpdXU2xHkwjiGIUwRKVYRqVcQDEKqUMYxqttzM9EOHJsFrOLswgLZOCQJ472KIV2aamlqp6xl1dT2Yg0p35FtarKsG8zIiMQvYfOkiuLn4IzapRYTLCGs4fvV+CqhVslMbquisPqoerDGs3709vTvDYlhoY4uk3V+zY7PuS5KC7p24PtTKyRbNuwfJ9XTskhy645pyf3MrqMsXXQODYpRKYNTf9tq3fXpTj5PaYefzYaJNTfoVw5wpEQna0Qty6v4suLDZx/FOB5OoStNJZZx25POpl0uZ4ql3aCg1auDhI5knGOHUpubW9p+o2EXp6ctDJh6OoNPuDjUH6yeB/V465kjgkgeeRe1YiOLj4NgUetde4pR+47jvcKs3a8TWGJXPUOXDl+TOXl6o116R1SbZUjL4RIagkO7l3Aa3v2YU95COWtFoo8p9U1G6a/dNM8pIWORYm1UQHrrQ4u3b6New8fI+xG3CpEZk34f3mLSK4n82by2MnkKhpVUwy6qEQZ6kkXO8aK2LVzGDtmxrG2uYl79x7izu1b2N7YQK1UwezMNA4c2YWlg/tQqdVx6cYdfPTlBZy7fAetLepgXgbNRqx0G9hRaWJxroDjp+dx8MQhjM/McTXbP/7uU/zLv30FxKNocsNL54WMggJ7FpMwR7WQY6zQxXQ1x96ZHCdfn8XeIwdRHB1zfb7IM6LKm29ZFZAlQ9Jl1AKATRbXXe/3kDH/+TvWwhHB6dtvAxaqPY8NDXgB/x5PFZ9HhVXd6gZsvDtfkqRZADUnZSBsy6BsgMufmzenpiT03NT23tX65Y2meXpybRr26COXCs6vIM994dhXMThD4vh8ok36LFx5zVrRfChpPsrWKikSuQ5ubRMga7TwYvkFGtttzO5fBHWucUBZxeObz/GHd5/7T9IAACAASURBVM8gjYcQhCnSzYfYv7gHh0+eQrPdxofv/xtmduzAD3/0M8RRjpuXz+HahavIQmBpaReWiMzxbE0hbRpq5jxUBVcTvuCeTSbhmcMZMg9VCbBjIY6UptJnjoFXBVeRw1SfOe0iit8BsMtbMB4D+pmnsAuQW6Lgf1aA12epBoTZq3JMV9RAkEYoVMLKZowzV5bxp4/v4cqtJlppARm1FpFrYS4pJI0O4XQVVcG5dfL8RfJrnELo6U2X76beORdape97c0J+J6PYcxGz1ZzYSJtQysHlPdZlpyb9SFNTab7z+DCRuBKSmCbWdHju6s7hLo5RUcPxWQwPA0kxRRxniJMcYYE8YESsis4TrOFZyQP0niM2QJSkmb3s87gGZLXv5mlvi6LQwrGoiG5awUd/Pot/+csDrHWnUKhWEHUD1EslFAtgHB+vpJibLeHgsV3YOT/Jc1k5qZ08fFpow+cS2dEwpfZXFHfDYF6SycvpGZksfyafzXuJBmVesdTglv2IrpNvxaTAZCxPPrbBGk+wrLfTHNQfwsiP18KGoClJGoRz/pp8rs/G1tdeoS/6N7BxBJi8ZGu4qmJWl7q5XefRVJJt3Pa6Dn3GAXt8eqkYGur1kmYMMy98QuSUzCk2pUDjRY5Llxv49NI6bq+U8LyVYLvLLikhcpTiIA4ivxw9TxvnsOqa+WVyH9TQqg2POnXbk2J1pOlnXCeLl6Ntg5Lft2vII6eAyKeW3mb0M+UlkEfuaWcDrU4LMXXX5mIDKZ+VQgJqnEuF7FQIQc2BWwSCket47nLvRP9Id/I2dQ4frmBqxzhe338Ah+rjGGplKLeda1erRLgKRNqecC+hqIDtMMCdJ0+5CKLVpMkTbmO7xVDd3esJFFNbEZp8GHQwVEgxXgN2jsbYPVPH7tkdaDS38NmZa7j/8Am2Gk3Uh6uYnZnEoQOLWFxcQFIt4vL1u/jsqyu4cO0util/O6Vu4QUU8haqhU3sngBOn9iFU6/vx9T8ThTrw2i0I5y5+Bj/3+++xvmLDxAVhrnFCoMrWcch9TkKUQ2bGCm0MDuS4/DiKE6cnMX04X2Ih0ZcXJ/mANLmU/JGQKI/Ww+Zxm18aoF4lSwWeJJkAUPDBINWkv4+QMisYFqg4Yc2gA7egjTHUvLlcyCUZ6mils1iSRpvC+OR86BmUikGgVLBggXMAJSe16+XzbtQi8NUy/rjCsmzFiQvo1Faeh5/fYPEU6TdW6dCulQJOgk360hgJZ4ORgUtBlBPGPDiwXf45quLWG9keO2tH2B2gSr02tygurUZ4OO/fIVHLzqYW1jC0we3sPr8IWbm5rH/yCncuXMdy49u40c/fBPze3Yi7Xbw8NodXLh4Hlm6gYMHdmHp+AGERfKeUXhU1oVTGMQ60nmnTExc30Q3BkxjiVJQwltDew5q0Z96Swar3Iy3l0Mt4nHjY6hlqM9VlZSsJXvsWFMKS5I1dV1l3R8m8brMyrrc3lUwdW0ICmh3y1hZj/DJ1w/wpw/v495yB+28xJNd3OFo7irdNhUxuRFSvoGvOaUjdc7w1e2huXQchtWKVg6lqjaQCjfREj4KZ/eZuyHpTylmrfSq5PGCARWK5ShFwNhQCaPDJRTCDqJ8m8OpO8cTvHliF5YWJzE6GiAqdBAXKJeXKugj16+SClQIZ4m8qSHGe9hOEpG1ZaPL4AB9TveDf37yfDQEqzOh6XtUycBVYuQBrOP29e/w//zTWTzdGEZcqaIYFjFWLSLON1FNGji8NIKDJ/ZhaHwIERm9VNigpERyG/2D93Im5/eQN9CgmzYHt2Bya9urbhWPuTW2XuktM3in+PEfeeXo4zZa4DFHr1MVKP0uE1tEFCzs+eIr3WD2+q3W92FbqxwMe/NRAj26jdBYPWHWpw/z5HUrg/y+YJvPzbZQZ40sE6pWB4PPaVVMNTm1PgpgIjsW870HlYSevHLSf5LHeGUsu8sPMnx99gW+uZXh3kaCtW4RLfJkyUQHak/yKnKlmNEXPpVr5jF+ohN9KLSPxPUaAvuV9i1LZPKTfcB9e6inbXkL/qe//bucmuHZA+keITml5sCPu1toNLYQdzn9puf6FJchJedPJiXU4gTr2w1sdNpoUH0UzSwl65DJoUuL5tJemmVLrvQkwsT4CH506ChOTuzCSDPl9iTk5WLDnQO1bhIEF3tTyDeM0Y5jPFldx8VLV7Cx0UCsVVJ64V0KJQQcSijk26gXu5geKWB2OMTRpVHs2Z1gZLSIOClidTPDb//lfdy6dQ/T09M4/cYp7D+8n8MHl6/fwl8++AoXLj/EdrOAIBxii7BMfZaCdewczXBkXxVvvLkPC0eXUKpP0hnx6Lvn+Pf3vsbv/3gFq+s5osIowrAk4/xybgdBlG4kASaSLcyPA6eOjODwqf0Y3j2DsFoFchnHxZtfcgfUZGFZMjlo9GvfDDwj5SoAmgPkiY26PalIQRSsFzxNTFXLRqxA5X/ee2cB0eSXqffEa86+3SiWl803UXe+BQ5tEKtE0uavSSjPWR6iXCyJNGDDu1ytaBMKYa+bsUIVkG3PqEFA84Dbr/x7uSgmCZ8fkRAvm0Pj8VKvV8FNvmsT/jlvR/8KuaH6eLpnzq8Jsf50FV98dA4PH69janoaP3jnBEYmEue0ase4dfUuPvviAhb3v465hQV8/dUHePLwAYamFrB7YQnXL53F0p5RvPbGQRQrJXSbGR7euoa7d65ix2Qd+48dRFCkZ+WmvDirTPN9ZK4hbQ/OX3PA6BSfgrF6I2nxNAeHfpbiCM1dU7C1IRtNluc9rDk/okz5fMby5sPb4gebmqwePNlfhufx2DFeep136ohYNy9gO03wYDnFXz+5i/c+eYbVBuW8FpFxiDFm3ZtpUVPuwo5qtfKliJdMQ9/ctsQoHb5lhl4N27iJN+qs4/w5U4TGJJNbMPX+qGXvQj0UEZHcO56XGnBLpVo5Zk/cEBEgMiSzBirhJuZ2xPjh6/uwsGcEtTo53TrIww7iOERMDXypqIbzwBRviFwJHvHNEbGnf2NHwJh8SeiM8Ihn7IqBxkn1agzJA2ByaIgf7xk3BcORxiqePNjCf/kvX+DJeo0Ld+oUwQkaqCcrOHRwCodP70OJvMZt6oPYALgfojTH1sREvga6VjqmFGWpHPpCJFlTft0YzjbaYDF30GhTbOb78VZCv5fK4onKua6XYoVWzPrj2GPJXlE8swUTgznGfL+K22rUGIPWypnfTqYQzMubrstgyFavRYi6dgYwfNCFOAdkTg0Bu+6ao6hqizFvwBjgYiq783U/qeGrhFtD9iYk6DFdni1XsmqVP3lvc3Q2E9z7tonPz2/hzP0OnrTK2M6LHNFzbTxjpN1UDL2XHRaaumWJHck6tczxhQne29/fV85qR/ezuyfXZs2diz344jhzn1DiK9/4za/+Vgb4iaUoa69TG4iU3m9vYLXd4JE8Lt+Ncu/FHqWfgwCThQT7p6dQimLcuHsPj5oNtIpFRoGELFGKpGi5PFWAkNeOql6pA3etjDcPHsZrs/OY7FLeXBNBlnK/Im3ExhVYCoRRiDwp4EVjG1+cv4QX61vc1oPKBvKwizDNUA4CJkrj5Q4WdkY4tjSBPXuqGKoHnMRLoSbO+QgSLL/YwM1bdzG35wgqozO4eOMu/vnfPsO5C4+4QKFaHEXEPrgUI0kLO4ZSzM1EeOOtQ9h3eA9qE1TsEGFrK8eXX1/Fv/7xC1y7tYYUQ8ijOhPSYiHg8vk4DBF12xgq5Jispji0O8EbJ2Ywd3gexelRriJ0o0WUNYkiZxAUJeZBw4TsPImVcmtW9gJaqjFUaXpNYYXFH6C3r1hWBoSKPTFaoaoa0QyO5n1h3eSyMdVVrNMerGevz2NmjzngGbNAqIChoKtXrR4c9QYq2dP1UzLCuklB92VR6kte9uRFZMy7mA0BfRWP9K9JQrQnQgMhF71WDjm6oepOnuVfTlx2oRYewEDjiUhJstZP8PTBc/z1379Aq7mJw4cO4Nibx1Cqu9Dr+tMGPv3wa3SyBD/+6c/RyVo4c+ZL3LrzGMXKPE8RKRVW8fO/OYGJqTJQ2OB2P+2NdRRKMcISKWmZXajLxO1ExPumSpKTSehzeq3SI1DXSvuHEYhqUYStCvb7Q71RSorFyNTnqiFz3WfeuJDEalZo2l5ESKd6OdWoUfLEY7ZobJQDRaf3qcAgQrNdwe1Hbbz7wS18fOYZNlo0YLvKck7zmHsR5NxxWPquGMTKKd1yuYIF5+mTgizZi5x3I01+1VfHQWt1vQ1sSyWcPLdU4IBTsb0t44hTkGecQ1eIKAwZY2I44ZyyJKDOl5sYKXWwb7aCN16fx8xMFaVSjjjuolDIePuFSQFIyBigk9DzV+wx4SwO+dOHKe2lxFHyrEVNfmkduwjjgNpKI4qldxx1miePrbaPoIumk9FNsZKi41E1tjBHjl7EeHp/C7/95/N4vjWESnkEBWxgYqiFY0d3Y/HwApLhGEg3naFB+5INWvVg0frSfpA95THnFQUNml1hSYUSB91rmubgDbNXVLgqRvE55d4GiwXsc/VGsRBaJoFasGdJiS1XNsYfG5ey933KjciitiZSLzbfmxxH5YYxya6PrI01gB2VkO1sCIQPmxuiaAmurjfrEVkPT1DVca5pPNofR/SWrqMSSl9drucyRjk9D5Vt5UGDXnki93xt5LEnEidkjsPvZICWsLHcxZWrm/j4/DoufVfCRl7hdj0cEMhj5AF579Toky4fSq5kj7mt11MGff3olDMJu+X+uFzNri3UhIPpzHkTIXCLL717fQTSnYejkX//i19LobtjeZqORISNDe0oxKPOlpvy0Gm78IG0HeHHKw+m0u3iyO5Z/PD4KTz9bhl/+epLvKC0FRrJotVfsoFdt2RJ3qWVSSIOtc5PTeFnh45hJkhQ2m4j7tD8MxeepX7edNnUgY42IzUppoG3rSDClZu3cP/BI66oiijnLMgwkWTYu7OCI4sj2D9XxfgYUCi3GFiCoCWl8i6pOgc9sBKWX2R4971r+NNHV/B4pcODpJOohFoSoZI3MFXt4PjhSRw8MoOFA/MYm5zialRqy3D1xgP8+/uX8NXZx9hs0SiaIsKojJAGUefUuoQSiENU0cFY1MbuiRCL+8o49vocZhbnEZZLNCJDksglD0i9MQoomjzsCZ3yPQO0vOvEeuEEX/FMaJjBk6YBq8KHIk0SsBVwBR9LYpRsWoLlQe97rD8GanO9CnYsgPodo8yVX/J55SI8yChp1EosyT9T65QPN3CffZaoWpmvOK9akt7ClOO8Kul3oDk1C5FPADZEXO9Bj60KQXP0NIyqISC9Vq5OzdBNM6w8fI71tS3MLi6gUCYPSIysE+H2lfv4/NPPOJ/ptdePY/+xWc4XShttXDl/E5cu38aJk69h6eghrK08w4Xz13Dp0jKPU6pVWnj7jYM4cGIOUWmj18pEyRnnucn6syUtFWBM4sRDyMrC7LU+77FWCZrP8zYwXjPvXVDL2hZSKOmW523z4zy5JGUmXj46tw+lyn7TcDCtqfaK4ok0kokmBb9tmvnZjHD9Xgt//uAuvrm8jvVWjDRgWuI9ZjrGh0gVkzCpQnWP1k2AcEnQWv3qLtQVQyipc42CFfgd4fM31Efj+hxAshyqJ3u7nHpRkiOMWjUFqJVL3OS3XswR520UgzZGKm0cWZzAqWOz2Lmz5I1a8tyRA45CqQGROA6naq89CakyLyWCVUCeJ9jeDrDyYhvLT1fx4OETrKxuoN3JWFXWq0Uc3rcL+/bvRK0eM7l0SnRAZnkphJhQkQMrIJKZBHlcwb2rz/Huu+fRbNUxPFxGvd7AUZrpuzSLpER7kSqnNSdO99MgtlncMJjgC2kktPpKSNRcXbpQzU+TD7KMfw++DJDwvl89BqlCFFbFOKpLpLm0km3P3M5goCeZsn5srOvPgqWMXcaT5o0eTUtQeDT5jXoePZYnVOZ6LN6/ag0cu/CeJeEgPTJnIzXe0Da537oOVhS8XCgWmHvz926eLT8WtuikXFzukYu3KLpAUz4kisBGQAHdVoIn95v49MwzUI3iw02aLkI5sjKdRTmszkxWXcjTFcSg+p7n7vPgNLlCCkUtkVNS5qpjNeNVR/p5P51gDc0YjqTivYvg7375SxcAMEOXfRUrXWAY4Fm3ieXmJhqdFjNUOjkX6PK+o+rLLuK0g+laDf/pFz/H3M7d+Kd//T0uP3iIbSLCRMaUOXo2qczWFTjQxBhK5FjYNYMf7l3CUmUUQ20Ks9Jf19KEiy04edeFQbgSNopBj2V5dRU3bt9Ed2MdM3XgyFwVJw6MYm6ugmK5hThuIaaWCRwKICtNPQe0aNQ+oIYbt9bwD//zh7hys4NuMowcGerIMFHrYGm+iB++tYADRxcxMjmBoFjE89V1XL10B198fQtnLj3G42c5wqSGKKT5hRFXyxJNLNIc1ThEPepgqtLB0lyMk8emMH9oAbWZaQTlyFXwEdCpp4OtP5Pc7lFbLDd1W6vA/UcJ9LzRJc/Iu8wNCHlhV2kx71mh6iNBxsLym1erA00Rg1pinhgJaPvjGgm17nwLIErm+niZ5lEZy0zP5b023nLotQdQkLGWs4544tcGrFOvQeXeLJHVZ+JD08r6FBgFnPruVQFRCQbpB2lPwERO8o4sABMx7XbRXN3CmU8ojPocR44dwdKJg4iLXDqDrBXgi4+/wKXLNzE8MoSf/vxNTM6OA50GVpbX8dF7X7AC/skvfoL6+BC2Xmzg0oUHuHb1DrrZOhb3TOKNd46hOEaCRXmZsmcYC21Bg1i1OrDeklgmYzbX0UzlkOR718NLnhn3HZMQugFF7dvWr/zkN/ZCDkzeUKXBilmHoYqnQVMTVGkzm3JWNp9S1zmI0eomeLFV4NzWdz96gtt3G2hlRaRBGSl7paS/VNZrMaLUgcIg7o80+zUhUtfQV+xpXp4e8SNDuJcr1/OOKAbbqlQN/3IJBGN9LyncLWkAmoJVSroYrhUxXCuhUshR6DY4F3fHaAGHlyZw9PA0pnaUuDKViFChECIsRM4TF5OXTd1Tcj0a4uf8rBIaGx08fLiCK9ce4O79FTx73kKzHSLLY2REX6MIWbOB2YkIP//ZQZw8sYACJVJTHy/1yKms6bPTc/I9EaOkPMQiLn1xA19+cQdRVMXMzioOHJvBzr0zKCQkE9tSKS25lp4UCn5ZGerjx8ZQtLjk89QMKWLyqp+3018GvWXyu+IyG+FKIM1OVtLKhpHKh6R58PYxURSGE+Oh4/flgj1R0m030MrEeqRYhvUcglEqbx7PvMXaCwbpenpvud/i/SFjrzasTjERBTWoLZaqG1nxmN6z4WaL0/ZnuhbOXzS5i4PhcU8UZeINRQHo+Bql5txz8sip00MiYFmA5lYBt77dwKffrOPSgwhPW2V0aIRoniKjGgH2lrv+cprq8D3cracVrRWmwRi/lDpFoifL6sDsfY0iB26ROTI58Ie9fn/LRE6rK1w7EdWX3AqEesFFOZ5sr+NFa4tJm+saLhFZ3owkpB2EWQeHF/bgv//V3+OzT7/E2SvXsJmnSJk86aaWCxK+zI2EeX/maFNYtFrE1OgIXltYxNt79yFZbyKhogaiVUTiyCMvG4yL1GivxxRqjbG2tYH15Ts4NFvGa/uHsGO4iVKpBcQ0ZixDyOFUOYiGd/hf2kRVNLbL+K+/vYTf/e4aOqigVGxhdriLN16bwQ/fOYTphTkUSsNotjKcvXAZ//qHr3D121VsbFMfvRqCMOGpDDQ+rNslKzREOexgrJRipNTGzFCK44fGcfz0IsbmdiIeGnI3zyFPoqPagdo9EbdZJTfIFzm8QkDYXW7c/HRLXGlictt4I7uu7v6cfRvCEir52e+Z/ni8czSIO98SInfgnuVlSY8VxkGXPG8AAySDO9VaXJbg6Xf6Nrfxsmk1qT++HNgKPh9PstIHL8GTUBfW5D8aBlIpI1Dh+7THVpImJYOsnKSfjt4bAxcpLHpPChq0lxVdH5M3Oa783Nnq4PI3N3Duwk1UKlW8/vZpzB+YR8CheGDl6Qbef/8r3H/wBPv3zuHHP3kdlbEEWbODM5+dxZVLN/DDt9/C4rEDCIIMrfUU3176Fo8e3sHM9AgOnFxEgbYkV6mqEpFnymCutIXCqtq1X616CWNxdS0lxEqjbu8l0L0tx6AGsurN47U0ypOnlpiZvZ5sqSdEe9epB0KGmapXkEPRvbF57NYXYspzUzXySl5OmuEZJuhkZTxeyfHJmad479OHuPOUUj8S5GSp00gqPzzCdXX3TUMlXUSBXXNl3JbSz3q20Gu6zkTSYZoTDddz6iUP8qAseGQgI9sJM+cgU05cCFQScJPf0XoCKvQqoIVK1MLsWIA3T+/Fvn2jGBnJkRSp8yeRuAAReeGIwFFbEVo3X1Uh7W64FDpG2gpw58ZjnDt3Aw+fbmB1K0SrU0WnQ2HYAkdnumGONCtie+0ZhovP8Iuf78PPfnwSpUoByDZ6YU+Srb7UDUmj4TWg3LwKsizCF3/8BLfvrWN6Zg4nTx7AyEwdYUwzfInEyb5RosF4KV4Yq29Y1tTw5BXreaq8ISye8z7yN+Cp00IOi7XMqM1D4hQAwWi+RzNBgXWP4CZ9xYZCPfkwJJP3s4+bu5OoYaVYy+c3hqM6wixR6iN16vUTw8MfX+6BdYcdIzbgvWPj1dyvl2/FUJVRk9agRI6/KM9M71dx1Dsq1PNo1mHQqNdCFBWrvuevoVoOF/qUFNcDkJ4HhfrpPWqNpM4NwjPXo5V6y609y3D+/Bq+uJLhOs1i7VJYtcu9JF3zbp3MMlAo96qQp+gmNcx0KoNt+daDPrt2ku7hZsv40V9U0TrYZcSFVn/5y5wsOz6Bwog8HCphd9WiAZbTBr5rbqCTtp1+8ZaBcwPSJAMeXpPnqMUFzE7vwpOnz9FIO+hQbFlCUr7EltfAAR1dPvVboRYnNDEC5RiFoTJe37+Iv9l7CJONDIVW21l7PD2BmvkGLieFQDUMXMiVDbkN7NkZ48BUjqF4BaWwgYAeEo2k4Ko7dZXrPDtRlhGNvqrj3s0W/vf/9a94+ngFc3NlvP3Ofpx88zRqE6PIMgolNPH7P32B3/3rOTxZ7iKpDFPMlgfcxwFVo8bcdynMA5SDHEPRFmZqDRzaU8XxE7uw7+AC4ukpmjfjLFQKVTD4UPKTehSUrAkB4I0qIMCKX5RlHyFR4TJJjk5D9Lu4VZBUefJDVytNWn14OTXkzh/eAJH3SFkio8BjQMiSFz6fsEkFTbXGNGypADfoeekzRkw41QOcepHU2h2wXvR6B49rlaUHlgENymRbzulzPgyRsEn7vO7q1TB5RfqSPhNO6KaqQFKUYvlz0zLxMNiJBCyeCbZetPHJ+2dx985DzMxO4a0fv4HxyRoQpVzccO3KI3zw0RlsN9r48d+cwokfHEaUtfDdvQd4/88fYmJiEm/97G1Uau45ZpsNNNZXUawVkVDSOHfBF481P376n+2QLuEImxtHH9NcJCVQSkZZuI3ngfshClFjr7jGCeVUHDY1syat54DIoc/PHAiteM+ekDpWmLLXmDv2cu447EmFW2mKICqj063i/tMUf/roNj748ilebFI+b11yaB2u5TS8nfrzsaeN259Leog2IqeV0ppUKZzw3jdNBXPy5Iop9GcrYz2rfGD3GS1LlagumV/zmGlKA5E4GlM1XA0xNlREAW3EeRO1uIX56QrefmMB+/aOo1huo5CkCELKE+6iUKYGvASc2tjWpD3ws0mQdxNsbaQ4+/U1nLtwD2sb5H0bR4YSOnmBdQStJU+Hy7rYWA8QtNcxWV/Gr351AD/56Wso0LSQLhEwzXuVBbTpI9zeg66jwPNqmy828Mkf30d1eByHTr2NoelJIH3mRsNxmFaxS4e5KzlR41cIm8WpvoWVohyVPX882Yt9uWpqzL6CbFuyxUROjBKLZypKSiKV1HkjRb5jQ5VifLhmxdbDZ7xrtvBBiZ/HF3P/bufJ3QvZtZ4iXxEv2MlkfsC451tXQix6pk9XCLFRkq4kj39XTGaw6PXpVCNcPbTq1fedGRTcRY1ZfO47vhie9ln40DkVIkXoUopKp42IqjaJD2gaEmOXkjkKscZ4cGcbH3+9hq+vZ1juVNEMC8iyXCrPe7YOrypvt5dl1/oF+tqPqIdXpdrraNnSfcvenz/ntqjTay4s6/Jvg9/88ld8GNcDyb2pYVCmWkTSgoCnPDxtb6KdtnlsDBE5pnmisHhkFz8j1xS4Uipz/kc7pVyz/ooTbRXiRYKiOZT3xm1NukiRoR3nqFRLOLqwgB8uHsAMElQ7XY5rUy4JdRrnsIgaKeIVyQodlON1LM1HmJ/OUS9uIUIDAfUVYkUqhM5bLPIAuAKLknbLOPPpBdy8fg+v/+Ak5g8toVCuo9nMcOHKPfzLH8/i8zOP0cnLQFBBFBbYOxlyD60cpUIRVZrZWu5irLSNXWPAyeNzOHB4HiOz4wgIOFkxUlWXs3RdOEqbqRpLSXPJ9C69W168DT4UKYRFgcNbKkLiPFiq8tPQlM3xMF4Rv5HMjvKet4EEX/+6GlvyHethU+FSoLTK2XpbfMm/Sbg1ctwHLCo4lqupZSb8V8p8etCtFrIHtQGi57SsSJOSNCGpsr/cm7r+5rNqVlnl4nPd1DvkJM1lqks7B3r+RE4UEbiJrnivnEDJe3RttF8qeH5vDe/95TNsbG5h39IcTv/gGKrD9FzKePqkiXf/+DkeP17H+HgRP/3xUSzsm0be2sKXH3+J7x4/xek3T2N2cRoBeYF9FE08bL7vm4Kt5pj4IKLk0Mm98POjtZIQEOsI3TeDZF4MFS4KIDAV5aL7lgm2Wvx2H8kj1MkO+kS9IWBDrfo98VKw1a2Q6p53N83Rofxb6qKWVvHguwy//8sNhUZjCwAAIABJREFUfHruOVZbNIarzA2W6Vrc7bnctS43uOwRtp4d4uTMdXh3F+cIH4VE3Lm1WtUPlhCZJgx1pK6nCKy61Vt12C14xz+7OdJxkKMQ5KiVE4yPVlAr5kjQQiloYbic4eDCEE4f24ldu+ooVwNEcQdhRCOuyIkWIyASR9449lZIuxvdw+Rl6ya4d/0Jvvj6Bm7dXUMnqyEP6sioAz6ltsgidDpdtNpdtNstXttyvIaD8xF+89+9jb1L0whyakytnjGRIa+I1Tglzx5di/ME3j17Ho1Git0HDqM2QVMkiMBRYYPJ+1KM1FxgxlIj19bTo/Ld5/0xMq94ytdl2jzxI1TiMnBs/1gGPGe6hoPeJI9GchzvEJFzvPR59XTZcWeyjgzZJmpjPW+ao6rXYUmbvwYxfP3vssW8V9bm5MmNqtGt983Xaw7Q977FR7lW9coNptGIPDjjS3SRvsaHMV7Vnij08iv5K4IDmmbE9x6zv+Tpw+e4dfsexiZHsHfvNIqRzCpXvUseOs6VoyTTBNsvurhwbh1fnN/GteUCnmUlduCl3EJNUNk6DW07LeNXV4PNbT1ZD0Pkep45dzDnmbcPxP380pQHORY3ClYip+viGts5ICWSxE496Um0ASrJ3cBGp8kl90zC/EnJzc+nEyDWslkZECtKTsm3uyEtwXUgyGX23nfk+jFR2KE6VMHs9CSHWg+OTKBKkyBSYaGSo+cIZc5hVwK4bncLpcom5uaAvXMhRspNhNyPjRrrEmGThG1efGm/4eK13Fm8td1Gq5mhPrYbeTyM75af4/2PL+P3f72Ou086QFRDFNEQcpoQUXAD79FFMcgwUg4wUW1gYbaMpb3D2L9/J3bs2YVCrQzQ5qFdRcIXlXjDOM0gytIna2uumSo1FXoFEQUZbVRl3mfBMnlC1uLt2yDGeu0TbPXOWWlRUiMf1AepZFiVuQKlBzEDkvqaWqT6WU2Qp+tUIudd5eYaBjmXAp4/rqlE41sYAHS9RwYaY12/BHACIh6gZNEYeEy4To+nFXIvCZ94NpiYGOLHgkPPz1X8OQ+EeLQIxXTaAYcmNe9KvUlELorI2wXcvvwAX351Ae00w5FTB3Hk9CEUohLu317G+++fwfOVDoIow765Gn7wo6OYmBzGo5s38dVnn2FudgeOvHUMSYWUplSaspWs57RhUPGg+aIGvlghvLJWjBs2tGKKPTzKKzir8lCDSvYWrbe2FOH9NZAHp1Y95zNaZ4EQTLVqvZKX58/hFfX2Oc92Jw2QdgvY3C7g6s0N/OWT+zhzlYoaImTUJoga/dLMZL4EDaeY4n4+tBmtpVtE9iRdAvWM4yvjZZEcOQn1W+uc06T99y2Ac02bvOB6ZArCcmU+jfWj9iKlAhU1hBitF1FJYkTdJiphA+P1DMcPTeH44SnsmCygXCVoT7mgIYxp3BYVNdDcXskj4msjdidV0xRSzoq4ffU+Pvj4Es+W7WTDCMIaj+cknySR0pzy4tIAjUYTaZYiyNqIaU70jhQ/e+cgTr9+EuUKpbQsi9GqnnTt8E/kUTzTvj0I0F5ZxfNHjzA2vx/F+phMaSCPHu1RkzLCECERC37O3Cuiv1LVL7DgCcufRi5sPp2G5WyBkuwv77EcxEDVe/q6eq0GPsf4oU/Qg1HPcFSoU+NvMC/NxjO9B8TpO19kxIc1hNIngpqcR6fc3QWonlAM9bIjJ+gzXo1H7FXeMi9kHhh7GKGpJd5CMSFn//Hv8fBZkVBc9/pn4Fx0X74jg8u17HYj3Ln+GF+fvYVHT59j6eAM3nhtgSu53WxgxTeqZKX95XL18lYBy/dTfHV2FV/eyHBnvYJtwg6qaud979oUaXN7mRLvZdS11XFGWl8Y1W87qzCccLvbEz4kNQvuMMqMeiaeN03lPOyR0z3k47h+8TTGHKAT5jx3lf6mGQ28V+KsMwK107ELu/YSc53b0c0q6wGSr+Iw5LH3TJ2QczPgOEKpVkK9VsZbR47g5NQsyo0WCq0O4tSBNTcppipbKuOVmapZ2ES5vIFdO1rYP59gbIho6SpAzVJVQVq3rmoHJrIUaqghbUe4duM5fvfHK/j83BNst8oIC1V0gwJTwFJC1VvuvJUgxY5yCztHcxw7OokjJxcwOTuGYrnI0TPuNs6tF+ibseuUziRSSAeTOPmrpMEKr18n2QnqbmdhlW3gLU0lhyYcqxalEHVHIKXvlh6bDmNzOvrAw+SV9AnSK8wHj1MDoKLWs+44FUxvbRm25sF3ILfMEjjeuJIkO0jI7D0Z3JQM9z4PiKCa+MhfQT79sTVvy4K0Wq0GiPQ2uEu9KBW711iRSF4cExRpGcMJuOQ51grMAYuYQYo2UxGd1Q4ufHMDFy/fQR4lWDp4EMPDQ3h4/z6Wl1cwNb2A+4+eIGut4OjReZz6wQmkjVVcOvM5KnGK/aePIhmifoXSHJMVoBI4CluZ1ANuoEnv2QpVQ8z6mZVcv+4LDXfruuo90et0r7pYklvkzTkbztXwLLvTNKYpIVu5Jk/k1EyWiks2HFx/kC5Vq3Yp77eKFS5qeIo/f3gf1+40sJkmSCmMSOtLPeGoPRK3J6EiVylOkNwY9cqxuBjnkOoQwgTnkTMhVZVRL1PakqSnqdxoQWlrwKVdPfZGOoqn5xBqRK6jABVQDdULGK3TuKoMYdpCJWxj12SE14/P4NDSDoyMRlzdGUculBonCbd8QoEwTgizerGYxNG+LKKbFXDj4j189PFFPFkpoJkOI89LrrCGUmBopC+FmvIAzRbNX21xZ4EE65gcbeJnPzmI1944jFqNzkOeNMppk7msqrbE8HZj50QehExkK6ucsxdVh4WoEHaaHGKLA4pZg9igeNhHUIzhoK/36QEhR5ZA9GHLgDzrc7UkxRq4Fm/VqOl5NHq+G3uNfTnE1og3FgwfQwz+Qazz+CMyxEaymQk7aCTZaMIrsVuIBO8TZQtmgVin2bCqGldGtnlNlHRrFGwg9DuI4X3rZB+IPTcdVPJt1cvHXvAIWVrCzSv38NXXN/HguxRpHuDAgVH86Ad7MLWj7PQy4QlhLnnjiMhxOyu6rhjt1Qi3bmzik/MNnL3RxQuU0exKLihxICp+kLFm/LMpGHWqyW0Kz3WElFli15fvJg4Rl7nTmxxhj8WaXtaFj8MrHyD4u5//womTuOj0XxdWJT+TqxjtBDlWsia+a2+imbZdk17TrFLLZd2eMg3v+HfNwbNeOFWfvfCerdTi5y7DpGlGa1CKMDJax8mlAziwYxq7gyKqm20kWRedKEdKIeHchYU12y8MyBP3DEP1DZw4NoGpsSaiYAsBkSoluTr+ygoiAU5Uw/Onm/if/peP8d5XW8iKY4iDEvdn6kY5wijm0G+h20GptY2pIhHGAO+8sx97jh1AMlJGQHlvKVmjZI1JDyW6QgqpUk6ehG98rJ4vSpRmnxdHSILd2AwQpqkuL5itchVA0s8p4dPeQipUnCdgWtBrrpP1cFjixgUTAx4mt7v6rUtvUapnSq1ABQKTNKsCzN4tk2tgX7dg1ZckLEI9CGaW+NK1cThPgchYzXo/SmzZqjM5Nqqt1Zr2XjnDDvuItFkLBhS5f7pmrk6VXnG637iQQbxiPqfDkB62GDVEKWvDc+wSbK+mOP/NdVy59ABpp4tStcjVgfsW9+Lom2/j1rWb+PyjT5AkHfzwR6ewsDSP5uZzBNhGaaTSU5A0dokBTfYoESwngO41/ywlBeAlL5s+U7O+SrDZQOnlp/V6fGkLE3UvGBKvupQNDZIfTcBXT6smUhtDhJ8f7UGt+pVUBZZzIk3kqY+QZWWsbSX44PMH+P37d3H/OSVylJDlJTcOkB9/F2QjarNaVygrbUMktMpLQP0wOd/OEj3nYePjyOUSEdRRPZopbqtcrZ3Rc1g7rHRcxJE7GulH3QJKYYhinGFkpIDheglht40420Yt6WBuOsFbry/g8OIkalXCqQ7CQo6IvHg0c5VSO5TE6T1yZFNCmuzBLGH54Qv8/g+f4/4TaoI8g5SKt0Lnpey0I3Q6KRqdDpM5Soehea2VuI2pyQA/fucITr1xGMUaseAXLv+3K82CubelkYs+77TBEE245wehHQbUQ20MKTaEbDrKABb1ESwN+QwaXXIMrRj3eKe5vCaBXr19Pj9ZcNinE+i10bm0atJ7PSwDGfDGyYUq/in2+XSRgaIqxtuBXDPFbJU3xwAEr02LEa0sVy8a83kbrh7wKlruxmtk1kOqOB03t8RsIN+a7oMbRIuCHiRpgzrG/u5Jrhh0el9qELBZI3uEjIJuiLSR4ur5Ozh/8T42tmlg8DCybguzu6t4840FTE+EQEGMTB53SH+bspdc/mWeJlh5muKbC5v49Nwmbm5UsZ5SFTvJeIogjxzX0BQKIV+Wcrp0C/dsiVtlNPCgz6PZI2Z0HCJlLnVNDbp+4maPbZsC86xVO3rCx1xdBpwUQ7oWIZtI8ay9hdW2q1617JB/1uRQCZv2mCcROQnH+gfUY6sazu0jcrL32WWZ5+iEXeRcHBVhaX4eP146jIWkiio1D+6kXDEVBAQ2bqdQIQRZ31GUoZM/x8hwC4f2FbBrRxvl0pZj4USauFpUZ+gJwLCFWEF7O8S/vXsN//mfrmAtHUFeKLAeipGwgUOz/qYKHewaTnHi8Dhee2svxvdOu8kMlNhLG4MRXT0zalFKCIPiHBzOVQ+agJYPqVkPlQqXehxMVWrf0zXJyj5ubywjn7elFh0pa+3GPyDMelz9unoPB1+35/dayYQs1DLuE0BDwPQ7RCi8I8d6+owl6iTCfcNacINEcvCa7OHcZh2wLuUcFjRU0an1qyCuYRk9hyYoa24GX4uchDPSJRSuuXC2vx9bg7ovzEXydWhYR66VFaBWg5LiLWJ9eRM3rz7A44dPUUgKmNk1hT0HllAdnwBVuZ795FPcunUFu+d34PUfvYEieUioeptD/OqFU2+bXIcYuUzi/MgrDSMoIdbwvYA6W1A251KvWYpEtFhElQA/u94kBEfg9aHoPjQ5PFpJ6RWGCe9qCEmbyfLvEiaWZ0GtLLZbCZ4+y/Hep/fw7gdP8awRIi8QoU2cmOYZhwzpVNzTzVSnKVlTPHLWt7PC3Xu9ECrny7FXTluLuOdqx/j4fBmTy2Q9cpbE8Xd5IhqN2wpQS0KMDsWo1yIKHiFKGxhKWjiwt443Ts9hbnYYlXKGuJAijKhCNUJERgT1h6N8OO89sYLg2tiQm6LTDvDVh9/g068eoo1pdPI6mp02h+q7aYxWK0Kz1UKn3UQhoJSSDsaH2tg3X8WpNw9i36EjPOaL5gKxJ06rPbnQQVrtcEqljv8SmbbTCVS+1QAb7NWo+0Dl/pVYIMTCKk6GeOvlUhyS/er1k3p6LHnUsHC/OvVVsMrC9Rg6G5mNSsEXbziaY1gSaHFMsYhlR8LJtkUKH+tV4Gte6zNwrYdsAD/5KyadwV6HdRjwWgoGqTdEcxL7cPEVRrMHd6PDvC4ZMOT4csza633YZykeLBf1EM8MTWDYaOH2tdu4cuU+unkdu/ceR1Ks4NsbFzA8VsDx4/swMRoiSMQwZQymeydMlBm9lFOfxciaCW5f38anX67gzJMivmskaJB3nw1skkiCdyqE6k8V9KpBiJzKvvOauX1pc+FY3jnDxqQJCJnrkTrBHJlpr0SOv0tErgcqlh1yFhuHLDl3PABaEfCstYlnHQqv6riKnjdP3a7O9WfCqzIoms5DRLHPk+cfriu4cHqa+5U7gaPiCUmA7hDQRjmKpSJ2z0zhBwcP4uDwGKpbbcRtehhk99KGdz3ZnBVOoRRqPbKNoeo65uc6WFwooJKQa5TGuUirBc2BYJAjxUthhBoePsjwD//jX3Hm+ibS8jCHNSrdBJWghal6Bwd2hTj92m4cPLmI2o5hGSpN10Ibgq5D8gb9uBq1HtXFb2ZpehIhgt/HZdRiU6tH3dNKakzIwBMnOXefsAx4QDRJWMFEf/cK05AoT1AYZfsRpE/wjWXtvWoDnjn9tt4zfV+LFPQ7XmgHiNygtWZ/1+u2RO9V5NBimr8G6/GxwKLkWC5Q18EvgcllZFAZIHGkPPssUFkf8jZxyFIq8Jy6F2KnXjh9TYBKLU8mlZSnSWADbLxYY094dbiOmHpQcEwQWHu2grvXr6I2XMHupQUUKlSZSkAsvZPYG6iTGyRnhIFG8vW850HDImqNCwgywA5Y8LyHzB7wc75tDzjJq/O7yFjz6hX14Rj6nrX2B46jgE4Gkzf5hYhxtSmNDkxw7fYm/vrxPZy9sornmzGysIwgKHgQpm+4vy4c4irCHA46p7XbE267qBeuFz5lvNSKRSGBeqxXw7wSKTmu/urO4kImsm+oqKFIzc5LBYwMJ6iXQ571XMjaGCllOLo0hNdPzmF6qoJKLUBMjc85lEo94kIENMawQORfwNwbJ3JS9uY7Ire90cZnf/0K5y+uIs1HkYU1NJrUR8sR9Va7g7zTQEI5wdUAu2Zq2L+0E3sPzmN0xxCTR6TbrsE535oSc0kpYMIoPRP59AMGjMqB9i/kY7zCG2exw2LcS6RO3lRcZI1pIwtKahQbVebM9yyO+XNpRESNViWDCo9asa7396p7sFBqDOmXPFb22B7Q1MHrrkjJjkJFz1rtYXUfZomc+++KjPucNjkQ453BQ14muVbvXbXGtTHi/Zn1xIZED0Y+eI0lskTf06IoJYzWIdCnb3R70L4qoLWxjdtXb2JjvYnpmf3YsWsf1l6s4Py5L1GqFXDk+AGMjpNBS+FUIm+KbUTeyPCgfrN0zBBoh1h/FuHS+U28f7mBWy8KWM0K6BDJypx32UXCNYe2t5cZQ0RPejImtQDcD843BxfepTgma6ZV8H2hVO+x7eXUMZH7+1+4PnL6YV/g5Q/WI/1pBLxoN7gVSTvr+BJ67fHoHoN66twxXQM94kY904FuwjNUeXj8WSUHwk5dQrHrG8cTftgfkSEjclmKMTU5htcWF3FkcieG2l0UO13EXVf5qqEhZzGTZy5EFG2hWFzB9EQbe+fLmBjJEIXU24jy16y15RIlySuXdur48x+v4H/7P7/GVncMSSHASLGNXUNdnDw8gdfenMP0/hkkdco3IrSn8JQjla7Jnc4jtG59m8gdSkt19cwpaZHPeFLQk0U/n8c2r3WL7D5kN7zPyRGywd5BA1Tu6ffnh6kVzACsMy4HlLUFS700DySDnhkRes3r84JjvXbWITPwfVXoZgn8j9Yit4RukFja0IG+p0pGgf0l8DRsz36HDQxZt0GT2CsLzYOT/BReL5NnyCROyL5+h9fFeKHYHrL5Jkpm5Fl7gJWqQ7bWhaSRN43TJWJ0GjTRJESU0LPXHmxiLPDgaCJ1EqZhYZau575NgCo4ukBN2qbrVI+a7jkhCTbURV/lIhaNN5rz0Pd5za2F7oxA520Vksjhf/qYHQ2n1bRquUtIlb9OEEgzDhO02zEeL2f4/NxTfPT1Mu482karG6OTU2oDjZ+itt+uNyaZrO4RkDffzWCl6+PCV/Gc8eB7IXJuS7lrZC+eii6lePB71F/SGiHW+NG9ZYBfthRjMR/WWekkNuW4i5FKjJF6CUmSI+m2UcobmB6LcOroDI4dmcL4aAFJKUcUZ/yswzBCRJWpROC436HBCFbe4i3V0mU2QiKkjQw3Lt/G5YuP8GIl5abIND0kZS8lGcU5RmoJk8a53ePYuWcW9YlRFIp03RSeopw4emBE1vTZaoNzrdZWL4oqGlkHeX5uUXuj6fqqtxXjlIDY3x0A9rz11vhUwjhICPg4Zh/yeSVNxaaI9Hm36Eve8hSnwwBGeiLFACP72ZJFC2iGKKmH2a+dxX76WfWHHEvXrM/Ale/Y0/VhtrI9WXcl+LRJbPsnj4lGxvnQ+j0lZibNR71j+jn1Rto1tvjsb8+QPcVCTc1Q/aZpPYN7oEVj8yIEURF5mmFrfY3zXatjU4jiMp7df4LL586jNFTFwRMHMDRM102OHNLXgbR8kibTrMOlipv4Q7uEx7da+PDr5zh7J8ej7TK2aWoxeeTEyeTyYt31q2OMOY2PXPIIBX6fPveqxr4CPr2cOgaB3r5w20+xoV8ZBr/55a+dR05GZvUET1FFx9i4FiEbWQuPO5Qn12HBZsuRm2o6gsC5H54TuWRhD9aejFNDYRpsTx6zLjKqdhKmKrWyfAyaterTjATT6fWMKlrzLqIiAVeEE/v24Yd7FzGZhyi1Ogi7NFWBQIQswpQzSygMQkNv47CDEKsYqa/j0GKCndMB4sK6KEBVInTvMgQ6rGNtLcY//A//hivnNzBcrWF+PsTbb+7E0VMHUN85jiCmiyJmT+0cSMg0l8lWxyqQGgWlm1PDK7x5DJFjrLDeLRMq4EtVQTYk1IOU8WDQIVk49TsKdvqMjaeJDkmjS9gaFvDxQiPCzzlLotAHrV/eqWZG6ktWsxJ6TX4V4mDz3kSB9goZxFOkCr8PsMxmHwRa/X2Q7GnJvgckqUjlzyvAGQvXPx8FMG36yWq252wRGeAwCA+tJGUgAueVvOSdcRNfJTUmpOwB0n9Bck96uqAn3PIZLpuXSli9fJn76UIymtci00M0TMmeLyGUdoi9Evi+a1HstmROQ5jyDHivDoTHvZVniZwkFGt/Ot6zWuAh52ELzuQ/eY+c5sPI2mnzX/o8gz6FOyJ00gQbjQTXbz7HH99/gHPXt7G6TRhGbYMKbrg85aPQlAd95nRZDFddhJKnQu0GKE2rw7lj1OvSETlXjWb+5ZCsa6HE4mLy5HqQ2yN1pAAc5jmK6L7ksFKNak5do9KWOMDYcAETQwmSoIM4S1HKm5jbUcBrp3bi0OEdGBmOEMU5h1N53nRcQCEpI6A0EcrJ5absJlGfZNvnwwpG+0rOAlqNFKtPV/D4yXNsbbV5hmoSJSiVKhgaGkJ9YhjVsSH28EYReW8bblQWk3u5cj0nFZD4tANTqe3UWs+Cs3LvNGKvX5xValbOrYz7UJzsQduGgo9nekFaIsH4KHNf9VnQa5QK4RIk+z3qanx4XNFwmGK8UbKiUjxI6F7z99qvkHteNRtWtMczuMmK1nrCTIW2vz+N7ihRFqNd78+nOrCycSey3kfe5CZnmI9rnpnPaTZEVI+pRJbu2esfc3zVK/Z8eqsM+YIvXtdRXpNEN/weIM9YjrVHz3H/7jLKlWHM7J7mAklqr0P7jmTt2f1lXD1/HdXRUSweW8TQEBmFVIAjeezshCGdR04d2cOcKkL4GKG5GuObs6v44HwDN1bLWE1j6prr+kvypar3TUb2yfxUt5wSnZQ9bOevvrLYQUOnouf6nKGSrtH7nuDNb3719z606tyDZHHp/MCeVchTHvIuOnkXT7IGVltbaBMIcdsPLWJwuzaKXJIuCUEqbUyIlLkGw25TaEyYP8bWr7QfCcgXFrAXrtXN0OEGvgFiHnclvZrEAmnTlIlihHqlhKWdM/jBoSOYKRZR2GwhTl1OXpeaXnKaMHlqM575R3kmyNdRr61j/94Eu+cofYTYuTSsVOXMVhkB/xiunn2I//p/v4vd02N46+0T2HtiAdEQhbBo1p9WBwkwSZuBnldBY0uGGFnvjCcmpjRfPXneM6EK0g6u1g7cmkCsxMwzZiGC8l3emOoFsyRQWrBY65W9IEKgLBHiU8gMV1XSFousV05B4VXFCQxCgyAmFYkvETYSFR1+rUm/8uVXeQa9YjTElx+NArJ6ekS56Rqr90SBWr1o/nqUlCmBkzXU581pRqadgrXIdT2JwKkHTBOH+VZEySt+KwFWsLPPxnBN5x6SggI7yYNJDT0rBV0NYUkY1TMNrQ5VDxd93hQo+AkTst4cchADhY02IlyhK+rhXEAhufpcNCGbfzcKka/NNAr2nkcN3ermMKkILDOSQM4uL1pLqvR1+5sG3ufdIlJU8ehJho+/eoQ/fXgPt5dz5GGMMC6iK810NYTqnH8uiEHFUpS+XKDRfHGGcjFEnBTxeLWJFZreErhZq7RxmdBxsQOd1wVdXU6djt8yVWd8eTas5iINGoWgak/GUG+b8TBCFMIQSZBjtJZgYjRGEnUQpW3UgjbmpiL86K15LOyfRLkWIUm6PPie1j+MKsjDBO2UOgpQM1TxBlCechQi5ukzAaIgREjPLnY96Ryfpv+RAnT95fJ2E1mziZAq9WPyYtI8VCUHhH2UC9x2e8AbCNp+RkgbE0mp0Lf7WMlrn7GnxomQS22PQ59hnjHQw9Ft8l7/wT5SoFXmYlhqI2r9jglT9faiwSS+T/W6qewPRguEqTG2mrYng5io98qirnIgk1903VSuLYaycS8eOJ9GKuEpNYC8rGn6ihqhIvO85prXphdiwLfP60Ziqs2WKapkSKpjeRK9khtUY0vkwnvTdUMNkrRBXBt8X3WNEjlL4PmYsi98zmyAtB3i228u49KFb1Eq1XHq9ZOYmptEXCLSR9s1xLP73+HihW8xNDaJg4eXUB12Tp6800LebvN0nCB2r7mG5Wo401oHyNsBHt9N8ck3m/j8ehtPmglaOU19oYbZJN3k13eee6HMIiZK4mhlnMOLiZxghXrmbHqbg/welrhUMzemyxE49+zc0nki93f8a08fOkFy1RZdFnbnsZPQZxRiOdvG8+Ymmt2USVgoCtK5/XIEROTEfejjxOwxkEoMlkmXK+f0KwUg3FxXArRyEKFaSNBKM2x0Wsgi58FjB4LyD1Gy3NOO388xOz2FN44exv6xHahvpyi1UjfaiwifzIflEn5mtTT2axWlwhr2zgfYu7eMcmUDIYVZOYRDICTx+mAIWTvClbNnMTk5jsm5vQgrFTfgnvObBjMdRUB1YRW8vItZhEAFVIipAwIJOTgmLGEm/bw8OBIefl+BRgBTk81ViHhLaQNfFVwVRCF3/PTlM2o16ff9jE0hdd66lCpQBZZXgVb/pnKuB2I5AAAgAElEQVSfsIRQwcODiCh6y+78Z9STYbyMes7/iMjZ6+qzUPVaVAl40TPhD+u9tCETJ9i9UIw8C1JW3JNLNyh5dIUcEcnR0C4ndKunlne//wo/T97gIpAW5DzZN8LqJLeXh2QBWXMdlXgx8Mm5yeLkEKspqOBL0aHmdgSWki1j2bMhpJWt4jXmFiWioLzxoVNAZH0HnxVvRXlPiafmUHgSrETOeBQoPYBFQ4o0+C1qi1HCVrOCa7c38NeP7+CriytYaQRo0+xjbitCWCaYI+TNzVql/0I6AopBikrcwcJ0CUcPLiIuVvGHD8/h9ncttJGgywgfIuV2Sq4anw/hL7PXN4qNUzZyabvoHhvYV6EjkNzFgD4YuobqZGxWkoBHbQ1XEhTDFEU0MFROsX+uitdO7sX87gqK1RRRgRqkR4i5B14Z6+sprly9jeXnK0i71EDd6WNnRBM/i1FIEhSLJSSlErdIGq5XuH1NbWgYpXIZSSHh/DqaikMBYvrrRJM8yhR9sPlctCSCK/RsmAyKd0fbimiYRpeBscoIqERy/CtKZnxoTQmUSS/oO4AHJ0keUs6hVeOKl/akturfeKMUr/UazKF7Bx8gZK+KFlhPljUiPXapE8x4sa1RxyzEeKj73pODsMybPGl1EHhcsCdT56eN8pAhpr0sNW1CvuO3rDGerQwrp+BnZxrFe6w1uMlE3GCJ6gOL47rOLiG1lwLklIfBOrp+UT5BgE4TuH35W9y4fofX4vip49i5ZyciCvVTIUOQYPneMi5cuI6hiUkcOnIA1XqOLNvG45s3sbpKufM7UR8puUIwjU7wXpeG4nmArdUCzl1Yw4dn13FzpYT1vIQ0k/F9nA/ncMRl5zrZ13qA3tQXR9L0UarhZ/Pg3NIodihH6vXm7RU/6LoAwW9+9bfskVOAc7pATmv6onjyF4VYy9t43tzCWrvBJImhTRv60ndoSoOmBnOfKhJCGq9FzJI8cxGiMEY3yxDFMYdW0yzjJpt0rFoYYyguopSUsNZsYC1tIiPsZkB03kICP/LSEUul9iTkHYySgAeG/+jESRwYnsRECg61OguIsEZi0wTovNQEUg0U42eY2Zlj73yI0eE2YhrIrAJCG4Ya9wYFpNstREmCgGYSsmdAFbIJKanrXIlWn/JSt7QAonMH9Miasm32xvVCLbyPvbUrO1+FjwVXk4gVpORf/qfH4J2p4CVELFkrJJpnZAsTJPzGoCZfV6LBAvuqSqeB79vPv4pcecJirD0WfAU4qwTNzxYMXmX56fuvInt+bWwoQQmUAJAlT/ZYWnKv4Rh6FtROhvtwaV6hKDc6d5vaLyhRVQWgHhrNnRm0NPWZy4KxcjSEyIeRBqp4vUWrw+kJlzRMrlWq2gpHwxdCwLjVh1EcfM9GYautyWs3MLbr+56r7m/7/ks/awscDW1rqF/x29w39RIjsqD1IdJypNMt4NlKgM++eY4/ffwItx9uY5t6PsVUtEThFzqp7G9JXyBypaJG5KkUdTCctHFwbhjvvLkHC/OzWN3M8J9/+ynO3FjFZlpCxsVUrkUANwa1njhpQ+KA1sgV329v32pY1W0pZ53zpAaCGp7UkKFeipjE1coBNxqnytAdwxmOLY3h+IkZTIxXUS7miBLKhaRIfg3oFvHoyRouXbyLuw9WuN9gxmTT5flRKkxH2h+kWZfDyly0FnRRqRRQSkJUSjHq9RpGR4cxNjGEibE6RobLqFYSJMUYMY82krnQmhrAckrrQjmHYozyUGxtXG4wyCruvp/VCDDPXMkif93k2aroWPnkLTOAE/SrJ5XGEPBVmIbUafzK4gh/xU5U6NvkpueYvm5wj3tBap5zH2Pt5TDb/DtzCL9X2BtmUlH8Z2Tj+X0lOGkNOY28eGJnjENrRCtZVYzuw1SzbRVX+jDRGJGWVNtjviTr8hx0fQbfV4NXl0yjHRpY4PxdoLHZ5Mb99ZFhhFEJK8vP8OThE24LNrdnDpVhmn0ueEZE7u4yLpy/hvrYBA4fP4RKJcfm6jOcP3MWy8vP8dZbp7Bjqo4opjQV05tS9yDJS1rCozttfPr1Gr64meNRs4yWzGF2Rl2Pd6unXwmay5dz66UEz0cDZM/1hVn5cbm16hE3tyj9xQ8OsLnYwc0Jc8LmvkRWpuS/aT8TfpuqWKnOs4vnnQZetBrocD8VJ1mu8S9Zk64sn9CzSN6jdhtEjsvVOtpd8N+wmGCz0UClUkYxSfBidcX1T8mBWhBhNCmhFlfQSNt40dpCgwZ3EUE0G4nCr0wOiXgrqBQCjE+OY27HFN5c2MejvcrbbRTI/ckVuI7M0QN3eS4UEtpEHDawY7SNPbMdzOzMUIjFMwfpf8TFDxRmJcGW3lbeIjGJ1gOg7X41IMVPUr0wJmykAOLBy46zUctGdjd9hsiDJ34yWofzjMRyVa8aH1c9SANg5605ddWb+ZRcnCLgyZ4PISJ0fFsC32eZ24RXsfo0ZDZojQ2WkStpUCBR4qjEU0motfYGyYMC40CfnpewZJCgeRBTgDTWu/UY+p8lcVunM/CEDgkdaVNnJUTtDN0WVVB3EJWE/PPzt0UDGvImfqREW/NdVAHRRfq4q7sl1Vv8rHnhespDw54u9tezMrlfEpE8E15WssU5U8ZjxMpTvc1mRI7PnTQtQAxRcddmCeCAZW6fpe4x9chZJcDXonmEmneq1+Q8YZT60O6UcOdhA+9/9hDvffocy+tAGhSRRxRKDRFyA1sJv4qZyqvJy04jraiFRgszYxGOzFfx0zcWMTWd8DZf3QT+8d1L+OuZF9jMq+iQRSlefjom0TAdzUX5cb0QiXs4vduxyrz38BiLmCxQMZYjcUPlCJPDZVDxcZA2UIyaWJit4NSRHTi0bwLDoxEKRQqlUhEXhTxpbFYZ12/cxaXLd7C6lqOTVtHNS+hyo9KA+711UmcskxHrCheI49PsVmcct9Mm0rSFRnML260WH3+oXsTUZAW7Zsawb2EGu2fGMTFWQ1IkLCbPHIVXKffSVQz66kZaPMYoSsOQPcXTP2RfKD4pPnI4y+Tw8WQT/aMbXdpw8PHEw8MfMZ4kn6hviJuIhnsgmpqiRuLgc9FzmkiGtY8VT9WItfdhZdLKQB+GaL7ygEGqp+Wwk/FCa7616F+/odTj7l9/xf7y+kHOZY2/vvUfyDNmuTLk2+YI9uGvYMhL7Zi0IlgLkeh4Njfa6LE+cDY6w+tDJce9rgaNtQa+vXSDZfHAoUOojwzxjPZOu8UchLzNfDqe1kR/Ery4/wzffH0ZcbmGoyeOYmi4gK21FZw9cwb37t7DOz9+A3Ozo4jjpuh3Y+QKtuVZAY0V4PKlbfz56y1ce5ZgO0jQzhwOOKPObbZX+Q60FuGlbS0v2HCq9br1iJv7YD+Rkxy8fiKn+QAaHug1puOLCF2eG4UVXmRNPG9voZGRV8taQj0ve0r5HEmEn77xBp7dvoe1rW1msFtphtr4GO4/fYgojngu6+bWFocB6FCFPEc9KmJux05UyhXcffoIj9deICs4QXc6S0gdh3xdFCvKqDFwhg5NnqkWsTg3i18cOYmZdohqmqObthBRY00KX9CxKCOGAE4SzwvhNmrlZexb6GJ+JkKRhktHZPrTFIZEEtglkZc3u963VmQZa9IKo1xvr9pUleuA5CtI8MvS24aNdS3VHxBWXwU6EHJkEmbjnt9D5HwysBIYc296bLoWHRfllapWwJoQHG8xEVYr7EoAraXbJ7xG2/3/fL3pj9xnkib2/K68s+5isYpFsoqkxPvQfbWkvqZ3dmc9Ox7YC+8HG7aBhb94YcPGfvOH9Rr2+i8wsMbYMDAe7MI7O2ff3eoeSS21bomiKPG+r7qrMivP32VEvG+8GZlkb2M4Iqsyf+f7RjzxxBMRTr9nDYTcLoc6oo9QX3aiW2t4hqJpzeL8LmOtAYbMA9ZRugLFzqdY0MwicmquWjZMBKVPGfBKU13SzAaIGzEuf3MN/V4DJ84eRmlMZu1KmlMObFlgMdyjUS2vNeUIfxdYZS0eDZe3xQPMsmkwJylQlQ4Rp2A8ndWf23vn9iT25wKsWLwsoFHpDrX1ojUge+Ax5mFg8lxeUraSPob0rHIaIbon0u3QMyYiuoReMo5vrjbwlz/5GheutrHb85AHdTM6iqYzMLlt3ikLkoU8p6blNGIvp3bAXcyNZ3j2+CzefHEZcxMk8+hyT6dWr4gfv3cPf/X2QzTSCuKMUrS2YbDF3ToGG87rmXdrXuXAkZntYWwrN0yi/xITF2YYL4fYM1FBOUgQZi1UwhQLe4t47dUlHF4ax1jFRxCRnoeAXIggqCPN67h44QbOf32Dp89keYW1OzRKi66H2LcezanmPR0wK8csHUlOuKaEfkbJ0xDNVg8b2w2j9/EypHEHgd9HlnZRKuQ4uFDDyWP7cOLoMpYOLmBypg6ftEWJLXbgFKq1PVKoxZhMrRn+jF33bp2LDkzNOLX+wAQXEvwOqgld0Q8XVeh04Qij7n5nwQmDGNVk+rFgzX7uSd5YjuWApDq3/ExjtNG1rwGZ7GGyr9LVwQVJ/AIGxk4CNfG18tx+Z1CqwO6Q5GHE+I4ybfxZy6rKvuM0rXovGokIEyrgz92vzjDI+xgB4HIPjp1TNsUFgnbDiuQIAdYfruP8J18jTgOce+Y5zO2dgFekBr8SQFom1rGRPnYebuH8RxfR6gLHTp/G3sUZdFtNvP/OO1hde4Rvf/s5HDhI7cWo6poCE1mfg4KLnBoA90I8vJXgN5828flN4GG3gFYa8tQIV7CpzZti1uSQmozSrJuxFVqaoQYrDDF0Vmdn3z3bkj/4PapaNRt++ERGI+fyvPaFk46NLNMOYp7yQLNXaZOZmyDjSPCIojE6WYww7uEffOtb+G/+i/8KFy5ewpVb9/DrDz5AK+ljY2eTG+tRmTzjBYoSrU6u4PmYm5zB3/+938f+g/vxf//Zn+LavdusBWG9nhtPQQbdXLvBVTkLkamBsBf5ePbECbz61HFMpx7Gkwx+nMDPUysLMEYhZURN1V59+EEHpbCBxb0xDu6PMFHvoRBk8IlZpDQN/eH+XdaxspFRFalkVDT1P+SQlS5E0+7CqDjRqzheeyBODyghK52TPZSMtRmh9CWd6pyHvUa3OK2lEWZNvI0YYdEfDFaEZefkupQoyFXZqghu4L1kN6hu4HadjUaH2jCJlpCfrczPs9obBhrSNoHu4wn6jVEgORp9jtiyIRG+bumir8kZOEqjEqgvAmOT5t13OlZ0Tykn0wA6S300tnq48MUNXPjyEkqFBG++chSHnz1iexXphrUqvapTFIMNOWBHmcHSN6CibQb9MsXCpgfYKDH3YtNTNs2qWWJtfOXZOkOqiik088GXIPkO+3eNaBjIKdbPMbJSAUdfF6ZXvedRhkNS1bJfeEsQm17CdivC+cst/PVPL+Py7Q76ObXZKNvWI1Z3S4ozSaVKQQFPWjCzkcfDGHN1D8+fnsFLzy9hiiZCpQ2jEs5y9NIK3v1iC//P39xCMyuhl1LbAUqrGmDifJ29hScBOfO2BMjRVrZxOwelOagrDOmyadTW1HgRUdpD2e9jstLnWbkvPHsQ+xZrKJVzO5QhhxcV4fsltHcTXDh/DVdvbCIlLS+DONILElAzo7TSJEc/JV0fFaTbfleSaaF74J/72G720Owk/PyIGCZdIWugvRx9mrFNmuCkx7q58ZrHDMap4wdw4ukF7N83jXo1QlQKLPli1ze3mFFaX3b4jrowj8bt85GpMQJq2GSMaOT0FnBFBgrMiRO32uxBpaWACpU9GF23oy2F3D60Fyt7Q7IWsmY1aHMk4miBj715DR7FlvNxhV0UfZwwi/YihhgxCWDt8xlqGyKkjFy8pHkt6aAlMWznJICzdpyLU5405UbdD39UAj57DbzUKdiy4yjlXev7dTGNYk2ZLNABt2QC2KiZ33EAGWF3rYkLn13G2kYbJ06dwtLhvaA6HET2GHZvuvYweYbudhdXv7iGS9ceYnJmHvMH9mF95SG+/uo85uYm8e1vn8MUTXugliQUKPKrFumQKWMwC7uA9paP85/v4IMLPVzZLGAzKaJHbc94EpZ5jm5JiQfUMjX7y2Gtm/ng4+nU4cIH1tc58K6mP4hGTh7iYJ1IutR2HBakaJkaSnWu9HfRSLtIEzN7lX0gV7GK2J+AUx/FJMH/9D/+c/zxf/yPsb7ZxP/8v/0r/PI3v0ZQDpCzcN8AOe6Qbsd70XVQI+D5PXN46cWX8MkXn+P2/XuucIHfq2QsqdeTGEdOLxkQmvhAoRRhYWYWzx4+guNUBJFkKFFFq63ioXSIz4UNNKonMd2PaBRNsoqFvT4OH8wxNdFBKeohCIrwojodVG7WsiQCYkTjowyKi6RkoVtLJiyHLHy3Dyycl03NL91WbPELVAaN/y0smAI0vOBGGLkn+H4nPjVLaDDyy2lI5Jg8LHZQHckbXDlhSX+6cwwhjcGZH2PMJHRRjCKDyxHGRirCZDMLCBl6ts6TDkfnbkM+4ZrEgfC9i5GW84vxsD9nI0JNVatAsQJQg1XydmSAEtLA2WonYjZ6wKN7m/j8qxu4fHUVvU6OsWqK119axtlXjwIJ9S60IF3Sl2pz6ldlH7x6hspgOo9ogwrHrI1WoMq/LaBjBymMnKQ/VHrFBQrWkEkRhCj6bSX5IPVuj+uWuGJDxTg7JsOCPwbG9gvi3BkVaQG4GFI1Y5N9Sw0bOxHe+2QFP/71bdxZzZEgQk4BlhdyQJlmpP0ioEVhJf3EHJvirDDPUAoMiDu0t4DnTs/j7Kk51KpUvNVCmlO7DfPI47SMb26n+D/+zUWsdSN0sqKd2mA7U9iqV6eLUyDFQiY28IZ7k1+m7CMC32dNXKXgY6pexESVZsZ0UMx6mBv3cfLoBM6ensfcngglZuJsNwC/gCCsYn21gW8uXsODBw3E2QQSVDjFw92DKJ3K64HEJAFa3Qz9PuniTGaFqlVJlhInOWL6fafPbBwxC/QdGiXEQQo9w9Q0SaFgNgooEZwxQ5emLZSLfeyZDvDU0h4cP7SIwwdmMbt3EsWyx5MgWNDEM1JFviH7TFg2JSHgbS9aXEfRmhchQQovGW1fSSAokhC1c/TXJfU3BCosaGBmTiJv+30Bhs5kiA0egPHh3JkNMh0QG9H2OvBq/yJ4RdtDvi+lA5TfjRaFyC26/aRajjh2THyM6IyVPZXgXgJwLXlxwZf4s8ctkXkXcn86K2U/64gLAWn2mTl/p+yw3KO8X/kuX77cg70WfkUZF5QlHQ9XvryJS5fv4OChQzh+ehmVOkmfDFM/DAiNr8rjDKs3VnD50gPcvbeBbp6h121hfKyM5587ieXDkyiUqBmwHdPl3pHYKLluD1m/gAc3+3jnwx18di/Eo24J3TTk/ZRI+x3bkJcnQNgF7GQX2kY8YT7r4xo48QK2MMsOVtDLhxm5wU4Z0HpPQovuguAjRoq1rMPp1ZQQLIl/abvzzFMrqWewlQK9Pp6aX8B/8o/+U9y7/RBvv/sOHm2vIKgWWPdGtaXsWlgjZwfB2hYoVDVbiIrcULiXJOj1qeuyqWJ1/7NsoPu3EAFSsRqFmJwY435zz+07iDn4CHvkfE27Tjax/B3T1C/3COhRz7k2Jica2L+YYt9cjlLYRxgE8IslIKiaEn1ZoLLweCVp7ZBK3zmAokGXXaiuJN0aOAfpVS8dEfxyg1WhnG2awEU8+t9KBOsodEHcUvlqmRH+vhg3iQbtpiDtizu+BQWcwrPO2NkJ+xeHa8Whq3fl9tkIqyespE4ZCtByRllSndopqAhfpwk0E6oNxpAhFDAlm1WeDR3TVqDKc6EItVAH6tOmgTNVQ+1s23ct1akp0iTA3esPcf78FTxabyELp1mYWwlbeP3VIzj10jLQIyG6NbIOTI4YSDHsGtQOGV1ZVwrEMRCyTAh/TwE6AW+mU62tUFU6SE2T8DrTEamM8BKbZPUqrqpaGWd2itqRCTOg5ATiiGU987u3DIlU9fL927Y4XNlg2PMMJWxsR3j7/Uf4yd/dxd0NahBeRk59+yi9QZcqmlneSiaopAa/JL8oUDVoEGOy0Meh+TJeff4gDh+aQKXURZZ1keWJaS0iGrK8jHsrIf71vz2Paxs+2iiZyjQu+h00ATVuxqZCBJDY5WSq1DwEkiqj3pYUZAY+qpHPTX7HyiHCvI1ivovF6QJePLcPx49PYWK6gHKFbj/mMVu+H8Hzy1h7uIFvLlzF5kYPaV5FP6swWxjzNBvqd0d9M1Nk1LrAC8gEI46JmcvYluY+gTigTQPvEzLRGfoxNVGg75pMDAE4+h9lTCiNS/+ja6D7oTYtzCYWPRTCPipRD1OlDIuzAU4c3YtDh+YwtTAJL7Jei22FIBpJu6n9J2lYEbubE1twozRwsh/FpPD71for/uJg/TJgsTZC+wy+FB3sjgSC8iU5jwZffEvCGMm5LXmhmS5naxRIcyBRrkuziAOXNvBlam+JTZDnMmrvtJ1jVkpAlDoXH1iyHGo/Oz+mZDi8qIVBtw+A7apNvQrJICkCBVBcOlyyQ3zNkj6XfqnqfsVeO8mGPY+8S5bWUFBAwXMBd66u4svz1E5kGqeePYapGfLHtk8mHZYDMVs0SLY6TRG3Y6zd3sbtW2tYb2wjLARYPrSAQ0fmUSgTHmgOjx8bpdX4yeXw0gDtTR8ffNbEb77q41ajgN20zI2L4qxvCikzIodYPWtWEhdYmu9L0YMxf09Knw5YN/37wXzmYZ0cH59GdOmcLUVi3NzX0nzDVJ49Mc0zyzNsZV2s9BroUUNfukRi0+ya4e7FAfWDy0CFTtWMZpOWkfUT9Ps9dOMewnIBUa2Kdp6gw9VTRnRCvoZ72QUUTQ/ASJKnLNIlnR6DL+m1ojaMK9tln290ILSgqdChVCni2IED+N7ZcxjvZyhQFao1HFzRyilMceoZPGIigjZq5V0s7QcOLKSohLuIghReqQoUpgCPrCwtdgKz9NBowUofLsVy8GElxWA3hYh72bHazzItbVs7sHFTQI7+LjQ82yvLZo6COKn0sbdiwn/b+03YM16k0vfIGlhdKCHXxE1tZT6jbGapMpT+ebZ3mAA7eYbaLrmARna7NRDcF0EGO2vQq4Sy8uy0EeGUGz0zofq1obHGURuyoZSEjgpVAMc/ttfHKRnqQ0R/AmB8FiiUDSvX7QDdlnnPPI+U/uTI2jGuXbqNL7+6hk4vx8LBI1h++ll8+uGnaG7cwhuvHceRZw8C/S2jgaTro/ciz5qfl0pdaL0MX5p6/g4sq3Q3s6QjfeEkHaoLFCw7ZWIOBah1+sM9Cvq91Wvq62N8JoUIKgiQlIqwCwOPZByIXuvC8NF5ueKXEJikgCWtY/cMCsjTIjZ2C/jl27fxk1/dx2qTBroXDbCyQJBnLPN6ImNqpB6ULCQJTcUH94ejuaTPnJjCs2f3YWGhCt/rIo3bnPIk8T8HcwzkiNkrYmWrjD/9q6/xxZ0Yu1mJA09j463A2Rp8saP8fTLnKo5h8MPEOhnuFFGQo14uYmaihHrkI4jbqIRdHFiI8K2XlnFoqY7aGDX4JfKX2DAfPmUC4GPj7j1c/eYmdncpJWqkHpQ27cYJOn2g3/ORJMRMRqwjSvMCYg6EPfQTD4nnoxNn6PToT58BHD3DmB49tdHhrUdVeinCgCpVDYgjvxDRvGluwpIhCkJMT86gGPjw4h0UsY2Z8SbOnNqHE6cOoj47ZsTL3OrG6sA0Lhlib5StFDBH53XV3pLCs3aLMZhqzO3290hmQcCPrGfjVhXToFsvqUIMxwyOEDyyB/idW/sr98HXo/JqGmiZh2pttmYUVZA7GnA6IDECyuQ82r7pwHXI7qoHroGs+AZ5PmJb9XfFPw3p/MRX2WBXCqRcKlsdwPpew5aMVPHKMeUe+NnYTBLrcm1ASGSJzbIZIEf/LGPn0S4+/fgbdJMMz714Dnv2TcDzqZmv9cP8HmQMIVHU5FNDZHGIXrOLdqfDVdiVegEBdanguejU0Nq2ZRKTxhGb+Frp5kEFnCVcv5bg7U+28emtBBu9GhKUjN6eySiSGJi5zWZ0qJlyZeYp2xSqxSij6VQpGhUQN1rcIA2FhwoiCMhxw7nRuV/6haq/M7DLqeAhR8tLeO7qdr/N0R/bY7WoyfhQCjNIM4x7BdQLVS7e77Z3sbG+hrBQwvTcHrTSmI+RhqrPHDF7PFSe1r7p10Qgjjk0u5DlBvUNObzA+9w2NrZOkDFW6PFor7/30svYm4cY7+eI+jHJ1U1/F3qBlHawAIMwUZY3EYU7ODifY3kxxni1gVKBItIiUJ426Tbpo6OjFKb5VPWe26g6ihTAMsJaSTqVF5Z1biL+FeDjiiCEPbGCVDFUYmxog+gN496nEh2Lv9Sb121823BYSvllE7KzJjAjHktpAF2UZhlKiYz5OsTYKUE8n+sJRkeemVRzcY8/vSBVxCiGXYyUVGZqY85rwUbTDrgJQJIGonaNkQ6uUAHKY0ClZs7b6QKthkkX0fOIe0CfNHIBNu48wjvvfkI8BZYPH8XRc8/CL0zgZ3/zY2yv3sabb5zD0un9QLptWjjwhrE9nPhZKkE3X/Noysfet2gI2chYBo4Ow2vWpnj5sSstIRsyCQQcShtO58hzc82EBTzS96THnDi7keuTtSKMnH7mziEpNlfet6R6RA4g1YpSoMFAnUBcFdvNED975x5++IsbWGuESMMqC/TzjMYFkn00a8gQfgbIBRmlUYFa0MeeaoYDcyWcOzmPE8dmUK0R+9ZBQu/QDrk3kxtM800ymEkaodEdw7/76VW8/WUDu2SsefyX9SmqcacsS4m8XbDJxQyU0s1RCD2EfobxaoSpegnVKEMx72C80MWh/TW8+MJBLC9VUSz3USz68CgDUGA0xwFF1utha+UhgqCE3K8wO8dFWxmlTlZBFDsAACAASURBVPvotlM0mz3s7vbR7iTYbfXRaMVY20nQ7vpo9jw02jl2e+TyImbuxGn2UwKZsh7NdiyViIE0LVJozCEtPeoyMD0xjmJE2r6IQXLB30GttI0zJxZw9sWTiGoEyqkAgpyptV/CzozuR1mOYgIkCGAWRzHPOmvgpCDK4gurJz6IscCoXRVbqXTH2h4y+PgPsGQCotw92OPrIGiI+Rth1IYA5ROc7ChI48BmxC4JKOSvW0Aph3L20gZp+lp0MCsNmjmwUjZUAJUAOwZgdA674PXv9b0MBer2YuS4cm3ONmgZh9J+S0aIe1KqFmDWfxuGjYLfEnqNDF98dBGraw0cO3EUS4f2IKrSvVC3Cem2YNeeZI848KT3JUylbQDMJIwptHSBsGNdlXbQN5Itvsx+gMZOFR9+vIbffNPF7a0qdrMKEmonxOuXSCQ6P7f7NpZJ5rHad0bBImEOPenB3OqASHNFUQ6jUU3BcLEDf2eUkRush8cX4AAZGgAQe6Z69VGviTilUVj0DG3hA2dLfE5lEJCr52S4JpH2+mjvNrG2uoJCoYjFfYtI/Rx3N1eRFwJOtXJlGX2PDJRlynzqN0eTJQgw8nBqaZA3vBnEiLKkyYIXflh2gRMzl0UepqYn8OKx4zg+vReT7QS0BqhNAfdQ5r1pKGbu2UzGiFupdDE708TSwR72jHVQDHoICxG8EqXbJuxIJpVWHUpz2eukC+SCDSlvl0UnBmYoZB102Wc2w0YLgmQonUSb0xk4NUdVC3aFztdGSAyAbG49Wkk2P/+OobSNPuVc6tpZTa30To7R1O0nzFt5Yk22fn2OwrDPwl2bfNdG485YEUBV4JFtmta8KKA6hP50eb96fpIyIHaIgghi3wjEEftKhqVLYm8atEwtFxJTqUr5Kcso9Ru7uPj5BdTqEzjw1DEU65PYbST45Y9/id3tNbz5nZex/+gckFJqlfp/yTrQmjYbCjqtoE7LaP2QZd5klJoIyiWd6lg3eoc2IpXo2T3XkbSJOAbR2vE60Po6Of+IgFszB+wI7WgjOR4bNsXgiWHWTIbrFyXFFZKipR5oVaxvRdzk929/dQ9bTQ9JUERMXdVJf0bsGY/KsQVa9DPuM5mg5CWYLWXYPxPgzNEJnDo+h/m9NBe5w+J92tuGfaLvGrEy/ZtdV0qMXIhWv46fvv8Af/POCnZRZCAnfTe1KxUbwz/jTJvZJ2SYSQoceQmDyolaCTNjEUo+tUVqg4irk09P4Llzi5hfqKBW902XeRoxxCOJNHNO25GkHbQ+LWNMFfWUhuZHZtqAULFN0s/Q6SRoNLtYWW3g4UoLdx7s4sbdLTxYaaCfUZsGCpZtkJwaJ0H3FlA6lZoM8/mp0t/nJsWFIECtWsV4tYpySNmDFmrlLmYmE5w8toAjJ5ZQJL1SvGtGJErDdCmMEeAuYI3tgtrvYickWBXnru3EkPxC6Wsd0ybH/B1NavlYagqD0wQzQjJn4m04wpy5dTxqqy0w0SDqCfjNHFjkIerYsg8cALVf1hhUAzIdSHOwqhsb2wclejlZjPr5OfZOZTEENLvfaXmFsrEu3lYBnfgJDbTd+xXm1PpFveflmiTF7QdMoBATzNwcN1i32S2WTlhbGFBgF+LyZ1dw48YjLCwu4tipgyjV6Vw07YWCWQk+pXem6DRt1T5fh033M/ATOZE9H69DKZ6QLI2xMeyHUw9xv44r3zTxzuc7uHA3wEZcR+zbLCJ89NO+GQ9qmwOLreA2bi41P3gxA2ZuoMV8vPjBrI3RylcGcqO/kEOTQRv9nZTYCjjaTru4HzfRS2JOHXCTTbsR6LZLfoCKH2I6KGF6YgZrK2vY2ljHbruJKCpgYe9e7iR+b33FtDKJQmSBZ6Y52Iar3JaEht5Hkek1ZzeYXJ/sO37GQluyT1fiVEr70gcpdULfLwWoVMs4vnwIrywdwZTno9jpIUqoL555WPQNToX4VNlqtGTFYgu1egOLe3rYP++hUmwhDAMEhQkgrBgDywuTjiFTHyyQkTcpDtyszGEhsCxWB9BE9yTGQzlW9xkLYIbYDQsIdKQk9DZ/T/QPtgeeW2WjhlXSEFYX4aJqa4jEQYuRGnL8itHRG9ssKrWCLR0oxkR+I8/CHXskumYAZW9QQBzfh9KAyFfc+YT5knckvaukKpZGFpWA8jgQFcHlUHS8bhvo2Tl8BOzjPvJehuZ2E15QQHW8ysPE4/Yur7uwSD0Hi2hs9PCTH/8Kaa+HN954GYsE5JINszbIOHF6hi6SDAwZIftsRiuKh1LsKkJmcC9TFux6ktSEGHhOjcpoLnkgCliPamkMjLFrhL7HD3fg5OT9aQDn3pkR2Lv/SUqXX7E9rnNoSl8kDofXib2fvIA0LWKrWcBb7z/Aj966gZUGJfYKyP3IzUqlKmGzUymtaiJr6g1X82PM1nMcP1DHC+f24eC+AqpVSnf02ZCSjISYfjPvmSMsk/7gWc4mFULVnN2kjne/2MSfv3UXjYSAHKUtjX0gPZmTc8hzkabl1oBTe5GCn6McZaaooRyiGnZRzNtYnIvw7JkDOHVsBrNzBUTl3CgZyIlRwOfWgWVl2PbRB6zIn5vwElvHZXsM8ohl6/dS9Lp9NHe7aLZirG608Wi1hfsrXdy5v4O7DzaQpjSftcDPQO6DgBy3JLG6OM6qEAgNfVRLRZSiAsqFEBO1Igp5giDfweJiiDNnDmJxaQFRgQIb6sWl0vzsNO0SGgUUmlHSmrhRJy9gj34uW5fBntvgA6aeSX/RWCntmwYwzlbaAzrgZbMo7rrs2heQwrZFjikOXt2fgD2XalQdBQQYjjKHso9k/bjshQJ7YrvdPhOf4gz84AHzc3EGfaTwTT0P/S500KzBs9hNeYcCRIeuw/of599s1ap73vbDDrxIRkpskJFWZKmHtQfruHfnAWZm5rB3/zwXzYCKZpiEsMEg+88CVq4+xPnPr6I6PoGTZw9hfKpg2oURbhHJCwXMlJKVLJCzo7JuVHZIkw2iKeZnIQtOkkZGiJtndazeT/Dxlw28/1Ub9zvjaGUmyMsyD7Gdo8wD92wHEAZx1i4IS6dTp4aBoz1nro9sk2RMzVMcjhBc+nVQ7DAofTXrSZW2qnER8kWOOHOgiQR3kybaNI+P0hMcBJmT078rXoDF6Rk8tWcvauUxfPDbj7G+vsbNJ4ulCLOzcyC2bavRQLPdQlAIDSsXevALZI5Ns1/CUdTEl1uVcD878qV9c5N2dpnxBWaYNd8Dfc5dOz0+irRNmpAj74DagEV4ev9+/N7zL2Cs00eZwBxTu2baBTkIikZZyix5dy9GobSBfXsTHF7MMFbpcAsBP6jCK05YLRW/BjuAV6IRu6BFCzCES5ROTiqVnGGzC5lfrnWGo6JaSU2JU3ZO3FnEAXvnmC+J5hwCHqlIEjAoRtEuak5vinO318QGTKWBtf5JtH06ytWRmUubqgcibbI14NN/Z4OinINED+667H0rO++qwsQo8++s0J4H3ZPRiIDKpClsICdJnyE9HKVPCc1TGo4AV5Lh0b11fPTBFyj4Ec6ceRoLxw4Aya6NumkjEJCL8cMf/ppTdW++/goWj80B8brZkkkGYvEKY3V4PE6GgKI1VnKvsgYkhSrgX6pdRacmhoeLGSRNIIBWetYJo2uZTO1EXVrXnt8xfQp0O+D2hJ+NBiXiyJwBFQcihojen21qzcdVAQ2vJTJ4FTRaVJ36CH/xk9u4u5agH9j2Pxyx2cbl/FnDnlND3ZLnoer3sTgBvHx2H06fnsPsFPH7u8hJjEyFWTzZwASdNN2AQBuP+eKAPWcZhyloCNHLavjomwb+v5/dwka3gNiLXBGmupsBfOVCLQMmApoTjRy1ko89k2WMlTwU8g5qQQuHFqr47utHcPjwLEplGrWVAsTEkTGRyS2uQphsELESgWHpuKK0iDyLOJ3abfexsraFzc0WNjaaWF1vYGOri61GF41WinaPCh1CtLpU/FCxuldTtEGBqAS9UqxG2jhKpbI2z/dRqRRRKRYxMz4GJDHGS9S8eB3750s4+8xTmD04g8CnVKodW6gFggICBMCwU9aFRnYfDoEVSflZ3dSQHRDbY5++s5N2s/N/5DMqxegCX111aW2a5MrtpdgGhMqIjABGiUn4Pq2oXlUousbIct2jaUbjxUcC2sczpU+Um/DtqT0j96rZTvqZwh+uD6f7rs5WCNBS55drE3vqfI84V2FClX8Rg8w6b6WfdnbDsuzMhtrr5+Oatd3eaOK371/A1RsPMTa1B2fOnsTywSmUSwk8aidGwbEEhlEJndUWPnz3c27Ie+qZw5ibr3NTbXp3/XYLcaeFYjFHWOSeaHasl7w4yRLI9Vt2zuFj+Yul19nfiJ+0azeroNsu4+uLO/jVJ5u4ulnBVkLzV02xEfcON1WciumlGTLm2RFOGpKF2ec06Dlp3YElrww7NwByQ9o50xDYDrFX4I0/bg/gTsYiPlMx2ie6neac5RkeJrtYb+86AMeaCrJFNKUBAV45dQ7fffV1bG5s4v/90z/F9vYW+nGMsBBifmEfKpUqokKEazeuIUlizMzt4e7MD3Y2EHskzqUB1QEbFNKMmE7qJgWiCzNYE2krx7itiEF2FsDYGFqcOGlgyBFElM5NsWd6Cq+fOYdjE9Oot/soxgmnbChSz2nQNHWMthF430/hF/rwsh3sGW/i6CEap9PmXmFhWIVXmrXNgwkIUIRKFTEEfqTpqwVGrhTcGh4Rh3J0JGkv0bCITZHO37avDjtA+Z1NgdJ3xREIwJGIS4Mpval1uxLNnkm6kQkZMTx0L9IgUtk6HmAuYju1MXSkIwCMHZ01gLLxhZ2S84sRdP8dMcoMrFVHeDomMSujRQ4GHVmDS4vEpiJE80cUCLNvJPqpAMSucroqAbpNoLkx6HLNgysp1R7gw3c+x2efXEbRj3D06QW8+nsvwovoXVMUSOepYGc9w49+/g6Pofv+d7+F+UMzQLLDRT/3r93BlW9u4ewzJzBzaJIQo83s6CheGW3RjbmGlXQtMuDZphCMvmGgfZPn7CpMR0CYA8PKwGntHf1e0hri5CilLE5R3pUAeQH52hHw39U1OYejmVk7j5Zn8VGwVkInqeCDz9fwb//6G9xeoXZCBEBMjzRjAwxbSFNS6f9HXoZa1sFkIcGBvQW8/tJhnDu1gDDcQZZQawHDxHG1KfWCs9WpVChgli0BG6NZiamCk8kXqkSr4fy1Dv7Nz65irR0hRsGO55LqMmOPzBoLjO4FxFYlqEYhV6TOTFZQjQIEyQ7GCi2cPDyB775+AvsX64iKXSDssziaGabIsnEE2qQgJqT0fhF5j1I6XTSabaw+3MSdu2u4fWcdO40eGu0+99LrxdRVIEKSl9Dte+zoPNCIrRo63dg8P9YAmr1LYxILFDTbQjeyqYUCZT9i1As1FAtFFKpF1GoFlLMY1SzFeL2JxX1FPPPsUdQXpoGcxmnsWrs1cDZG/K9SlbyGVMCm7crofifZAn2Xix6sPZQiG15/ivkVFonPpY4vIMK1IJE0pHxG7Kf4CQE1KnXI37WfVz7ZFGmJbbGpOudzrMRD7K7DO1p/p+aPsr2wD8pdv/TXUuBJbLZjKywoFr/G5xGm0NoO9wzsvTsNrM1GOP8hRWLW/4g91iBXvz/e14P2GibFq65nyI+oLglyfeIPeUJOiPb6Lt799UV8c62JVi9CfTzAi88dxLGjC6hVA/hhDr9Aa4EKxQLkSREfvPUBNjd3cfjMMpYPLaIYBuhsNfDFZx+DBhKcOHEIU9MhPO4xJ6CMF51dqwIu1bNyZJ0iMMTXGJBhvkvFm3EBd2608N7Hm/jidoTVlFg5YvKp2Mlo+80jM3ZFj+dzQaC8H76Ex6tYh4sdxOboKTIwI7qEuhuwV7YaSwgg2xKE5cQWyKdEXhDH5eXYRIyHu9tIbTsPulO2RylQ9yM8ve8AXnz2eaysrODP//zP+QFTBFgfq2P/gYOc4qDZfpOTE/jthx9gYnISp06dxidfXcB6cxt5GLJujp9fSKXzg43KQkFbUWUeGAmVbddyFu6bFAj/f7vJ+fO8f22nd2IQQw97ZqbxwrHjODozh3o/QdSLEVEVHLkJApK2jQC/HFqEQQ+Zt4nJiQ6W9gHz0zEqITUQjuAXakBpD80iA7y2AXTuzVnv6Tas/YVEP+7+lEGUDcq3ImBJAKAyPvwQVF8j0R+4yFDApLBZykBpiksbCpf+s0aCnbVoTLTR1Bo+mVfndsXjrQT4cNroj2pN1LGF0mc9ngY6KkUoLKTc61DEqwtPVIsWau5LqdSIAFzZFDdQuxUCK9StvrUNxMQ0EGiSjU0ePuBeRh/+9gtEvo+nn5rHuVdP8xQ3NjR8jWU0HqX44U9/g34S4/vfeQWLT+9hjVxjcxfv/vIjrD7axvPPHsOpF56GR5GjnVpgS5vsi5XWDTbtyEBSWr8IgODQz7KUlh2l98ZiaVknuiJWUugK+LHexg6aZiP7BObNMSkjzpKetTT1fAzk2fXqnJqk6yVKtoaVWVhKV0bY7Rbx2cUd/MWPL+P6gwS9nMT9VKEqaY1h5rJArJfXx1wtwanDE3jpuSUszBUQ+h34HvW5NKm+zDaIM7NGDZiRWaSiiSZtXJJQHzYaW0XtkWq4ej/Hn/34a6y0QgZypvmGNaosYjZRv0dp3tyHT/NRwxRT9QImqgWUwxxh2sFYoY9zx6fx5mtHsDhfRRiSzpZsCWkmbdNxmuXMRQch0oSqTX20W31srm7g4f0HuPeoiY3NNlrtFK02yTRJ61ZGVKDiB6pgDdDu52hRVSqNiCOoG9BMa+Ng6A83XbLviZqsc6N160RIF0fArlwqo1IMEPdjVMpllMIUhbSNvVMZjiyP4dTZoxibJY0dsdB2/irbJrs23FqRdhXiTBWTzh/VVaTW6TBgspkM0RRzUKl7Co6CA4eWBswFY2vJIIgjF7Cj7KcAIQ28hEmUdjxiH3nLaTtk74ubwYu0wD4DOZ5y1k57N7q/nN1SQEyA2yiAeozNE7QsrJq1q1pPyIVVdp+674vwf0TzpveqC77FV2hgqYGcBaO6eEL7EXd/8m7FThog1+8CFz68g0/Or2KnE8HzuhgfS3D62EEcP3kQtVpgGv+SDo59UhmXPvwKl6/ex77Dyzhy7BAQd/HFB7/F5StXsXd+Ci+/eBJ79lbhhdZmyuxcsW9OCiRLRvTTYt+sr+Z1bXsb8fvnCAN5VkBz28cXF5r45cdN3O+Oo2GbbxNokQIHWZkOh1t/PhjpZ4shRskz9cVhQDcoiGAiTmvkBg3rzE1QQ005sb0dG1yZF8myPs9DK8xwb3cb7aTHqJPFsVmGsaCIPdVxTFfrKJfL2N7expUrV7j9SKlcwvy+BUxNTaHZbGJne4vnrm5tb6Ner6NUKmO90USTtEmhj4x0ar6HmAP2QVTD+eQ8R7FYxNjYGNtCKqJY29jAbqfNb8fwiDZdbIGo0cjT7FgzOJvFhzRbcKKG48vLOHdgGTMITKqVJkLQs7CzXk1FPV1Pir7XgRd0UClsc0XrgbkUY6Sbo2afhTl45T00cwzwqDJO0KhsGtt7iPet1qbplKELl2xEMSo8VZo5BwT1OBV5c+KUNTjUQEkbQcsE81dVZElPkdmukR5rDqAq9kjSDLzoRWhqw1l3WnUvkoobNXhuIQvIU6CV16cCcjqy1FG5WcXKuFNXWCsUJ+BWpCbPVaOHo3uj9Glz20xgSMzkkjzJ0VhZhxeEGJuZ4rXQ7+S4c+Umkn4X80tzGJ+rm5J3jniJki6iteHjhz96H5vbDXzvzVfw9HPLQLKO3Z0E7751Hrdv3MS50wfw/KtnEFYpJdGxjIK9XkmhisHh1jQyh9ICNhdxS7rZ/leQiayvoWdgK7iEUdC0vdbjaVCsnYqzSJppEwc5UvUnbN1QKle9T1doQ2AjxMpWys1+f/Z3D3B/g4qqCkip4W8eIOcKM1M5b4rCMwQ+2ZoEB8ZzPH96Ds+emcPMNM1YbSFPeyyPYDtAbBzJNEgny9MZiIkzIIJAHZOtRCpTk1wCcgR6SG+WVXBrLcCf/egiHrV8JNR4mBtwmL0lIwoTP+Mm5jTXuUT94cYKmB6LEJEUI++iFnbx8tkFvPbiEvYSyAx78HlqDAE5sj/UcLoGhGXE3Qzrq9tYebiJlZVtrG90sNXoIyZgl5a4rQilfbtEAFOuwI8QUo85Sg/Dw263j+1dsk2mIIoa/xJ45WnTtnJPHAMBN8lsUHsRBnJRhIJfQLEUIInp2kNU/R4mam2cPbeAE6cPoz5O2rwt07+L9x6tTQvOtT1zVYJqvwtIcvv7CVWkbk0q9k0YOesIHWgc2vtih+x6ZFCiU4ninJVNGCoO00UOEmQLOybAU6VFnYxEndeSBgPzpezuqNnl67P2WYvgJaDXwGh0D8oJNLAToOGwiNy/0kY7xvwJwRrbeCV1oHPItQwF+PJ8xb7ai2F6+wn/kwCPOlbzV0QbbWbyZlmIm1+v4aNP7yAJp1GfqKO1dR/oNbF4YA+OHl/GzFyV24V4nJ2IcO/rW/j08+uoTs5jZs8e3LzyJR7cu46ZmUmcPfcUDj81j6hINtlKY/hZS5GDe3i2DRP9W4Cc2DJ1j06yYr/HH42QxCVcutTC25+08PVKhM2kgD71jZMuXU9Ko9r169ydZEP/A4zc4FUb0K6JN2bkJLUqHzSpASGQDKqUz0gKgcATgSHSj/UD4H5nB1u9No+FIVBSCQIsjk0zkKMUq0ctPfIcjSZFkxs4uHQQ3/72t3Hp0jf46IMP0Ot30aLGSACzcaViGXcfPcL69gZPbaAChTQMkUSknzOVIHRNVEHV7VIzzwxj42Oc7qXiCVp4m+vr6FOvON5zHvpU9Wpq20yK2Ka8ebC2be6ZRkBtrIp9MzN4ZvkQnq5PoNTqoZjYKlmb0fQ9cioJYuogn+cIgx6KpS3sne3h4Fwb49UuSkGIqDAJr1QDKL8v46SGGDUBbQqw6YpFodzFGbNjlepU2WwydkkDRF1pqqu3Riq5eJ2qSGs0FSDRshPA2uiar9Fey+hnaHWyAF+Mp9JqOZreRq8OlKsUx2AhDipdtfHTRltrT5xxUunV0fsRcEqgjf5UxoFizaZSM6CzC/RaQK/NqTjeCHGKe7dWcOniVczN78HxZ04gJLqZysAtY8t1C6QPcsPfCfQW0GuW8ItffIYr1+/g3OmTeP27zyMsJ2jvpHj/7fO4de0izpxawPOvnUFQIIND5fMSkdONyqgjqz90ZfmiuxRmQIypGEc1t9C9Y0IpUtZvHzKfyn5H3o3Tyz0B6IvlkbSJsCZi98Q3jjIRzoDa9edG8kiKo4A4rePhSoK/++0dvPX+Ch5tZsiiClIutyemkGrAqAEwZQIIsuQo5THGwhRL0wFefWYBLzyzD6UipfjayDOSR9h2ImxMTVhndHBUqWmH3jNLRSlXU9SUMJDLQeNJCch14iJurnn497+8igdUbEEsOxdXmJuWnUCtUAp+glqRKlOLGKsVEGZ9hHkXE4Uenjs9h9dfPIC56QDFUgI/oFnOnkmp0uxnWo+FOtKkgG8+v4RLl+9jt+2j3Y2QZGUkOTXjDbklChVj9JMMMTGLQyOlqB9czo1+290YQVREHCfoU09Uur+EoCzNd6VjUTwTwafqU7qEMGImjvppUiEa2cRisYQAPUyXckxXejh3ZhZHzz2NCrUXyXeMHIAfgKxVG6zy3tfVlJKuU+tO+VGezsBLWAeayjbpwEw+4rRxckxtx+yCfKyAygIwtz4V86LPwbIP0YGpaxKASj+SvqO6ibHGL5oNeyxANc6Y06l8HBWUyrWNXo+21Y8xh5pBkj0tz0W9hyd9b/SZO9CmbcSInk/sBk9FEuD3hEyRvgf5uwA9DebJnyLA6u1NfPLJTcTBJI6ePoPmxiOs3LqOncYOquMVnD77FBb3T6FUNv5t884a3nvvazxc7aLXT9DprOPwoVk88+wpLB4YRyGiQJxsOfX6tG1wGFA6J2NlMKr/nyMmBMSrFPiQ/bNrPCtidcXH2x9u4+OrKR50y+gRa8+2xzBtpsXIgHWjC2DVvnoGOjmlQZtj4oSMsgGxq4aly/hdVavmegc3bNg5mfwwyIjxABwPWM+6WO230E163EW9mACHpuewb2KWgVZUCBHHMbr9Pk9nOHDgAP74j/8Yt25cw5/8yf+JTqeDdruNJEmwdHAJR48dx+bONq5cvcK4JSwW0aeWJ9S8qBChWCpyOoA+X6lW0et20Wq3eDZgkqYIwoB7HEVJjhLpZ/wQjX4Pu2mM1LZKYsaYmD5rkFkn6eXcVqVQKWJuagLfOnESS5Vx1Lp9lKlIgqpaiVSNKNWamX9nRreHMEEQNjE7sYlDBymt0kPRS1AIK0Y3R/orB5El6hPPZxcNiwt1axIxiDY16HQhdkyWNoZSNCDaA36FI+wcGZchzYei1IUVG2Wz2OZITyfRVchqF3ZOAUc+joQj1jhrcb4I4HkzScpTpSR01Of+LhGrBYWuCECemzL6Tk/jyttUCxUarlwyaVRh4rhMkEBcA2hvs5ibdW6WPqes0bu/+gyXL1/H/gP78K3vv4TqGJ2vb5lUuhHpfWTTN8zgRkhbJXz+6Q28/9F5FKMann/hGRw5cgDr69v44L3fIu1u45WXj+Kps0vcfNoAYDHEtpkqMR10LcTG6Yo3XYklaEJbAwFP5oC2559NeQ8Za2uAtWEVdlcAmgQS2ujzNSndpzBuwgg4x6xSYPw76X9nJjfQPxOvjvurIX7086vMxm13fCRkDAOSVRi5hE8D60l/4lM3yQxFpJjwezg0U8B3XlnC6ZOzKEVt5HmLU7A5pTkZJ5oCBzacnE41DX1pqDwxcUmSMktFwK4fm9Qj+Rrqq9alaQh5Bfc2Q/y7n1/Go4ZhWk0LAdt3kgNdRHtxhgAAIABJREFU0gSHqJRyzE4WUCrQlIkEfkLp1BjPHp/Gd984gumJBPVKxkWp3PmD/kJZBdJnFkpIvQo+e/cCrlxdQ6dfgx/VkGQFtHqG5aXCDErfERijQffcxJfHknno9/rIvACdXoxOL+XfEZAzKVUCrqbIg8TYFIATcONRXbZXZ7lYYmBHjBzZVtIblYsep4Qnqx2cOz6F514+hcIYtTrZNdWpLDegoIb2CxVhjLDstAbEcTu7MgKmNEBx/lWnTe0PHcsnNux3AL8RLOgmRIzaNV6fiu3TrJYLEJUEQeQdMp5QGCbZK/Rv2Q/yO9kDDAxF0ycAQQJyuz/dPrW/ZxtHG+8JDBedUwNFOQ/vedFPy/NRrVZkj44GWvp4fD8SDCs/JZ/RxWlkO2W/a4KC7ZEqKtEAVwff7jnRZwN0mhm++OAy7q92cPblV7B3dgrrd2/j0tcXcffBQ4xP1XD63FEsL81zd55uo43fvvclvrpwE61ugqeP7sMbb5zB7J4qAr9lZU02GOYIzoI5LqwR4yY+SgIBdbGjvkgYU9FM8kGK6DSL+PDTbbxzoYNbjSqaadHKQylQM1WrRiMngaXxqaL3N1tgMPFCiLOhHnP2mZpjDIpTaa8yIycHGRXaydpgDZ0bNkG+xOZ+2alkXB28G2R4RLNXYzKkGfx2H6VOisPz+1Gt1RBQOxECXlnKmjg6+eTEBDZWV/HZZx8bmXAYoFarYW5uL6dHO70O1lcfIfQDTM3MIKrVcWt9DbXZadSnx9Hr97G6uorxqQns3bsX16/fQBL32djRscLMw7GlQ+htbqPf6qITJ9jstdGlqarUjsRuLO7iTqwca+coSs8Q+xnCSgH1ShnPHT2KY9Oz2JOHKHQTThvzy8nIIJuqWYpIuTWKnyEq7mJqbAtHFj1M19sohD124l55Eh6N93pSLyWJEOgNcTrERmwORNnNJeBHOvKzcRKRKoEq247C5ItVpapdtKwbVI02dfTBNsMCKh0hygBlekJWd8hLnUcOWdDJExAkPWLTsSJ0lqIGuSa+RltJyQUeKprUbJve/GJY+Prs/crf3ecUEydRrqQ9uJWNrUotVk1vOKpMJS0SHae3C+xumrSqPEN+T/RMI1y/8BC/+MW7mJgYx7d/8Ar2LlIvMjIUVsytU7zOwBIAqWHzQRMffHgB16+vIfArKJWoD1IHUdjF0SMH8NzLZxDVydgQkyTv3XY3JyfpWDn7fsh5MpNJSESGkltWhKscbYGMGFJ+7moKg1TASmQq4ErAmg1sDOU0msrXqWzRBClHy+tCp53s/cgx3bql4xCjGaGfVnH1dgd/+dMr+OjCDnpZhJx0plbXxZMbaLQUJ+9onyYo+QkmwhTL0yG+9+oyzpyaRuA14eUdZuJ4lZCOk1OoiZnWwOkO2rfSI84UPBC4oYIHBnE02ir10OvH6NOySH3EeQW31wL8zTvXsNKk/UMITBikjLMAUeShFgGT42WKMzmYDVKKy9s4sq+M3//2ESwdLKFa7tmmwCTe9ljz6xcqyL0idlsJzn9yBbdv76KX1JHklO4P0UtjxAn116KlalK5VFVLQI5YNimwYMCWeGh3epymTXMf/YTmWlBlLtDvm/FjpJcL/dCMG6S+V0HA0hfqe0fV1WTvCehVChHGij2UsY1TJ2bw3GsnUJssGxBHmj5x6KzrFN2pBeosAbCj3GQdsa5W1pRie7WzHNrzKjgzUbf5Ld+zZbCe9HlxsmJXXEAzwjA7ssIGfHYOrTmHQoNiRwXgaGAl4FBahghgk5+7PajAkSs2sFXbsmdcUCsgzdpsKRR64r1KIGttovMXSrvm/IAKMulcomEUACk0lTPHKnsjz8P6/MHkBVuIIsdydleBUQYoyh/9Lg2dHyLtl3H5k8u4dOUuDp86g6Mnn+LWPXevXsdXFy7h/sNVlKpFnD7zNJaW59n/Xr94BRe/voLZ2T14/uVzmJyijN0O94p0zajpctj2UNAhNkyAtWgoxW5p/6IfukxtomPJd+l4IfK4iuvX+/jpb9dx4VGEzV4JGYtmaW7xAMCZo5kHbFXNDOYGY0IfL3jQjJxxfQbIDWnm/uD7v5ePCvIk9yrzTA3gNjepD0qRMq+9JEUcelhP7OxVGstFqcidNvxOjPm5eczOTiOMQo4ATTKCRlVuY31tFZ12iwsgavU6vv3d7+LQocP40Y/+Fg/u3ISXx1jcu4A33vwevMo4/u2PfoROkKEyVUej2UC31+OxMeMTE1wZSCCy1drFxMQENxek6zi1fARhkmN7awe3HtxDI+mj7RGYMw+DUgjEOHLfODtGhx4uMXd5wUepGOH08iE8s+8AFqMKCm1qCkvVX0SXBkygUcqHnyM9o4he4TYmK20s7UsxM9VGpRQj8guIinV41GSWR+FYnRKHxHajy2ZyDlmiGvm9Q14W0AykX47tG2K/7K5k2/cEVk1Hyc5gKUPJ9lIBNLUQzV+lEelomwBrBPQIKNeQ1rKJVHXIQicVETnjOmp0ZZNZYKANg/UNfD2uElUMPYFsGbcVgak0YuLo+dOhqDKO06kNS7+LWFtYI/puAa3NAH/573+GdquDV189gxMvHoHv7QIpUfdKeCmsAT9LOneVx8Ks39vEV1/dwYMHOwxK6lUPS0tTOHb2OMrjJTPtgXWU8n5pbRDLYTVx/DikrN/aAr5FGWklhlJ+J++Qlpk0uZQHJUbeVt3xs1SpBXFoEmnL+xnVydC1ClgXeyfvRZy3c8CS3hmk/1OamtAKcfFKCz/85Q18ebWNPorwQtPolx+lq5+h8Ip4Nh9VP8ZMFGN5tog3XlzidF8U7CBPWshSmphBFelGR0dBFgVYXI3KxzPHzSjFyBo4w8DRDFKaRUqFAjGJlS0b1058NPpFXLnTxduf3UezH/HsUi4WIM0spR/DHOPVIqarlKY0DU2JhaJmv/umcrz58kGcOzmD8fGUwTv3nQwKDFS9qIQ0D7GysoOvv76NR6ukM55CnFLRgknvxlxlbbq5GywRohv3GaR51O+Nm/USkUwpYQKkMcKogF6ccVsoE4RHtukxJTTMWDNKozIbGASIoiKzcQTk6E8UBqgEKSZrLSwt+HjxW89icmkaXkb7hIIMEpyL1iiyQZ3t18WIW/oPSoGNAe7GYUjK8gn/HeS8LPssC0sAi7BUds8ZakLJQ7hPlTaKyr5IClDjwBE7M5qVcIGlBah8Lq3XFRZHpCGabbS2ZwiAyYxqun6bGuIA2t6HLsR1tlCBSjnWKKMmAb2kajU7rr8jJkDArYDTIVwsmTh5P+qiRHYhYEwCT+cX5P7tifjS6fs67So+SRWtMeinzEgV97+5jU8/uYjq1CxeevUF1OoRsiTG/ZsPcPHCNdy5ex9ekOP4ycN46qklZHEX21vrWFicw/hEBXm6A49ss9Mb2nfDrkPasqifOaLCPmfnYhVIFuRlBRVuLbP9JR9YxuoK8Hcfb+Hj6xnuN4voZiHboUFBw8Amc7qV15LII9WQA7kMJWnjp+lcuamAleJTvq1/YBm5wbUP6+GGtXG2jFalmM0+IkbLw3bSxXrcRi836ccKUf+bTaS7XYxNjGF5eYkZN57nSpq1Xhfddgdx3ONnsXfvPP7oj/4Yk1OT+F//l3+BW1e+xkS9iG+/8Qb+yX/+T7Fw6BT++b/8l/jbX/8UY3snzbOkG0wylCtlzC/Mc1XawwcPEJJYt1BE3OlibnwKi9OzOLSwiJtXr+Py7ZtYz/vokFsgIMfbXrFCUufKbU/MhAgqzti/dw9eeeoYlks1BJ0Ohbjsqyl65b1IBtNuJJqn6KGNermJ+dkO9s+nGKt0UQg8FMrUa65mxu5wXzvr9PlmrPfilIulyXVE9VgUJTaLQw67ZRU4cg7VGjhn9NRmMtz4IE3o+nvJxAb7oF1aT4EEp4ORFK6kKiydT8/DOXd7jQI0eUyVPbcDlGIY7a3odIhEds62i3GQ61HpGGGb6JoJtFE6jBqm1qfMSLWkB+xug0ulaFoDNY4cmnygev+RDiSp4xc//wTffHMdp48dwGs/eAGFSs/2jZMh8vYZyjviZ03v0bSN6OzGWFvbRhynqFeKmJypozBGbU5Iw0HaOKnIE2Cl2DhZG9pgilPh6NoKiHU0LQDMGgzXFFNSsvzepaLUAmQx9BqQ6nPL8en3PBKMS8aVltFG35J+0qkcUZPlJNSPsN2M8MFnD/Czdx/g2t0eenmRqy6NXoh6MZmLYfvCfpR6lwFThR6OzPj43mtP4eSxKUTRLvKUZt8mZkaqrZwUjQodh1OqDOxMWpW0YhQpk56MmS1KpSZUpQr0qE0gDcaOPWz1Alx90Mb5S5tY2UqQwoAgChhoVxBbwE1+axFCkmVQT7o0RZTFPHbrOy/vw4vPzmNiPEchSlAsepwt8MIi/KiKXj/AjWt3cePmCrZ2MuR+neenUhEG3TOld/uc5acG6cbwUiq4T+uXSkCo3yZSFLwcSUwicB9xTNpOwywSk8fd8ohps61R7MRXBATc6N2FVHhRRrUyhlazw0CUgFy52MGB/SW89OoJ7FneCz+iQKNrA0iZ6WuDOWOJB4U4vAfsunSM0ghokr0twYuTjSiAJ8wbf1V/X2nqtO2QTILbJ27BDoM7Da546WubJuzWKIASGYh4WnsNo8DUASd7SqcntvtNp1nZOyuWWwe1+hq1HRTwxE5HbL5lO9296Ea3qpBEA1/57tD7EeZTPQ8X0Ml7sffF1yqyDPsMh96TPCfxNfL81PWwfRSUQvdQxs79DXz03nl0Yw8vvvIs9iyMwQtiZP0UD2+v48KXxFrfRhDlOHfuJA4doRZmAYpU9Z934IHWqYyFEyH8qDZSAvaRheAAsUpnDxEcAlAtCKN5zlwQGKK1W8IHn+3gt191cX2rjEZWcg3HrZDUZqGlXdFgRTsyjYPDwTUN1Se4xyhAzhZwEuAjjRwhQ35tv6MJ8ADQW3TJbTgGGS7DRAFtJFjt7WI3MZqUmh+hFOfobe+is9tCFIU4/NRhTE1MsrFN4piNHhU6UEuPxcVFvP6t1/Ho0QP8X3/yr9Hb3cLJE0/jv/1n/z1efu37uH5vDf/if/9XeO/zD1GZHYMXUcp1Go3tHdbKTU5OYmn5IG7cuM46uW4cM2iMEKAeFvCtc89hcXYOP//VW7jT3ELXDlz3pdEfs3IDypJkxNRjqRiY9IZfCrEwPY1nl4/g0Ngkqt0Y5TiFT/nvgLSCxOhZzR2JsakdVN5GMdzCzHSC5YUepsa6iMIYUVSHX54x/cvIgVOa0kVFMlxZohlN9etNrwybRFYSMcivHHMlkap9cTqiY9Ajx7WRES+mESPBXxXNhHG2A2G+bUniHLtMglDRJhsO2fjkCGxU76J0tam0DZWUrRghuY4hgGFvWDNywsRRE1ma30KAjnJolJbs2qIGYk+ctsNq0rSDcYayjm++pPTqbzE3VcPv/+GbGJ+j420r0bMFYHJ9AnS4D5sJvZjxYBaEwD+9d+OQ3Sgaej6UqnLPXlKidg3oSjYN0DhC1qkoa3BkWDm/TgF7Fjyznse+Y45U7aQJB8Lsu+PvKh2dOMlRPyfsG1Ne9lyUBnZVYrRHikiyKjYbwE//7ibe/WAFK5s5g7g0oMpU2ybIzj6VDAAdj+Y2T4R9HJwJ8P1XDuGZkzMohG3kIBAXm2crM6PtZAa6bFLUEXAzHddNepKz0gSSCLxRgQO1GokzHizfTTx0khKaXR9f3dzCl9e2sL5DbTxoakvJsvAxin6O6fEKxspULRqjl/W4mt3v91H2+nj5uRl8943DmBxPUC4mKBSo8S6lVEsICnWsrTdx/ovL2NrqIk3LSFHhOb0mzZvweVgHZ1vskTSFwBzZlQMHF1GtBSgWcvheD5Gfcr0EVfCSTc25CZ7R8ZGtJX0yNzm3YJqeU6fbM42RqbCjR7Nac7R3u8hoT/g59sxX8fyLr2Dm8AL8kNY5rUvLrgiDZEG327luVJz9CfeWtMPLdd+3oeBUWt1Ydp+u0e158V52bUuzdG5FoqpLBdwwu6J6hunPCMijz7pekxofKtDHa1ixS2b6+SA1LEGJ2wuKaeT9L/+2gEHOPZpmdLZGAYQn2TdpoSKgV+MPoXWGfmYBmQPJiv2SZ++AnIBwOYAGyXbWKrMdWk8tnxUmUoDcaF87+9ycr1DnktZY7OZEsxai3+jj43c/x/3VLZx55jQOP70PUYGCkxxp38fDe6v4+uuv0Whu4sTJp3Do8CJKJTovFd7YPp7CHMrpHcCVdTSiOxx9ru7ZqIpfGyCOahYN4xYi6VXw1ddtvPtZExceBdhIqyzn4NSqmG87J1VYuqGsp5WvRUHoCiSGX7NgBLPunW2kW/rB976Xc380m3NlMGdvwsw5NS9VTqwZOrkIbrCJnFuDrHaaoLFdhEsKqYca6coSase1zUUOZIyeOnIYi/sWkMYJdnd3bf85iiY91Gs1XLp0ESsP72N+dgL/+J/8Z/jB3/9DXL/5EH/x1z/G5vYmrt2/ge2kA79UwPyBfUjiBOtr6wbMTYxjanycgdzGzhY6PWNcQ8/DTG0MizNzaDSauLu1hhbNWeQJFTbFyfSu2cxmf5GR9DhNQYmdhLQ3Xo6JyTG8dPQkTu2ZR63dQykhJ2NyQARxMxZjU+qFmoNS42QCb1TJuo3FhRizU10ell2KavCJnaMCDmqCqg2dzIFzla5q4wy93Sf8Q2sqpOhADKOb/DAqRLUOl9MSNhqTiE8Gu48COYleeJNY4CZNLYlp5HNZho5BjU0rcD8e2kgyB09vdtno6vpGQSdfh/Qisg1rxQazilxSyNSfiEDcOFCmylTPDLwnLRy1FREQ4wyUMJn6mQqQKmFzJcWP/vY3HJT84AevYemZ/UC8Zkdr6ZSRvR+24TqtYFkMBpsE7uh5WCbQadikZ5xE1Bq4a32auka+D8uOiWZP3jc3z5R3YBEBY3ArzJbec2z4LDvsjJq9Jwdmta7GMrDMuMoIHQGF1sEyFSa6FLIhNCWhjtXtEv76x1/irQ/XsdsJ4QVVbi1E74MYM1NbSnvQOHaSBId5H0U/xb5Kiu+8chCvv7QfxagBCh8z0mPZSxNBsckWm+ksBNJMkQPp4XK+XGLnqDqVChx6VP1J8pDMRzcO0YoDrO1GuHhjHV9d38Zm20PuF+AjBAV91K+3UswxPVZCrVREmsTcyJx7Ufd7GA+oQnUa3//O06hPJIjCPirlEAH1K/Qr6PZCfP3NHXz62RWUyxWUq+PIaRxZFsLzQ2bRCMgxFqM2R/yHu1nys4miAAv75rCwbwb7981gdnYcxXKBr80jNEcBElVuUZqZCmW4Kbl9XxJccJEC7Q8faafHmQsOqrd30OvsotdvY3LPHowtPwX4NM2kCdaa0LrySU5gpQkMTFQAwXZLNqjdyyzuE3BlX9SQlsqmu5jZsN/lfSP6WxfhDgT0GqAJmOKvqgICrdXUtmsU3Dl912gxwgi4kmDZaXotMyX2z21J3eNRAQdX7GA/OAQe1D1KRO+yJw4FmC/q75mZlAPg69zEEyotdYCqGT4XuEl7KRWwM8Cy+1oHi1oTN8qoij1wz1kiPjNVyWVhJHB0LKTxF3k3x8WPv8H5i9ex9NRhnH3madQo+8H9OWlygofN1RX0+23M7Z1FUCCamjoG2HFcjqm055U1Jc9GPwfHtklGyqbD+efWf8nla3+h1pCZv0oNiku4fwd459NtfHQjxf0eySboeonhpyIjK+VSzLILHSwZRvuLgBwRULrHnFviTLaZGzGjv2wG9e9973vcfoSp9xHQNrhvATfqiyP4gcAcFRBsJz2sUfVqnsCPM4SdBGNhCUWaf1gsYGNzE51OGyeOHcfZM6dx/959LmogwEPn73V7WF9bQaOxgdBP8c/+u/8Ba9st/Pytt9HvJZiZnsT9lft41NqEX6Xqw4h7yNGNd3tdNtozkxPc466x22RRsEmCUMm9h8gOhCbQ2c1ixPT7nFg1qi4xn2OAasEQCYAjioSJPyFnFwVIvIxTDycOLeO5pWXsyQKUe4nRBVKblJyAHDEvtHDp/2L4fh+FAqVWGliY62BxLsF4MUY5KiGoTpkqSnlbvIjsHzFAIqY1O/nxiiAHqgQU0ecEONnNLxuGCxZ0JaFEmpbidgBMojAbMemNoI0JL2oBfxY0sBjUsnZiwLhJlwVGrAm0gn5DVVnQZw2aSx9YUMZAQ0XgbgeQ8bEzKaWQg50EjTKyjX6pvQj9m9KouztAv2X1PZb44uNSmtdWNbFhFspfbjpDeyvAr359Hreu38W5cyfw2vfOwiMwQTo5fj9SZCDvQIFRZgnEItB/TcWm0cFZYMsgzLITisVyO5cLQ4Ss013h7VxLTtnYB+PYMtW4lFt+iCOQsULKMdB3hPEY8sXW+bqKPMWG6FS/vB+r3zAOgHt4IM2L6KQVXLndw89+fRMffr6JZkqzEan4h3qf9WwwZFKXrL+lhgTUFgMJ9zCbrGT41uk9+M7rT/NYvCzbsdWppqqVWShuL2JAG5Mq5vQGxCUZi/4J3HEzYE6r5uiRriz10I4DtOIIDzb7+OLKNq7ebWI3DpH5ZU6fEOsVeimq5QAT9RKKVMBFBpjOlaYoZjHGSimeOTGNV1/ch9kZgPpN09QaCgY7PR/3H7bx8afXcOfeFkqlEhYWFpidNbua2p8QwDStQgR80jVzWpgrVYlB66Pf7yKgBr3U6mS8grm5GSwt7cfs7CQXXJQrpN2l9UQOkNL2qgqRA1ZiF0lyQP8VfRK9LqtzEyaXv09TMUz6CHRMnn1JkgC1znXaU/amrAc6t4xskpeigYRj8az+TeyJ9UtmTatASdb2aNUm2xmV5v9djpu9oAIo7jrFhskJpJBJ9hRvkIHn0wBK7JX77WN09Yj9UscU0DD6Fcc+2l9oAOLOo/Rro+BWEYwOCDB7J/cgbKe1v0M2XNlarYcbYv3tdXEgrBg5/rF9VnxNys7y96XTgQS69vNynDzCw8v38PZ7n2NidhovvHgGU5Pkxyl7IcGkHFTNmmZiQF2Ty/44IdrA/g2BaMW+aiDsimrENatA2mW+bBsRMqdZCTsbIT76ooF3v+nheqOIbhpyhTkXVfEW9Fm77wgxaz/ZI1D1KY3E4+r64SpXg9zcxnLksLByXLXKoINzvRbMSHBgb3Z4DJZtfynpWJuKJOE/pRZbeYJHvSZ20z68NEPQjuF3EkxUqiyupaHWu7stdNttzO+dw9yeOZTLJSRpbHwhode4h3a7wYUO/+V//U9x99E6fvrzX+DBg/vcRX+nuYNekCOcqCErUE+mEsbqdS6nX9/cgEcVYxYAkQaEDLloIKgClgXQPETHMIlUk2sIOKN1I/BmFW/cb4nOScDNCwPUx+v8PLdbTeR+jsML+3B6/xLmi2VU+yk3D6Y3JnPURKHIHempYWiYIoo2MTe7i/1zMfbUAxSpCWe1Cr9YUfPg7EIdjbZkM3PUoXa+bBhmwCS6EEOr0qYCiISVEWDoog5JiSohpHPuspB0BM5zjAYgVDaprdgx6VdrbDivZa+JHTV5LGINLLsm0bRcIxsdq3Fw1VKjqRB7fK44sawmOSl6lgSO6XyUm6L0Ttw1f/hdRDzadHubpm74mJyuw6fu3zTKidktAY72GkhM3ivj809u4uMPL2Buzwz+4I/eRGmMdHIkAKev2bYI8kydFk3AknqnfM+6IlUYSqVzdASBAF01mUEcJ+9VAsQWDOqCBNHfGGJ/oAG0ik5jHAQoiwEUI6yuWZyvi1IHvmwADAWA2985A+UjiUO04xo+/3oLv3j3Fi5ebaId00zlkonAeQERWqFzUlqBRySAdKZhmqDmJ5irZTh7bArfefUgZiaJDWogy3tWUmpYNmLDKaDjFhsM5HwknFKlUTmkLaNpDialKg2A48xDJyYQ56NJ43ZW+/jyyhpuPuygEwfMxFFARjaiEJDONcJUvYwijfbr9xByENjnpr/zEz5OHJvFubPzmJqkAgICcdQfz8PKahNXr63g+q0dtLs+CsUST7Iplkgna1JxUlnL48GkOMP6SGLpCMxRSxFi76nNkuenSLIu4qSHbrfNFfNTE1UcWJzFwQOzWNw/h9npcZQr1PCXnKCk7GWEn+xNYR9kLdh3yM5Zgi1bQMBrklLwso8t+OF7kOCNfq2niKiAUtgSzTa5lKUEPjpbIHbIGajh4oahpSj6XBW46l52AjwdW60Y5CEgKilESRtKWwidWhWTp0HeyL7grWQBqPVHQ59wmQB5hgo8qW1oiqaedB4VPLtjKdv82OWIQdFpRQ181LuUPT/aMkXuQwoJHiMELKvPS4HhCfd/pECHioPc0mE/pS5QMhL8owiNRw386q0PkPkBnnv+DBb3ESNODa7pXdhgw1VCSc8/y4QyHW8fIFdW80UPTqaWkvE94idHPjMKrB34U+uAP2P0vB4idJoRLl7q4K3Pd/HVQx9dv8yTVWjvmrp7Fc/zNrH9aVn5FCCIQtbck06VMoxkz1yBqbs8Q6gxLrOX4v3+dw0jJ1UUdDDBAsIE6HQqNwtmm220LAag2zli1MvIA9bSNrbiNtJ+jKCbINlp8Szo8Xod45MTvCapyGF1ZYVTqYeWl1GtV9HtUV8uAzyTtId+p4U/+I/+EYqVKn7685/hvfd/g4xSDvTgSyH8sQpQKcAPA9bdTY1PoL+zC2Jap8fHmW17uLGORq/LY1qosaj8zzTjM3MXJcVGzB1BOa6rpZQoVXYViyhWSoiKEYqej2KhwC1U+mnM6VsavUQtKU4cPICjk9OodWKEfaqto47zprsztUEwYkZqg+Aj9Yid28Ls1A4OLebYM+Gj6Hso1Mbhc685GzW5CiH7UDiSVhGYRFYuolRl1Jr9GYqcJfWhVtRQRCrGWGn2eAHpf6tQTwAlL2itbTHdujl9w8ZUaSn42shxU1qRNuVopCPVXjLdggoBAAAgAElEQVQJQzXfdDS+RFm27QlX+UbmD7UWoT8EZLodoE1zIG0qlYwiVRynBdy9voHPzl/nRpKnzxzDkaPzKJXJ6dA6JIAp6U3j8HKM4/a1Dfz6lx9wK4c//IevY/7IOI/cMjPkfGxvbqOxtYm9+/ehUCbAYfVB8i6l3xy/O2tQ+Z7E2VnrwRtLnKV1jKJTEwmAc0ySWlWDsrXRMcIwNRdR7Jq2pMqIS9TLe4NelQjbR1hcWUIMsu01ytrl1AA1py1gt1fB+5+u4qdv38XNh110MppEQHowAlky9obSqGbf0Vqh/RMFGUp5D3trHl45PYc3XlrC+EQXXkaa2j6DGQJlBqMaFo72JC81nidq+sSxxkxYOa5UNcQwgSJqL7JLIK4f4Pr9Nj6/vIWHmzG6qWEGSZNGULNM7UVKEabGiiiFGXIKVJMYJT/GRDnF4YPjOHt6Hgv7a6hNUpagjKhYxfbaOi5duoUHD9vodCOkqHK6nyfSUBFy1mHgmtKMWTtPmuwS3Qe1PJYAlMAdFT4woGO/blhRU5ELtLt9bG5vIYlpMkiKYgGYm6ni8IFpnDp5AIeX5jExUYNPxpHAGTVHJKeo2S9nJ0ZBvXXInOc2FbRs2IZShQIqVGsjt69VRTSDQ9orMp1E2Q1nnEeCAsV+OFbeadwsk6/tj7LyJmbR63Yk/S/ARGwU7y3RePLFqhoy5cAlayPBpvyXAdcIAhD7qlkgzUjKM3HHsjfAe4o0vZLqlJ+r7IV7nlbDqt/JEEMnMhdrVxioaftiA+ZR8CkYyOkF5Zmo5ygkAgXSknGhHjy0w9MQt6/fY8Cy/8A8orLNnsi5BYCyfRQdro9kN8fbv/oA65sNnH3mJI4cmuCm+8wIc3ZDitGs/3b3qkkMCUaVzxwAgMeBnQa+8q5Ec2t/ZyymVKJaCQj5d8ITdLp+CddvJPjVp018ciPDTlZCTqlSK5NwMQtbFTUvnvT1vs9YhrN/HJDaThhyLYqRc1I3aUjOjJwqcx24aPM38ztzFwz4LFflmogwQLHYg+l/YCfrMivXyxIE/RT5dgto95gxo+a91LOIOoZ3O100GjtI8hT7Fxcxv3cvdyHn0lpeaCn3oKNU5YeffMyTH4qFiIW7MUWw9RIKE1VeMJT+jMIQC9UxVDIfR5cP44UXXkAHGf7qxz/Etft3kRYLZk4r9UnyfC6371A6VloCc7ECGW8CdD4qpRKmp6cxNTXJTTIp5UvXbFqx5MgDH+24h06/h2Lo45njx3Fq8QAmt9soxJSGMc2SefYiS9uJ/8tsCjuG52+jVtnCgYUcB/ZmKBfo+dRsrzkZTC+LW1aSinp5UdPt60jOAi6xJ/ZaDSi3x5LNKeDC+XA6jk1PiE7DGTodXWoAoLRqkrJ1RpWORRuXeg3J9VsjzhGYaGdGjbq2hbL4BPcoEEmHpCpHrioJ7YijClCuA1RVTAPviXazY7ZM5EGOJkG77eMXP/mCWSICdZN1DyePzeC5F45geq4OjypJeVyW0T8wQKRKy/UYv3rrM9y9u4JvvXwOz716AvCbDFrWHm7j0998iLSzjWdfOoH5o0uctmfAyhGKSgtwmlOAl0zmGGEx+HqlrYgYWgX+2JkIgBLnYY0zNw8mZ28NG/f1EocgLIFOVWvhuDoHrRtJQ2nH4MZq2eOLWJnvNWbNVz+pYHMnwq/fu4u//NkdbPR8ZEERnleER5WrxLqRfeHT2WDHS9hvFZFhPOhgYcLDS88s4rWXDqJaJiH+NrKMIlVzjQTgyCGZVAQZQKMlY9aNK1NzxCR1yAImZbkBMDF1WYBuCrRiHztxEV/daODTi6todKjKuYR+FsAj++VTtSmwZ7yKqWoBBS+Gn7YQ5h1MlnM8fXgWZ84t48DyHkxMUlBh3jWNxlq9v4ILX/z/fL33lxzXkTV4M7OyfLX3Bm3gvSEgEiBoJJKiNJr5B+en3XP2O3t2RjOz842kkSga0TsQAEF4b7oBtO8ubzP3RLyIV69LnOUcDYDuMpkv34u4ceNGxDXs7HTQjgfQaZNehjRwFET66MQB6l6Lr5tYO1pqkoK0WxGnWajCPUHFUH5oRmzR77gK1YBLzbLT/ZQbHWyVKojaJstAusGoU4HXrqE/G2HPdAGvntyHE4cOY3B6FEGOnpv0QZTA3OosLWBzmHwGZRIAdB2C4wz1nGq1ujoFCcIUlFjbI2fBlujpuZY/GTgYTWBXFKSfrW1PnO8UZsSQHpKV0Oba/G8nK6AskhsUKoDhTeUwVjZIUXArf+rPLWjrAXB6Xwxae84sX6KmgAVkupIGF1D02l8LBh2wqxpYTYHqvbiaa/Hctt+fC+SMp+9hrZx/q2mhe6LMh9U70vtMk25quPX80TIq5TpmDuxFNpdlXdjtq/fxzVdXMDgyiFfPH8X4dB7JdMoAPmbLWDcgrZooupLJNnESVz67irsPnmH/wUUcPTaNVJpYdhnPpftCJSi6Tu5as311plpYEyl72Tb1lXtlW+lsaVlri4GUOOECIpMmNbPezd4iOUTcyWD1RYTPfijhs9vAaot0r2RvTGsjVrZxPOAUZgm2MluPGDpzzabrl8EQfA0C2iyIc6QFlpFzK1a54a/h2roUugI5igDlnPCZEerYnlPPQzluYrVJ1asN+J0YQaWJqFhDOgy591on6mBwcBiZbJb1csWdHZ6/OjYyyhMf6PrIUNMNU2qC5qGurq1iZWWFwRzdLE1f6GQCBAUaFE0N0s0Q6D4EODgzh0PUO87zMTkzg83SDj7+4nO8LO+gRRF2SHnrmCtSqRdTi6uqDKsQeAYQUnp1aHCA26XQf41GnYdHc0qDGEgawE0zDOMI5XoNnaiFRODhyP59OLtnHiNND7kWjTGjlAnNajWOyvhCUz0Wg3rgFZFLlzE50cLsGDCci5HKDpixXgTU1IDuOtxilNjOySbkDagpgW4q2ew4+lLRXlmdlHw2a2csUpeqNKPtM/85QloXv3Wb2jjVTLJnOMoS7RobUTMUuWvQXHAiYE7Bu6XqewyjGmq+Jof5o8+mNi403ohTqwLqahWA2AlbGeuU43eog38SX352Hx9//Rwd5BH6DaQTRSzM9uGVVw5g7uAIkiTq1sIMXucQrUqIr7++iys/PcCe2VH8+rdvIpGI8OzhE1z6+hJqxW3M7hnGybMHMDIzLAyT01FcWTU2CpIyZRGvGlOXVVPWzgXgyi7oGvayG8qiCdPpVrn2Oh3VIKkRtNekTkv2l+6xXRhagZ/uD6aXmL0jiNpsZbG0EuGjL5/h029WsUmPg1g4Gg1Fe4NJPtKRkiRDrA2TDzTeDyj4Le7B9vorMzhzchq5jNHEeaIdMe1ESJvmmTFp0g2FiwIiz0xnkHFbxI/T66goivrF1UkTFydRaQfYrPr46d4mfry7g1LDh0/AiaBoHIGSntmkx5WpQ9mQ+8Kl/Br6sjH2Lw7hlZOLmJ8bQTZHkxlojEKd+2TSc91a28TTx0uo16hIKkCznUCzEaNea6Ede6g3OtxWpNMKUa/HqDUj1Ole/CQ8SjnTtAZab98YfOrzRvo5al2TTFGq1KSEmi3SBseotSKe6EC2jJwGOQPqLxd6bSRoAkNUQwJNzE/ncPTAOA4f2IPxxQkkc8KC6jkXe/53dofPtAPk3HPqSiF4IysDYiNEa0qETnR0WupD1N4ouyt7sBd0WeflFCZpSndX+lGLKuhzndYc9v6coMbxY8bkOd7cmsGf+ZkL0vQMsYF3sx4OMLSBl9gwe8tOwYJ7fb3X4gJPl/mzoLBrso3ddoJ+W/TkrrMDXBjYOXpaZjKdYicrexFwZD+bDlkHW5tlfP3JJTRbKZx47XWMT07i9k83cOnb29jcaSGTS+D8+QM4cWoPx9lG4uIwtfx3kcAwoKIm7A9w89YDLOzdgwOHplkPGkcto6W19pLhj9yUSnEcsK1r6II4+xYxaLzm5odm+aWgwP7cTHDhIlAlKRw8pNM3ODnQSaG4GeCrH6v45EYbzyshn3cqquLm3VJQxi2V5LuY9JXPZn2++FZGCZTVs0DOyEfcwlP7NDW16payml9qdQTlYnczMNrzZJdfF8RI4IbakGy0qzx7lTZHkvzYRomBFc1GrVGFVAwGcqSboyIEagq8tbmJ4eEhzMxMsxCYoktCvYlkiFK5hCdPHmF7e9ukLGlGYT6NZhDzZJgwRTl0INXsYM/oOObGp1irtrCwiD2zs7hz7x6uP7yLFztbKLaa3C7EJ0DnkXFtSorYN6NpwpArw6iIQtPGppq3e/ipWzyVNFA6mNqc8L98kmWFWJydxvHJPZhP5tHXjJCIpAKFpnjJJmExM81oDdtMGQeJbYwPVbA41cEo9azN5BDQHFCu7OmJBulh/11EqAZDiyTEoMoGtZWFLs2vZfpsb5WlMVGDTaXqTlFDZQ2+nh2NLF0xsoYTqsHRFJHbW06rKSUq48o2p+hi95YTR6AMn7CGxMRpOpXXif6jzyGtm2na3C0esGElG+o4zuD+vTL+40/XUW3msTA/hc2VR6gXV9DX5+PooRkcPbWIobEMAp9AEXndGFEjibt3NvHXTy9zz7O3f/UmapUd3LnyA9q1IuYWJnDszH4MT/bBR1WAoNsfTh2FMGfMTGr7BfmZrjlXkylLp9WsbJm6oN3S7o7+xaZgHaekrIs6O11rK3zuZfY0SGedQ9dQ6l7kz9H0hlwTsUztgFt33H3SxF8+eYxLN7ewU6PUQ5qb0ho9nGSNKd3pRzxLmV6RohnNXgf9YYTFyTTevrCAg4t5pFJVdDpl1swSSDOd0sm0CPPGmlSDI4mhMxMOTBNgTkUi4O1PzXUr7RjVToj1ood7Szt4uFzBs5cNNNpJRMQUcuaHWPMIhXQCo/kU+mmaW1zBYKaD+Zk8Tp6Ywf6DkyiQQ0KDX88qgpAquoi59dCqk/SConFqL2QmSvD1NNpotNqoVeqoVpuoVWvY2aygVGphu9hErR6jXKGq1QRq7QDVOr0+RkQzrYVhyGVoLQ1YI1BMI7oorU/p1RpVz0YdbjpMVbapZALJ0GN20evUkQ/rSEVb2D+fwpnT85g/tB/JwUK3hY7dH+ocNVDsAVZqIxQwWADiMmsa2DmsnIIDC5YULDh7X3/HX+2kRf8O+Dh71AIuDWJ7baYeG6f1iH1PD0hzY8heUOemRF0gtwtE6nFxWW65P8sYOqDD9plzz6v8XhkmtvmurEY/T9enR1+ndlq7CPBaOvaVfq+/o8+lChteawW9wiQqcHbvWxG9fiYCVMotXP3qJu7cW0NhfA7ZbA6PaNJSlEKYyqPTrnDG47XzB5HrJ+qZbKMEqIyApPE5f7Zpx7WztoOtrRJGJ0aRpYBDe332ZpbsGvUUsKjN68XgSjRY9qlH+/g/PHPuESsgS4kv0+6IXIoZoRdFSTQrSfxwvYa/XqnicTGNeuSDtLiskVPTrdhdJUv20RvmbZe2UrKghpH7eyDHBBGlVl02ruu3dYrDz0Qi/KXdPiaKYI3OjiLvCFtRHev1Mto05YEqNtZLCCJgMN+HbCbLbUdKlQry+QIKuTwvRL1W5Z/TOK/Z2T0YHBjkMTKUUqDecGvrq8zoEWqlKQ7JvjwywwUUm1XWe1D6MllrYnFyGqMDQ4io8WqhD2OjYzyLdbtcwnqtjPsvlin5w2CQm6bz4tIIMZ+nRFDxBFWGEZPG8wiJQqV745J9owest+siRuyiZu5XRU2Gkz5X157YM48Tw5MYaHSQIKEOp5FiLp6gh2r2BX0mNSZuIpEoY7B/BwszTUwM+ijk+pGgthkc5fcyID1Ih7VG7uGmJ+mkJpRt0S7WLiNk0xv0HvJkzugYjcx0w+060Abwd6vXHNSnkYsWIGjRA/3cpi74HzaNzu+2h9I1OnIvTAUL4+b+yVGOsI5UZaf6Nl5gcUiuQSSwF2SxtQ787/+6iucrLbxx8TwyKeD61R/x8uULrvgjwfiJkwuY3zeMVIY+n8Chh/WVFv7rD99j+XkVk+PjiJo7SHpVHD8+h33H51EYTMLrUJPfmmg6VMPmMGuMfeT+uUJQUyUO02afpwAlLX9XoMZAz6ko1oIQ/f3PORf7vfLsbFQsBR7qPN3WDa5jZYft7DN9njEBqBTKtRR+ul/Ef37wBHce11BtU9NZGklGRQxGWkBnyJTs02cF/Efai5FHDWPZDg7ND+D1Vxewdz4H39tGJ67yyCsG0sToK3DjRr4UYMkMUa5ENQ1zaVQVNcRlLRzNX44ToCkNG7UAD142cOPBNpZW6ygTWcVaNGrfESDwYiR9oJANMZwPMZhqI5uoYqSvg1eOz+DEsVmMTmSQSNJcU0q9E+gL4BFdQE6PpRvEQNOeFFmBbaUhTDcHU9xUhYXQ7XoHzUYHtWIZ5e0y1p6vYWVlCy9Xy1hdb2Cz6KHlZdHyEgxGiWEkbRxX0ftAJpVCmkYa1hpokJQFBOSMRIRAHxVmkFAwbNcxmKlhZLCFU6dmcejkPuRHB+BRf7heJtw+czfd71bOyVQCep3alF3smQRbtoWDm84XZs9l4XkfacCgGjC1Ya5dcTIEupetXk73VK9tdNi7XWBQz4ALsuQF6uQVoLoB8M99n/7euVSjBXQLlPQc94Aubdeh3QL0vlyb1Qsg+XuUJXWYJQtOtY2GpHHtWilg7s715OvUinQ75cApArApWllHcSvm/BJvTexxCsv3NvDpp9fxZJ2IGg/9AxkcO3oUCT/G3dtXMD2Rx/nXT6J/iAAXMXIiXuUskQatYhPbpCc3FeZE9MQxVbWLNm4Xk9cD5l1GUwsydtk8XSDpj+emnB1gv3vGqQPALGNn8I9iHhOfUtaNxowlcfNeE3/9bgc3VhKoI4UGTZSRNm9aGLq72kMyFLaItDtFyzxpE1DpVCx3mzEWe//dd6n4kv/b3RC4mwrs3p95YS97Z77C/EfrSJMOi3ET69SGRFiFuFRHp1rHSGEA+TDDGjVqD1IslZHL5biCiwAajeqi+al0cZOTkwgCH2urq8zI0fcGIfVm89BqNhH5HsbnplCKGqi1Gmzs++IA/ckMhnJ9GOjvRzKd5qkMgR+gUW2gQfp3RHj28gXa3NsgYCFiNpOBl0hwKpU0b0vLS1xlQ9o7+j5iDmn+IhlPrijhCMIAQLu4Qp03aQUCIN+XxbnDR3BqZApDtQh+s82bkWSgJOo2PdfNYeQJrwQSUUZfbgt7Z1uYG/PRX8ghQWOliH1ixbY2dZUVZx2UsClqNMiZ8Os0tSHOl0MHNcbKqDggg42FsGhsVGRjaGsNTQ2YTdB94LuMl6bjVKunrJyCUSfqZCcgBkM1Y+rgmX3oie656R8BOSpqEGdJ/6brY6NHXo4MRMu8l3GTE4jo3/k2k2gUPXz6yS38eH0ZR48cwhsXz2G7uIXLl6/hxvVHHBgMDYc4dmIBp08fQqafUnQ11IsR/vbJTVz5/gHy6QzGxpI4dWoRe4/PIswQ4KhIcYWkN/me1AhppajTJ46fmzKabosQe/IE8DopG6vXcO5PU+0ukHMZFjVyvREn7wtN4zrMhduTy1BgXfDJj0YYUmbJktgpJ/DdtTX8xweP8GC5jThIMyNlIlbRhFBEKaP+qG7cj3wkYyAXNzGVb+DcsVFcOL+I4WFuIIQ4rpoeaiQopk65NDeVAZ3psaYD7pmlo9YcOmqLxmxFAac1qq0map00lrciXLm3idtPq9gqU1qX2DJqskv3QtMRwP8bzOUwMZRFxqsg45ewMJPGG68fwP69w0in6Rk0EPsN+MR0JSitTzpNcgzCjpBek/6zAF3TJcKq8HmVQiBO4JK2zgRQdI+dRhvNehvFjRJeLK/jwaMVPFvawcoqFUx4KLZSSGb7+HtbVBRBNopnP5NAmsYUSiFaHCOXDJBOxoibOxgIazh5eAwnXzmAyUOLSGZpPR1mRIMC1US6TlG3ogUUYndc7at6AQt0nLnOCvjsftTshlNhaPeXY19cO+P+3QVTLsgxm213qw9hMs1GVJughR5yYy5bpa9z7Zrj5G3BhYI3Zct6z9XPAQjVYVlbZKmZ7oQUBlaOTo+PmoAJi1HV6/4caBXby+14XEZTgzA3mO4BldzLz9H0qe6Zbb74BCm0MUVQtJ4+EObx4mERH/31Gu6/qCGTK+AXF07g7JmjaFbW8fFf/jeyuQReff0shofoqijQbZvMCT8v8WGsmxN2zj4r+Z1t4aQ2ryeVqmtKZ9HaKweYuPuEb5HWxrlXzfKzDMqw/rsa9krDcRf/cHU8eQr2NdQ2iaYApfB0GfjrV2u4vORhp5NCg/sucpdZ0/qIpVV/j7vkqiym0OrUbhb077Oj/J7fvPcec4PccsNWaBAaVCBnDLCCPL4JKXBQvTOxTHSJrANjPxCh5kdYbVaw06oz1U/RYatUhVduoBBQ5VeSX1uv17l4gcDc0OAgR9yVSgXb25vMeHGAyz6ZmC8PqUyaX9OsUzqkhZGpMfiFDHZqZX5dzvcxmMxifmwS4yOjCJMpBOkkxicmsbz0HBtbO5yrJqbw+eYKqNQhCEPML8wjU8hjbXMTj58+wfrWFhc4sD5dnGYnMgOoeV6szMkjdE37QTVw9OB5JiRthKSPVD6F04t7cXZ6Ef3NCEG9gRRFGZSKZWajm4+n9eRtFddQyGxgdqqGhckQY0P9CHJZc9D58DgVO8oC2OiMP8AcRh4UL4dEWTf+uTORgYG2pv7UuPJNCsOgkZlj+BTQ8cH5uUpGBYwitufeTgoqXXDlCOk5IlQQqJGFvlajexKiJ6T3lTZQpjUhtpNSA0TJO3qzXUUgagzoeZlK17iZwq3rL/HRJ1cwMDCI999/E2NTw6gUy/j+0o+49uND1Ks0hSPC/Nwozr9xCiPjfTwSbunJKj776DMMFHI4/coRTB+aQeBRgQQZKKqQpbSuRLo2UnLS35Z9EBBlHZOsw67WMowK5Jk63sXk+rv7gQZuckk+rQM9Z4dZVcNmnY8D2Kzhdnr1seNwQCJjHQWZ0gCYmxqT7jXE6nYKn339mCtTl9Yp05dhPZzxicYqmIDHGEmJXhB2WsihgZl+4NUTY3jrwiLyBZr4UgYlE9sk2qf3MM40rLjGMyZtaqpTqaEvgzlOp3pcrNBqm4KGnWYCj1ca+PanFTxbb6LSJPsWMgOnTGgijpBNUAV5FoO5JHJBBfmwgSP7+nDh9f3YM9eHIGggiuvc9oMCTC9FDX4pqKDgQuMeHVWnlY9O4MQOXx0ysXO0D+nsmYpdPvx0Zqm/m0efneL93K63sLNRxrMnq7h/fxn3H66jWGqjGaXQoJmsNG0ileFgkxoTN2mEV51aozSR9esYzLYxNhzjzJm9OHbiCAoTowDt1bgkQ8SdlJ2m11wnuotps96uG8zxlhSGzgaPAlqFYOFAVGcSuy1BNB4wyFyCBRfwajApNk9TfS6Qc4usbKZBXaKcHXYiLoPl2CPNd7k+0oI5OV8avNoz9zMp2t7g1gVrCup4YLuzhu7f1a4ykyeA1Hp2Zewt6yK2V57d34FI+QwLXpSJk/cr2GXgpg29e0APIxkBb7xviVVKotWM0Kh3kAgSSCZJjuTzVJRbl+/hx8tPsVNPIwjSOHbmIM68epoLxz784//LLNy5V89gYiqEz3tPNHE22+M0jKd1YlAn7UMYlArosu21HH+xi7F07uPvUvnyOzad3TXWQJP2qLlto7k3j61bXdqrTzNaXUq8kDaXOlIEiDshtrYy+OjLFXzzBFitBszKsTaYCq+kFYmUiXaJMbWVzveq2zYt4LrX0xtjMCPH7UXcg6vo22odqZLCmGL6/wxWBCDoe/krbENBM3B+rV3lSQ9NiqJ9j1uQoNZEe6eKtJfAUF8/AyDSc2xubHHFKqUkSQO3sbFuSnAJPDkMA+nl6DKo8IBmCqbyWeTHhlBqVFHoz2NscJB7uU3kBzA7McHGbXVjE8MjYyhXatjeKZqKtjhGsVbBRnkbXiqBmcU5eIkQP16/jnKtaqMjuhYGrlSlSjjC85AJU/BoqHanjQYZYro3qY4xD9o4QRJMewkaTh1gfnoSZ2bnMZ3MIdeMkWQwJp1lxMBF3A+Mi5LhexWk0iVMjVSxdyaNsdE8UoU8p2YZrGjUbO2Vpi70TzXO+m8BeLwDpFqFnb7LyDnOnQGidkl3DaCCQN1KPZGhG81qulANvRpwXiNHPG2jaGXWFDyqcxTtBkVaBOSY/hdDzHZJhLJ8P7I2rqHX79LvYQqU3pjB2os2/uu/vkC93sCbb76Koyf2wfNaaNRaeHj3Ja79+AAvV6itQx1jYwWcPL0fe/fPgeaNP3twC+lMiIm5GfgBPTuqkKWqK7oGM23AgB9NBwlL447KcnWB7Gx02LgyrkrrO4yZPcW6jo6BU0ZTn4M6YQX3vF4KwGWd7bo4QJ4ZCn22AkBtqxBzP6R5a3cyWFlv4S+fvcSHXyxjlQqFvQx86oSr+hE+DmZMDQd8FDjGHSR9D/2JBvYM+3j97AzOnZpGlvRw7RK3FyGGic03NfDtdHjQPfeZo5Rph1p0UCWYNACm4IynNpBTAWqdBGvh1opN/Hi/iBv3t7G2A7QYJPms1+VWJ15stLvJECN9SQzlImSCOoYyTZw8OoHXXtuH8UnSztW4bx05HwZxVGATUh88ba4t7LKyUgzKXGSghljXVLSo/E9tDq0BlTDjHExRY2vqL0lFGAk0am1srWzixYsNPH24juUXRaxsdtCMMvDTOfgBOdEUErT/WqvI+Ns4dmACx0/NY3x2GgFVktCUBkptceUgfYfsHwVEKp5nD9UzCksDAQU2di8qMJI/bUpV2EgXbFmnK+sjGMXMTdO97P7OsQsK5BxtkWXIeLNIo2stxrIBiQYl7jNxtUhyllzQ6gZTxqV3z47LVtqPdIOfXqZLX+RU6PMlaYD8P6V/BcDwsmrDcZdNFNvospD27LszkB3gYgGnk+JWv2DNg16vZP40EwcAACAASURBVAFIl94OsbK0jR+v3cPaZhn5XAGLC3uwsDCLbD6N5cdP8PzZGpqdNFaWN4BkgOO/eAXjkyP48uO/olXdxrnXTmFqJg2fRhuSv2M3pbIYseOa7mS7Lkjf+giHCHDtlt2PDgB2fLEAGKc/6M+AOF0D6icre9J06jCtjXZjxe74Oy1ai6i/IwdlCWzvZPH5pS18cquBtVoSjYjaGdGddrhi3RA2DkGm50iqVM19q8XULKhKUuTFTLya5+T99t33zFtEe8YaMPsBuzOyHNSrExTa0QA4FegRaJemuoixETfwslXm1AbpNmhReIJCs4NOqYZ07CMRexjo6+dqrGqVmrHGSIUJ1GplaeBp0gX8OKktCH2+T0a7zUweAaXxPdPYqZUwMDKEY0eOYOn+fRSCEIf37eP+ci9eriCZymB7h0TFZf47nfNmh6rY2gzmqEDDy6aZkeuQ8FNwKQFNjjXpTFA7ABDjl+ECjmrUxlanzkUPBPDM2nULatiPk2EJPSRSISaGBnFsZg5HhkaRb0cIWx3WDVILBk6ziuiV9UB0PUEHqXAbQ4US9s4mMTM5gEwuA4+jFY1eFRDpgdO0hGOw3KqmXfSyVlMKGJJnadO3IbEDuqHkwLkRt/5If7YrKhR6Xz+TDZZbCi6HVE+MGknjubtskGuQ6f3c51AcnaZiLGB0UqxuSkBf514ft25JolnN4sMPL+PenQc4dfwAXnvzDFIZ+pwW9ypeW6nj7t3nuH3zGXa21zA2lsaJ43M4enIfkvQ6foCUTiW9BxkmTX9ruxFhx/jcuKygY0RtakFYHGmRYxkxTiloqxEHbFutmqMFdIGcGiZeL2HBdH1dh8yPf3dFFrO0VoSt6RZJpdBL/RCNdhr3eVLDY3z94xa2qz46NAWBC08MO6bBn3GB5l/URDftU3uRFg7NZHHx3CwOHuhHJt2A1yojoj5/ZDGoQlW2N80DZaBGRlZqWOhV1NORlt2kWX2eldps+6i0k3iy2cYPt1dx61EZtaaPNqh/He3piNsM8aSXIEY2FWCsL42RbIx0vIPJ4QReOTWFk6cXMDhMc3GpYrbJrUho/1HAZwIKmU2rZ2rXWXE0YcZ6GevLr3X+57JEutcVQCgQpLQMvYdb7BSAKMPrUC3TaMI1PHn4Ai+flrBapJmtWSR8KiLroH+gikMHRrHv0D5k+6hamKq4ycbSiC09fw6Q01S6ggY2Zk7lI1+/E7j1Mk4KYnlqib6OgKD0etT9aP902HxmodzeYF1nZdNkLsj6OwZKjZFsGGPB1T3+//9pbZB+p7JfzmcaJ9m9KH2PzXgoM9ZzjtT+WRDmXJcFX3p5YrP1M+2Z10IEAcW7gLBr57vH/O+lL05a1bLy8l4LWB1gqz5D97QfYON5GX/762U8e1lCFCSRiIF8NokDB/fi2KnDIIKau0Ek+3D9i8u4eecehqapaOwkbl69gsr2Cl49fwKzs0n4Udl0FODPd4AcM9QKmGVd3GdtSYAePWTPa8iHamEAM2t67txgXj6eK0b1qyTY5DSoAm1LeprCBoOKuhpDClKpi0WHBwpQliKJzZ0sPvziJT65G6PYSKEFAnJGYkNn13A9hhTT/5gcYxPR/ZmmVrnoUlqWuK/R13r/8O57semFIkZGPkS7FVleR84ET0IIJO0qG8B+LdGSwu6RDSqiiZVWBSXSr0kXNVqEkHQprQitcg1RtYHhXB8Keerd5aFaq2J7Z4unJnCrAe7STgtlFjuZNIO1W9T1mFuHtDG7OI9WEIFqR4eHR9AsFpHzgFdPncG+xX0YHR1HsVTFwyfPcP/+QwRByFWuZDez+RzWtzdxe+kRip0mogQVNnRLg02DYLJn1AiZABt45Bi1FqFFK0dtfl8roHmMRqDIOIuv1tDSlBziNyY8DORzOLGwiKPjkxhqeUi3Ivh0jyZ5LMUUtAkJrVNKuo0EaujLFzE/42Fubgj9/QV4PN6KPJo4cQUJzKQ5dqt3E6tx0wNhN7HD7jDzQtkS7uvi6Ep6QaKjg+O3u4ZTjCGzTARuJF2rhs01rXotetiIxWKj7rQZURaJ7o/TNK7h1mjaHomueJujD8dBqIFnwBUibuRx++4qPvjgb5iaGMXb77yG0ak80CmZw4YM6uUYT++u46cfr6LVLuHYsTkcPrUXCdIYMaCWqLkthkn1cC5w03S4CnXVESg7Z522pDnUcdjA2El7unaf146AJAEv1S1J+lyfrQJduw5OtGFuUtgZx5HwPBkHMMv609kjsX0jyuH63TL+8MFDXLtdQolG0fg0Zo7SJpRmaBkdCH0GpzCMjiQR06SGDvKJNo4s5PDu6wewMJ2Gnygjjmvw2oaBZ6aNQBpvK2LgpCqVotmWkXtQEQO3KYp8ltrU2h63FKlEIR4sV/D9jS08fllDnQSrCLm4gI9D3OLjmKRG4oU0RgtJ9CdbyKKE+fEQFy8cwOLBIWQLdAoriImFoyCSChpoXAPfk+i/1OGxhZf9r2ywHAEbePCWdRrm8t6U/6nuiFNd4ux1/7NdIC1ejtM2cZ2EGaTPS8NPpdFq11Db2MGLpU08ffICm1tF5HJpnDy9F5ML40im6TMpldowk1R4WoMCdQdXqg/QoEsrUxmTqTPUNI04Ur1Xe57ldQwCZRSTAl5mn51WIOoQdzGXju5Jz48GGQ5m4a9jWcvPgUFdeCcb0Qv83ECGfqe6KvtztWVOZsNmEXqukf26pJb1zLkBs2XI3ChfP1/On9qlXWdb/kEORTI+xsa6Y8jcRVEQ62RNLFiUwFL/rRIbBTYcRIg+gI+9pmalGXrk48fv7+DrL24iPzKNybkFlDY2sPb8KTPbJ08fx/ETB5Hpp4k6ITafPsdXn3yNlY0qFg+fxHZxG9ubz3DxF4ewuJBF4NdkL+ped3TE7jlS+22RlthaGyiI33Hvx3kGOjfevN2ZU2oJUwPO7MeT32Utm2YYpSDRsmfid9ilmDeaY0xjCMnihVyp+2Apxn9+8Bg31wtoxHlEflqyEmTfus+HW73Zz3GzZ93Pt5O1BPyZY9p97pwV/d17v2Ygxzo5qc40zJDEjY5QmcGMMGOMFOV3zkca/yrporoXYbNTx3aziia1hCBBLqdmyaibOYqdch2dEuk4+tCfy3OadWN7CxVKb7L2yaQatcsxpUqz2SxKpRKazSZXtGb6csj2Z9H2gVwhj0SrhWwc4bUzZ/D2W7/ExPgscoUBlOsNfPzxJ7h98y4SNBaLCx0irG1sYLtRwUq1iIYfoUG9aoj54w7zHlLJFDuVNoX+nQj5ZAr9CFBe3US2kEcpiFEOSLpNyQ9zj7y4sti0VuSYml4HQTJAJhXizIEDODg4hqlEBmG9hUSbnJ+MGiFAyGfVgFdqIxCgjDD5DHOzPo7tn0F/jjrEkxZLNG5c9aMGtzetI5oT/XyridIdrM6Evk1SgU7gbQNtOXO7miza3L1Gd9r9nXa4gAt1WLsq2NToaPSlhkRZKydCV52GAj3rKJ2CDHsaVRPo6Cf0tKnR4rfR2pIAtYDydox//Zc/8h5761evYt/RGXjRlnF8nDrLICoC5a0d1BsVDE4MIaSGqsRscFpKDCu1O9HKUbeK2KY13VmoGlEqm6aMnQsGnD5LdBbYP8k6W5ZN0rXapkSdnwn5BJArmyczL3lbCYOrBoFtgDApuo/MYbYavDgKEXkhap0ULt/cwb/87/u4/7SOJpKIEhkuSOCYhfsx0Rg8ns7DdoL+F8YRcn4Tw+kWji4O4XfvHcIYV7Bto8PTGiIpaKBqU+q/RtGrMb7caoRHbJmmv+b3bZNujQI0Gh6qURI77Qzur9TwxQ9LWFprg+CZT0GWzFCmmfJ+3EAuleBRW9QfLuOVkU9UsH82h7cuHsDivhEEmQZPXTDMeAA/zAoL5+g+VUfa9QPmbz8HGlwWhMWwsu8Z8DjPlA++ptOJ9Uvz99bLbSw/eoat7eesw6k1q2wVFvccxfjsXgS5kB1ofWcbG0+fIEsjwOYXpOk2MXHSt4v1UK7T1CppKcLh65TqcNXk0l6yaVfZV2xDnLRgL6Bj/aRq/rRCUEGR3q9mj4T1U3ZGQRqvpaMJtizRz+g36cv0GiwQNgyq1d654Er/bm1CD0pUYGBBk5xPF6jRe22qV4yjrfB09gHLYOR5a0GSKzPRQNa9BzvX2AmeFbzodyqTpuCMWX/VDjv2T/ce4TQFxdZeqJ1QHbOQDha00gUn0KrH+Przq/jpp6d4/Z3f4PDJ42hVS7j23SXcuX2XyZ1zvziF/UcWEPaFaFfKuPPDPVz67g6QHkXN91CvruCd84dw+EAeiSRN9SH76hS72JnTCiSdrI0+J15mnVTTBdTqrrRS2P13xBMSuv6Y/bIULiiIskBO4k5Ne6rLYzzEUhGpH5C1V/2c6Z5J15ZBpZnBnz59hP/+9AVqmf2IKABjvbqxi+Yxmmp7GhWgwMwWNDi4Qa/LsIpdjlnrFjj1S8EsMXJ60dxgU3yFq32zrUY07SobigMR3i9dSGvoQpMDpirMUmSqV8vtKrNOPJheNha7bjIatRYzc+k4wEifaTmytb3JrUg4IcPUZZf+pMrSRqOBWq3Gn0e/S1MkEJIeLcRwIYexXBb75ufw9tvvYpoKDQZGMTI+iaWlZfzzP/8zdra3mY2jggqa/VqsV7BeK2KnU0c1btmu834cMLiktQmEneo0m5gcHMRIKoeV5RdoJwNUSHPP0108NLiitZtTN2QVdxvmXDt5tXQuhYXpKZyaXcC4n0S2ESHRjkyKNqDRYEluYEoNiElL4LPxrSCd3MD0WIwje6cxOJpDQPw2VZ5Rawx7oOXxcyXdzwCEXYdC6XR6mGrUBWTsMjCOFkOjQ7MDu8xZd9fJ33rpbyeSdZlBtaE8VaJHZ6JFEPrZroDfnByjI3K/2xr/7p6xmgNlwvgHlPLJol1N4IM/f4v7Dx7h7CuHce6NEwgTFRJ0SrglhR9MiauOjUZ4SSrVRo3yfW5rF5sydtKfKnjn9aNbkHmW6sisJlQdmRgvXmsXNYhzsM9JDCB9DrOg8mI9qPR+Hbel2kg2EFrlJc+SnZeCOGIZfWpogXYni2o9xFeXn+MPHz7Fg6U2OkEaEQn+uXpLp+wYPWlHip+oe1wYNdGfijCaj3DqwBDeuXgYg/00ZquEKKI+caSHpe83VcgMBFX/RmlT7gvnzkmlFiPE3AZotDzU2wGKrQxuL7fw6aUnWCtSfzpi3aky1fSpC/0Y2QQwkEtgsBAiTyN5qbAo3cDhA8NcmTo1k4Uf1plRjOMm/ETCtBahhtP0n003CwujjBCDLwHHvHbWlTjpI4m4d52/XfS5CQp4P9NM6CRq5Q6e3r+PB4+eIpMbwsL+/cgM9bNTWVt6gtLaCub37MPkoSMA6TRpT/I5ZgMsU0Vk2LgCe7YlormkQNCm3bUQSqtN5Swyy6+HVEGmwyipHbB2QZhcy+y5hRAKeBzw6jKPxq05y6dFEI5N0megl8DMnJwLC9bkHhX09IIgPsfC6GmA6wY11k442kY+f65N2XUYzQW4YJRvVV6jekOX4HN/r3ZCr4EZds1I6Hl0tMrW5wr7aG2/Fs30FkEIY6x7gEGfLpq8Vqus3TXkZ0Hzkn188/mPuHNrGeffegf7juxDmArQrNTx7Wdf4eGDJ5iamsIvzp/EwDiduTaK63V8/8lVXL+7hvV6B319Ht5/8wiOHCwgwdX91PtHAlQe7SXZCD1HeozYFDnrroGxawqtL3J8Dq8J9ZA0fVxtGlLAj8uEWdKFfLhsJgPcyJYJ2OKsitnbBOjMZZkxg/R/ZGvqjTx+vL2J//WfP2Fpuw/JoUXEZDuYeZOgWHrBmcJRVQB0q1jdSlWzReTa2Y7LM+PHRwWmph2a97t33+NiB74gA5s4PcpBmJMH5tdwBGL6tWnlqotc+ROYxaIyXHORtbiDtQ5Vr1Y5wtaAhRdR0G8qSKA/lcXW0kuEcYChfAHNehNb21vcjJiFzlJZQ4sRhlTxGnNlFt0WzUElVi7yqdN5HaOFLA7tmcXFCxdw8eKvMDG7H80GzSrs4MGjR/jXf/09Nrc2kaGmw1EH5VKFGbdap4nnpQ1UvCYXa/BCGX6BHxpVsRIjSNMoqErl/MkzSLZjPHz8GFtNSuF0GOzVKc+jh3pXoGfG6rACjkb/pEO8dvIkJrJ5jIUZ5Fsx0uycIvikh9EgkCrlWHOUQODVkfTXMDYMHNg7jompQaRSlGIVzYE1Dr0Ap4cp6NVFWJ2ZOiM1ck67EzaKTjrD2jFFCs5G4wVwDB3/1Yng2aCosFlPpFNppZvcBSQMhp2IU/ZpV3ck92gZB0ck7R50/WydBVsLceXqU3z+xQ+YmR7Cu7+7iL5+uhYKJGQWqArC2eBoGk0PpjJnmsJVo+MOC5cTqyDL6hadNdjVmqDnMy0gdJdV19cxXsrIabUW37fDHPB6ymcryLfOx5nowaDKsDcd6oPUzuL5WoQvvl3Gx18+w+oOteekJrrEQZvnRtIDszQyyo9sSBQhizYGki1MDwf4xYlJnDkxiYECnemKnZnKOndipR1/TWy5AW8E5LogjrORXNgQGz1cK8B2M8T1hzv49qd1rFHBBXHjrNclrUvEExr6MiEGckkMZgKkEw0koipGCh6OH5vAuXPzGB5NwQuJGaxzQOYnfAPiqHBDtHVG2OymVhVcqyZUnK2ymta5C7BTY66Ol4MX+Y8DBQouqNo3wMbKNtZebiFIDWC72MCjR48xOjqMiZkFjA6NIZ3NYfnJ92jX1nHo5AUkMtQYmKbUCKvCaXsBbPw8dd/qXpQzaKUAjP66rI6L1axz7wnc7FmSNdHiD/YRGiS4+sDd6SNrJui7OMh3WTsBKWrTOGCSzIPrxBWI7XLseo9igJWJ2lUE5TDVrpNU4KDnwrVdapTta3Rdf44lFHtoQQg7VQl+9ZmrXZS1V7Op+8NNqart5fMm7L6ybda+KRPj2FQbNIvWVoO0XU5Kro2DCMpU8A3aSlGamXrt0h1c++EeFg8dwfFXjqFvgKYq+dh4sYbvPv+ONehHjuzDsVPzCFLElntYvr+CLz67gXtP15HJB3jnlydw4ugQEpRapYyHtv/QingFy9ZvOiPOXJ9iz48YDLl/Am2aDSPGi7pvGLBlNrN237BB7q49o0C82zvZsGTGb1EW0XyM8XfcekRcTOQHqMd53LxTwn/+5SYu3yuhHk5jYGgGfpLm1YhcS7Ggay40yNiV+jIXtqtKVvao/RlfhVko7x/eedd6W2X0FfVpax1FhHw0GHxpWkwWZteeMb8zE8jMCKv1uIHVOrX9IGZJKEKeKWbyw6Q/6cvk4DdaqG2VgGYb2WSau59ToYMZjk2GX5yeBhsdM+gqDBPI9RF9Sdq5Og4tzuPEgb0498pZvP7Gu8j1T/BQamor8v/8y7/wlAf6j6rPuFy/3pK5hRFWKltYb5YQp42onjYCQxlJsxKQpbQOLV8mCHF0YR+atTr3pdtqVIymjF9OYEyqTGi5PQ+pNM2fbNm2ZzQzslDIYXh4EIdmZzGf7cNgG0i2zeeTMzFoTmavSdNEGrmT8EsYLDQxv6cfCwuDyObIQevYE2mw6LItuyIwpd0dlMl/dQy8HihlexjEa1rJAW70Nu3lpsbEHo5eBkIZNyedYygpczZccOkaNKuR0d2vqR7VA2rPOMf4KOvAxk/aTOi+5XsSrQ5fewZLj8r4y1+/RtSq4h/+4XVM7x8FqLKKE+bKtojjYwcpa+WylhopKiCTwKbLfuj1OQ5E+/1ZjZw6V7puKVDYxdC5rJz8flfKyQGPavgkALPVfbTOXM4vR9/2sKPnI2BdDju1/qg0snjyvIU/fPwY31xZQ6kRcCqVChIYKNGwe2psS8aKDR6BJ/pdC2mvg4GwjdkhH++cX8TRgyNIpWrwvZppus0VYYSXadQWpVJJNGyKF8w4P9PUNyIwF5khEyyhbEfcBqEehViv+7j+uIRLNzaxXgLaNKGBek6SKs7zkA09DA9k0Z8JkPEjZL0mkkEV40MJvHp2EcdPTiPfR+tdo/CQrTi1JOLSZOoRxz3f6H+y3gpQ2MCLYTeGsRsxu2kvVwPG+8Ut9FEAoGtPrUySKG5UcOnrHxD7aSzsPYOdcg3rm2uYnJzCzsYLtBol7Dt6AbXyEkqbD3D89JsIc/QZxMzL4dH2CgTixMJ1G6+6HkwBnN6fgE57fy740qbGct8M8CRAY9DhADjely446zrKbvZA9qCy3W5RiA129Lxo1bfDzrhsnNoReyZdBkMjBJWfKLOh9+YEna79snbIbR3jnh19fk5mQx2ypmctE+rYOgEDlrFz7a0LmvkZqp3eDVpEed99kJaxl/WyDKPqGqVowvoVZbq0dyixwAFq5TZKpRoSoYdCPoUkdUr3Unj+ZAOff/Qd0tQj7uJZTM6MMPNG5/XOpRu4cvkm8oUcLr51moMiAmqUkr3yzT18/e0tToC88fZJnDg2CmqTS1NRrMSDA0zdH84z4a0poFX3tbKRPWDOzQwabCHqEn29rBTjGSdI4YkNCvJ06eS76HcGZVD20Ox5omO47QjvPR8dmuaANG48LOI//ngTV+9sY6uThZ+dxtDAOBLUYVxYcpq7bhoumMIvC9akC4M0sLCzVd1TavSghgU0p85JF9Nkh10vtqBsd4TBfdN4H8ptCYvHF+I6IaasDSVJHc9p/E416mC5vo16p2kKAlhfJ8OdpTdMMggwnMkA1TpqpRp3ZvdI1MxFDS2jkRPxMwdtDBZJa9dGOvSQSSfZ+PbnM3j9wnlMTE5hemYO83v3I+ZRNVlcvnwVn3z8Car1KjceJpDW7nT4f5pKpmt8sbWKdspDTDMNwxCNBnVxJydCjCLNMDTpVpr7mktnkcvQgOCW0fUJ7W9SogTmKKlDom9K+9KMRJ8LNTSwp/vyEwEGC304fvAA9o+MYKjZQarRMREAtWDgdhuyhYTJjL0WzwLNhluYmw5x/Ngs0gWKyCsG0KlGi8EXgRWNzpUVsw9aBMP0b6kYUtCm4E9HRfG/eyJqfhgiaub3MULusj67IkYx9AzaiEVkFCgRqj3Fdp/xX2R+J38vsZQM6miupfTb4vRDElEzxtb6JrxOG0Ojw6SqNxV6XOJODlm4UBJtadpCmGVqQ1KtZPDhn7/C0uOHOP/qUZy+eAjwKpL2pFMjBRiacmGdhhmQbmvVXZZR/JzZqFqJ1S3l53tQZkxfa6l2dRTSKFidlZ5UDQP1Wlw2QX/HvlgAKINZaSfDExIk7WrZD7kurqAUQMEGi7RYGdx50sa//fEuvr22Zdp3JFJc8GBEuBFPUPEDgk2mMIFsRBC1kPVaGEt3sDiZxG/fOYzFmRx80FziCtqkj5H2JHw5PMLKSChYU0qNcRnE0Xkx0xyokWaHJkREFLBFqLY8lNp53HxcwhdXXmCj7KETpNguJLwI6SDGYD6D4ZyPbJambTSQQhWDqRZmhhN4/cJ+7D+2B6l0A5FnWp4EPp35pBm1xY19BZhoJK6TSpi5cNg4Zbs0IOJHqM9dUuO0111GmY2nziSWVjVU6Rsn8fTBMzx6vITc2BQqlTbqmxUszO1D/9gEHi/fxUChgKmJOTx79BMKaWDPgUNAQBpNd8KLw96ah9Pdr/aMO6CPdJjc81DZYAU7TprPMm6yaVUjy/evfflMapj3kk2bOqDKMmgKbDQwlO/jH7ttjvQ6NAB11tYNpNzmru6e55YmqqeVIM7eh8Oeq+e3rJ1cn+JaG/j0eEw9axrc2X2hZ/BnWEjjwc0HualMK4dwwJvLIrrgxfXVmia2qTf5TrW/PAZL2HnzpeKrtKiMnlkSa0s7+PzTK1hd20Eul8WBQ3tx5OQhFPqzaDZjfP7BZ1h5uYXDRw/h6CuHkcxS9snH9loV3370DV48f4lz50/i8IlZ+PE290TceL6Nz7+8zP7vzNkjGB8L4ZEUiON6DR7MzNZugZuAHKl0N9GeSwyIH9NCM7lvt7hB05/8FBmQkT81sg8eTC+M1y69Gfls9QsOXjcxDZFJCbZVxPIToGvHKbTiEHeelPF//v4qrt2voRJluHo/me5H3+Ao0qmkZQnNxAjdix7bUCMdM8/HfGU3DawAc5dmz2mLo2lYo5GTG7K0o1ZoyEYxP++O7NIgVClLbrjviF2VyeOxVjStAcByYxultmnVwUCOjDZdNgE7LpD0eBrjYJhC3IqRLwzB78R4eO8+b/iobfLcrJWT3i70vqTXQV8mwGB/PyZnZjE9O4s9e+axuP8A5uYXsb65jQ8++AjHjh7H9mYRV69e4RFMBOQMwjV6Plo8mjZBBR1rxU1m1+JsiI7q2mgsGFWliLP1Ao8nPJCmjYCdCRzo7kgHGGByYoIx3ePHj+EnQgQJAh4xp2dVi0h6PrqGeqPB99aXy2L/3AxOHziIbK2FTK3No73MelMBhNEy+VwdY6paw6CKdLCDiXEfh49MYmgkA58ADAm1reZBph8ICLQsgnXkwoi5Whmx71YwrzQ7Hzw5RDam6Bnp5Qqf3WhIAKkJCFT7ojMEBWywQdIdrcyRpDDbAbeYIK0hZbsMaE6hFaXw5P4LXL50DekwwDvvnUd+gJqpFoGInjM5ZRYwGiGjUtl8//TZ1Eg1iyvfXMf1Hy9jcW4Mb/3uTSCgNSSwJro42/9NFof1HY4xVm2cGmldbz6hcl/8O+l3x89V9GkKxixYU+BILxIjZoGnE5mrYXcZV03/6vezxkkLMgTIqaOzDJxExBRt+jQWL0Slkcat+yX8/r9u4OajFppUOemnuQCBixDkPolFo5Y4nMiMqACfBt83MJyOcfpAP946vxezU0nEbXoebXQiGuxOe14kiMK6WeEwp1OBlnR1aao+LorQahGg89l4lttJ3H5WxVdXXmBlJ0aHRoHFIevh0okOhvuSGBnIIenFPDyeht7nE03sn8/jjYsHOrbkEgAAIABJREFUsbh/DEFIOr0KOnEdAY21SqRNfzjq+KGaGK0opQvmAELbsUg6iq2vw1IrCFGQYfVoAtpc0MdjvAQUUoDHLVuSeHrrPkrFDhZP/IpnLj9/dh2bq8+4kTFpfUfHZrG6fJMnNszMHUAiQz3taGSY06dM7KsFnOwMXbDkAgxXN+f0l1RWmc6PFivZz5D7YTG/OgsN7ATIKWOnwNHuVwEybIPVnrgASQG0oCh9jbYm2qVVU+ZaCzn0TKqm1blv3rUaPCqQtIeuR2fsBJn6zBR4ucGUZcL0rDosJf/IqTgnIO/aB/eWXZDWpWvM+uj5dQNj9/XuurrAT6+NQJLdx7L2/Jla7Z5CfbOOP/3hMyy9rFITMLY7iSDC/oPzOHP2OIbGx3D/xl1c++E6wmSIsxfOYGquAI9YuZaHW1fu4ftvrmB8agSvXTyGwX5uAMJs+oull8jlc+gfysGjjgCMChQpyfrTMyXane9XF0CK/lQnps9dJQl2iIEmTrrPUsGRxlaKX+nnWmRgHo/4dbkiriSVLFD3Kkyak4quGPhRASaSqLUzuPVwB//+p5/w1ZUKWmEWLW6GHiJMZpEfGEImnWHbYj7L7Ge6jYSM/7R2T9PLcu+70qquP5aCUyaB5FnzrFV3LwlWF3GeYdZokLwNHgT06HtMTWn3P8NsSXqVWTeaZ+phtV3BVrOCVkxzRQmImwFVbuFDstPGP/3qXbz9+lv4818+wqVLl1AqFlGvkEOlirbIgEBiuQgUoYOM38bEyACOnTiBvQePYHpuP/r6B1EqV7BdLGFldRU/XbuOgYEhlMplVMsVtJsN/lxzITTexmegRUUW9NmtqI31yg6KUQN1mbajKWDeesaDGZQtu4NAnKksMdWn83vmcfrUafx07RqWni+j2Wkx82b6wZhNR+tK30mf12iR8DNiVnFgbBBHZvbgSP8o8q0OwkYbNI+bDjPhEI53Ke1EXKNPs+jq8IMtjAw1cXDfGCan+pCiqiCeMkDsH12l5KP5D0fEbKN0RwzLOhlHiKkVV1whqxo5iSrYuHcjDLMczoDnXiCnm5kjRGv9JSpVMbH8jgCJpms6QHGjiOs/3kV2eAR7jx/mwpZmNcKtW8/ww6V72NqoIB20cfH1gzh97gDCFLE+xE4K0NQu+nqiFcSwIDbA07uPsPTkCRYW5zC9fxbwKU1FQM6pDLUMgOhHelPQGrW7joY3iTpHPW6SXlMD7Bpu3l6O/s413rucgDosOX/0OhfE6bF0gbUWOxg0LSJiNS5UOBSghQQ2yyl8fXkN//3RAzxbjdD0iOkiiEYsuEmRGz0tYQ9TnBDG1KwlRsZvYaI/xplDo3jtlSkQQepFFXixGR9FwVibCop4TqoxaqyRY8aNmnWb4LxFLYqEmSPgSH3kmq02Gh0CcWk8Xm3gk++WWBNH10yTGiiVmgl9DOeTGOwLEXotJqkyPgHLJk4emcTFt49gYIRmK1NVKul0YnhBCD9MI6aRYkHSVplp+oICPNOiQlAmARtlAxTAc1zgMN7KmDIDJRhKf2aNuqRt6QVMTdLrkiiubuLRnYfI9u3BwNgcUvk0p6rJdnWaLZSLG0imgZHJCSSzeTOWjhsWi3NU4KT75X8EDA7bxUGaMiSc75ZxSc6ZtqBFpQl6Y6qDEzZOGbldVZ1ONb3d0056Wm2H2gyWPSir5d6A6DdVcqFOS6fU6EtddkrBpx4/F5y7LLvLsDNg12Ix18vtcnjd6nC9J8Zxsh6uSF/Peu+a6DNShoT+VPCna+LaAAtq5Zro3/o97j3zvpNUuKQBd+uJZV/yrOEUlm89x18++h7J3ASm98yjXini+bNH6HSaOHB4H86cewXpTBZff/IZHj96jPnFPTh74SjSOTLfMVaXt/HJX75EBy28896rGB/NwItoEooyqeQ7SOxKLJ5cm7K/vG2dClZniZmh0qhP14ifo7Fhmhp1ixcsPuE0pCGhuv3iutlGW+RgXLqZaCWfKZydOak829hKBjnLV21nOJ36b3+6hau3i6i0UmhQhwM/ZKlJECTRPzyKTDZj5jFbRY1pNZYMU0zscHNzyjxK5obwCGvzeiZqMdqQs2FJN0kJMyPnVnQYtCkiO9kUjFDlRs0fu6k/s53MCXHHuvJwWCFBtuMWtts1VKhSharI+Jnpe8yDClotvHv+dbx14S3895//iuu3b/ADqJQqqFeqPPiZ+q/SYOswQVF3hLHBAs6fv4DjZ85iYf8RtKMEvvjiK9y4eQvlahkTU1PcruT7S5dQp1Fg6TQbwlqFZjhSSogKGKgbuqkUNQ+dSJoAz3c2sOPRzEij5SNZN/1SOr5Jda5UttiqGOOwC7kCXvvFa7h16xYGh4ew/GKZZ8uaFizKIBsgSIweDbauVxs8LSLOJJHLJHFycRFHxiYw0PKQqbc5WxgFZhSaR+wfM3OmC3XsNRD62xjM1zE3V8DefePIZujQlE0bF6bSnT5Blk3TZ+cwRrsEBIpc1UE4kwrYMLk9izTgFwbItb30d+1UTykY9tbEljlgTg24HloFRSSuQALL9x7jT3/8HFGqH2fffBvj4xO4fvky7t57iijKI5nIo7j5HPsW8/j1b36BvkF6H4FZAbKcHhUjq+X/DmVfL1XQarSQGxyEz80ACcTpyCypLLVRpKCPXUDOaRdiDasDtthQSWQskZnl09UuKQPCa6FgzrVqqndxfqcWgl7GAjInBdHr1KxjETaS9wb1ayPdRwrNdhIrWx4+/fY5PvzyJVa2IrS8lLBdIvNlTZw5ExRQEZCjg57zY/T5LYzm2nj9lRm8dmYKhSyBiyoDAnpPm+ahUlNM+j9i9lgQZ8AcATVqDK4947jFSMdjZq7No7diNNoxqp0MljZjfHXtJe4vV7l/neclkfA6yGdiZuEKyQB+3IIfNVGI6xgbCnD29DRePbeIwbEQUVxCBHIyMfxEFl6YR6PuYenJCraKdL0cqnGQRxpcMripTIqNciaTRTqb4lRRImmYdtOGhip8Vf0saXdtS8AskDLXzrkxh9cEQ6wT4jwDFzsUN3ews7KGdrMJP53iII9Sv0GYQq6/D9nBEfh0ftimyvczkOwSb+KFHLmC3WjWZndb2ogz5fQqPVOHNeE95Y6l0nOvDJ/qX4WRY1tj0WtXvmEZAe0nJ3vVrYTnuMJhznfZKmXvpGXSLsckFK49Lr3nwOnhp+dP4hnzFjlTuzSNihf0HPcUNewKsuR3NjjrAVjuz91z6bIkFoH0pEYVoCmwszbSXSsBgJapkw9TUNkLNLVKlDIWSOLGlzfxw0+PsffoKzj16jl02lXc//Eqbl2/BRpzfOzUSZw4fgwvl5bwzVdfcs/XE6+cwL5DMzxHtbLVwAd//ASl8jZ+9d6rmJksyNhC0p4SZlCbJql61f4J8dO1cmatiRBRoNUFqvIq+x5tCSID7F3gLJnkLsDTo9ErGzOdL7Q4xxQ4GABosBMVGkrnDM5GhGh1crh2r4h/+zMVNpRRaYVoI4NmTIAt4IKvMEFAboTBLxFFCr64GpbIGBoBSuSMVNUqeONxn1J8ygGkPkZx1W71rYLTbh85x1dok7peqs5WtwpL1+une/9tLsz4zkrcwWa7ip1OjY24xCui16SmnkDYaSPnBUj6Icq1Jjxq+uT5BjC12qjv7KBTrSLl+8hlfEyODuD9997B2+/8Bn2jk6jW21hb3cLDBw9x9adr2C7usACbJj5cvnqFGbmkn8Bwfx9Gh0Zx985dBEEC2UzOGmQatUUPMJXNYKtuesu1k1SFK/NUSZDtyhpEVGkMn9mo9BDCIMTbb76NGzduoNlqYO++vVh+8ZzZOdLdcfWv0qJRhMnhUYwNjeDZkyeoNZuo0zzHbBJ7RkfwxuETKNQ6XNFqxhtRs2RNsVJai6rciCyuIwx2kE7XMDNdwOFDYygUYnjEzFGKkcGURsCWWpRsi44Y6gENvHlcHZiOEXJ2h40k1YNoGkY+SyNQ7kxPaausbApiRaVNP5MBCurUAGsLDWJDUmiWgK++uIsvvr+HzOAocpkQpfUljIyN4sSpc/C9FD79+ENMjIX49fuvYWg0CXhE44vo2vb6kd2nrJkyJpxCFaDHKdVWd4YmOzWt6NW0p2Gy9Llb2lqdgo2q1TEqWNZ1kp/LATWrpUyl8zt9BvqnGnHLDjqOWw2cGu1eRkCfBS81l4oy7mt7GTSjHFY3IvzXBw/x5Q+r2Kx66PhZZqeoX6PB1YapNUMlyNBGPPEgEXUwmO5geiDA2+cXcProGNKJEuJO1ehSRKPClajSPJPYONPw26gASBfHbUaYkSN2jvSrNBc5gWbHQ7URodxKYKOawDfXVnFvqcQzVYlNCBEgn/ExOpJCNkmtfFrw2g0kvRb2T4S4ePEQDh8bR75A+7fKDbW9MDCjthIFNFpJ/HTpNu7cWUa1Rs/XyElYGkLXQWw5Z0F9rjbPZlPo689ifGwIExOjXLCUySfhp5PmrBG4siwZrZsGUQLcOKgxEzBsgQAPC6e9SZILAoiGKTY8WQteHMD3c/CTpmmpYdvpXNN30d4lvQHp5OTcuawOM3TKvjln1zIbuocUQIjTdWUOtshHUpWqvxWHZ/a/plS1yEFsAQd8GsGqXdABtY5UQFEoA5ceMGftkCPmZwJR3y/jC/nSNdBye70JiyraTr4Kmy5WO9dz7tSuMzsogZptaSIFLq6NtJkMd40dUGa9spu0c8CJfp+ybr1s/C57/D/YamtP9Dscm699Luk5tahlhgePpAReCne+v4nvr97HvqOncebVU0gmIzRaLVz/8hKu37gPP0zhjTffxMTYEH768TKuX78OL5HCqdPHsbh3DltrW/jgzx8gSLTx6/cvYmosBR9U+S/tb9QuuhmfXUxpFywziHOzOfx3vQ/zHLgqlS2m8dnaD9dsGwWDQha5GSanFQlnFmzgYB+OyawJacXaXWH2OjFNtMng9v0y/q9/v4LrT2ooR2kOdklTTFMbyK4RhkqSZn9gCFkaduCHphuIBZfGl+y6LWHXzBbothyhgJaxggN4LcBVRo5Sqz/HyNEG58WgtIP+nXAqi/wonWeicvcDzR7rbmBz2URVUrsNH2utEleE0mgdrl6Vl/J4MDJfUYx0J+axXRSBN2VWKaVMQt/HwuQkBrMZFDc32FCeP3sav/vdP2JsegFrm0U8W1pCJpVjsPTlt99go7SN5bUVZrnqzToioi/rTaS8AL955z08X3qO27duI5fJ86ivIGFy4zrjkQoUiu0makmSaLc5bcNaPaI+LVtk9IFhIoF2s8VMDmvlOsC++X0YGxvD519+xtU8r5w7h4ePH2F5ZYU1W5zSpdRqu42MH2Jxcgb7ZmZx5coV7LTrqJJNDICRgX5cOHEKQ36AbKODdLODkCP3iLpNSfaRNhA5qQbCgDrXlzHQ38LRYxOYns4jIF0CORdXL8UeWZyzChtd+6K7zJa9S8TOzkdngooDsNMWJApnSr8niqUKwDAH9I0bMfPmS9M2hR2fw/yxDRddGm8qmopB81/68OKZh//1+0/x+PkaMqGHw4uDeOfXFzA2OYzNzRL++O9/QCaM8N77b2BiJguABLf0gXQ9oh+i1CBdP1cSiWOltBm9jK9D+nFxBaC2cVGAJWPN1BjxaXSYOKtnc9Ij3DrHnuCu9dX7VOPsCnfdz3SNuTpnBWj8bFyDrk5Sijr0c+j1Ot6MkZNhNIgVa0XU5LcPSyvAf/zpCr65VkQ9SvDMVC41IyPJw57N3FNToBlxej/0I2QSNDO1hvnxNH795j4c2jeION7htHbM9Bq930wvMZGvIQ5NFjhGRCnUFlWoAm1OoZo0KgEomptKQK7eCVCqRtioZ/DtT89xb6mMRkwVpR5SvodC0sfYSB7JZAyfAFyngXyigfmpDP7xH05jYWEIfkjzUivMDPhBCI9yk6kC6nUP33zyPR4+3kQ7yiP2cpxibrbpigM0OxGaLZpUYQpXvLiDVqeBNhUVeS0e85XPpjE3N8lzJ6enRjEy1o9kPgGvIx3s+byIhou1q1oJq41YhcnjvSo6PJF+2HYQalqp83nCVNfSXEd4VQHl9LykKTXjdO3LpUJ31aPR7xygoQCPe53RWdOzqwGIkxpjbZMTdJE94SIksSN2MwrLyGCvR1/HZ8rRn+0CK8riqQ2Q/ez4C/t5ls10NLVaYMKgS1LD9rucg2IikW4EZJlMJ13JX61V5PLyXfozmZFrUljdQ6jAgLWD8nl6bvX9HDwq4nbAqHQ92JUqddk3tRUKQl1Wy5EqORbB3CZLA6TozUuguFbCjas3MLd3P6bmFzmoeHbzLj769AeMzy7gwptn0T9gRjRur1fx1Yef4+nyOmYXFvHLX76OWmUHly59hzs37qHVAian9qBU3MTa2jJOnN6Hi2+cwWCuCY8yQsRW6/Nj5tqWk3YLPfT37r7k4KQnpc0yju4zsRhDXsdPYVdasgvOGOfwGC3armaOs+YQbcGDPEbW98vaKqaJ4jRq7RRuPSri//i/v8OdZ22U4wzapCf0SCJFvt9AS9KvZzMpjI1NIJnKciP1Jrsfg5kUpLopX22bYrYTfb8Bc9r+zLpreyS6UyG8376jqdXuXqRbZe2LwsduNpqfAeV76Yucbfh3TYEZwlk6mATUPrajOoO5Srsu+jIFc8aIBe0OkhGQo6H08NGMO2xEuSt7HGGskMNoPo98OoWjRw7j1Mnj2DM/zwLlpeUXKG4XkckXcOPOHfzxgz9zY96XmxtI5zOclohoNiu1LajU0ZfN4R9/+zs8ffwUD+7e5xw1OfY27Uoz1Ywp0hZVq+ZSqCYordOSnrkGABkKlqQzAUaHh5HP5fBy5QXq3GfO5xmyp0+dwsd/+5ij5HQ6jaMnTqDaqOPeowdoNJsM5KjIIux4GEimsGdkDIVMFs83N7BZr6DYaaCVoFFiGZzefwALuQEMNYFUk4TRNPBb7AEJgXgTU9o1QsJvwPO30dffwsH9Q5ibyiIVUGQkAMZWbYnxZuOjehCN3jVVIIUIxoKLg5CIV6NkAkLC1pimpqqbE10B7YWAig6yQGYIyBaAnXWgti7MhTgZEkdRPzFOzbS5+MSwDT4ajQA//PAcH376EGvbMdJJD//0/mm8+sYBRF6dy+b/+ocPUd5Yx69/8zZm9w0C0Ybo7Oh6FHzSZ2uFrgk27Igecn7ExpGWg1+vWg5aW+l9odMvNGoWdsrYBUn52ChFHYbzp/oTdWgMENS4OYbOdXCuoxD/0mXv5GQbK9Y13G5vJjWebPAkLUqjreIUSrU0btwv4z/+fBc37tfQSlAjXerVaDRxpgJbHZU2riSpbxtZP8JwxsPx+Qxe/8U89s5lEMRlLmbo8BBUYeVFG8eFPszEEQNnKlSpaIi1eW1Ko5IujsgCqkztcJ+4RhSi3ArwcqOBy3eLuP+sgpZP/d1SPLe1P+1hdCCNdIqq3JvIRG0MZ2Ic3VfAr355GFPzfVzNHTOIi+CHGSDMo+OlsbG6g8vfX8PyizKieAAdEIijHo4+p3SbEdCKSJtnrpWjfy+U9DAFiFXU6zU06nWuXG+3IgwMBNi3OIrDB/dgcX4Uo6P9yOcSCEM6RxQcSBNUPk7W0HaBBbFxvCeVlVIWz7ggI5SlfapMM32e6tl0rmn3ee0K+zUNr/vNTcsz4+Gm9DT7qoCH/hQ2mp6tBnh0VqXvpXXY4iS70gsFkdr9wAFobtpQAaH+jG/DKa5Se+P2m3NBnkwD6lYMi9RAtbbCs1i8aW9NAjnVbPE6iA3jCMbRm1lsoCyJnNne9KdSLnou3d/zbRmn36VmnIkGLiOnz8qSByq2krVxmXn9XMvM61com+WjUarjm89+wN37z7H/0HGcfe015PNZFNfX8dcPP0fsJ7m9yMziOHzPaFkfXnuAb766imqjiV+9+xbm5qZ49vSVb37AgwfLKJWpaKiB6dkBvH7xFPbMDSOItqWDgoJWsYEW+FrUZNbAaumEOe21ecKQmeU3AaGuIDN4RLBIxwyFaFrwoMwbqwYoMBX5EKc7bS2KaUtiwJWpkjc9dcle+ajUU7hyex2//+/buPWogRrSaIDIgoSRCknTXxoBGCZa2L84g7k989goNrFRaqDFhXYmxcrCMt7LAiWdUV3WPej92rNg2j1pcYbV9xHg+82vTENgdgGSkzbKLdMeRM+jMlAMXDhV1R2bp/vasNxG7E+94dTf8Nd7HopxC+ttmvJQ58+mPmmW9WNJRod1YBk/QCGR4pYGpVoN7ShGSCbWj5FLBDhyYD9+/d57WNh3AM0owubmOhvQze0yErks/vvjD/Hd5R8Q0DxVqmvMZLBTKiLpBwhJZ0K6u22aXTqLE0eO4s6tO1hbXWMARkiZqkmUnSPw1kwGaGZSaGoPOTbo3V0UJkKEQQKFQgGtZhOl4g4oRZtNZXDu3DlcunyJ9QQmpRRjdm4PwmSSGUTqY5cmjV4UYzCdw0S2H81SGYMjwwjyGdx6+hDbrTq8bBK5Qg4HqSo3U8BInECagCAxmFSkwYVjkrJmIpXoWDLwFeRzNSzOpbFvcRA5GvTepgIAEfFzWwonrWINjDJI8iczWkpZieGyGi5hhUgDpBV7FuWrBsgUlnTBXB5oVIFGSZgyVs3zKKKN1RLPxk0lfQyPDqAwUODJFqWtHfztEzIcNVQbeZTrFUyP5vDrfzqL6flxRJ0kPv7zh1h+eB/vv/8OFg+NAfGm5AHp+6W83QVeYgs5YjUNy+T1OvpM702iQI30Nc1q+XE9BS7bISkoNTx8zDS9Kmygvn8XWFJgZss6nRYxwnRYY6YMgjoVZVF0xqyT5hYW1TBrBsRtl9O4cn0Lf/rbY9x+UkWdoks/yYlAikhpEDTp4DjKFOfAo6Ep4vTrGM1GOLV/BG++OoeJcSo4KLKYmYoWTFm9Kf03Fe46cMJo40jkSzpV02GGmC/SwZHwt8N6uHobaERJlFpJ3HtaxtVb63i+Q+kg03qGAqhcEhgfTCFHvZq4vUgNo3ng3IlpXHhtEWPTpJ+rIurUzOxiZuEG0O5k8OT+Mn66ehtbpSbanQLanRynR3gcX0yVu0C9FVFbS3Soat/quDy0uR0RdUtqo1pvodnssHMgGUXcaXDVOFXKzk5ksWd6CAf2T2Hv4jimp4eRzSbgU8TKkgfdk06ehSZlcCpSnr9+rxp0WjAX6DCz3KOZtEDKzd84jJSyPBbIKThwGSkJtHvZMP4uGrEkLY0s46ZgSAAo7W2udpXvVdugIMVWj1qmQP7ivsc5V+5fdbappmJt3z5hxxkEmKR0Vwsj/syCQQE5NqBymMZdOmGHubNezQFRkrnaxYzba1UwLt5QH4ELoG1BhQMmLVh0e2R2CcRdl8FeTsGkAET9kU69sc87QLvZwc0f7uKHHx7AD/vwymu/wMEje2nn4/uvvsPDh08xu7iIVy6cQqZAIKyJynYH33z4PW7cvINDxw/jwoVzyOc9bK+s4dnTZaytb3Hx2eLeaYyNUZVmHR7P9xVmlG9f97MTIEi7Issa0rrbVim6bzQoMYtiGDJHm85VoNJehG9fsIe0MrL1ouKyGQxpSlL7t0nmwmAewwQylvET6MQp1Oo+fry5gd9/cBdXHlTR8HLo0MhCspS89JR1oEwdtQWrYawA/OO7F5DLFvDjg0083Wqg3SHkRClYM3nedMAw4Mz9z5W2GR2yAZcW4HGjY8Fswtp5v33n13aVGMjZdCkBOXOoVaTHt8i0oBgHZoOcoa92kU260aZZJQ1b8TrYaFWwTVMe6EaE5mStDZ8h6p1GsksPOT9Elic4AK1Gg/Uu00P9WJiZwbmzZ3H85Enk+gbw9OlTNJsNNNodrG8Xcf3BA3z85efo0FxYHvETYWpmmq/l5fPnzIDlMhmu/mpUapgcG8fowDBWnr/A9tY2onaLwR4JmclxNVpNlKh/XT6DRsKkiZm6VYqXUsIBoWwjUCQAS41N6f5TySQWFxdRr1ax8vIlmjQQ3AODusHBQYyOjmBrawstyh/BQyGRxNGZBUTFCiqVMkanJpDq78Otxw/wsrSDoC+DgYECZoaGMZbJYcQLeBpEhvRysp9o4oSJ8oxywIyRqiIVljA9kcKB/YMY6k8hiIvSWZu0Olq9JEanl/K3TSllK2l1mx5SO07GEUDzRzlGjJwThx/0miSha6JkDKjkNJ+P6k4T3351DbfvPUOl0uDWbxMTEzyQee/+aQReDeurK9gpRag1Mvj886vYXFvB4sFJ/Or9X6KvfxifffIhHlz/Cb99/13sOzoFxDQzVQfR037WajKdWKHrJakoW4Eo/d+sQVcGT5yDMlyMzZTFUOOuAE6PlojKePnE+Vm9g5wl1d+4BlwNn6t1UgfN+7A3DaTpXHrsyqIZAM2VXdwmhIwYVWansVVO4qMvn+JvX73E0loTjTgtaQLaOZRKJdAkqT/SiRCbBSAdg5vqTg4C50/9f3y9V3dcSZY1tq9NjwQSHiQIgiRI0HtfhiyW657p/tRrRvq+By29fQ96k5b+iJ6kJ71oRiM3baq6urxj0VQVXdF7bwDCm/SZ997UOifi3Ayg6xN7sYsk0twbN+LEjn322WcAR/auQWcHHeCKaHE6lZaIWn+sW+H6HwqM5AundHBc9MD/3lJGvwExYPRn6tZAVdwkrfCxWLPx4FUJV27PYWaRJBokEKbW1EDad9DXlULKD2AFNSSiAGsKwMm3NmPXnrUodDmc2oysqqozcFOwEgWEVga3f7mBO7efYLlIazrNFjbsEUX7SERMnItaIwBZn9D1tSyHYwetK9KsUJqkUgsZyClvZQKh6vlz15lmFY4VwLUpztWQToXozvvYNFLAnu0bMD6+Dh0ZB25Ws2xU+BOnHHWpvI6/sfD/V9NP9JWGtnTFXDE2CGGwhOUwZQ/ysliHIwd4szjABIRqLsW/TdCyAhiKbYZoS7XNSpzTv8v/AAAgAElEQVRuFSsO/QEmwy22PGrTMcCgcW3C1DFoEV2tBky0NkQnZ4IIc88Uv0seV/0c5LUxe2YwZsKQm2MXAyQDXKtNsy2AijMVRtZj9TqXWGmmR+NnJXFUAyETBMa7twawfH8CPIUF1Sle/mdiehMoz9Xx0/dX8ej5NPoHh3Ds7WPoHejB5NNnOPv9GQRo4fCxfdiwfS2AElqhh/tXnuH7784jm8/h7RNHMDiYorwZM+9EYND89X3StDdgsSxF9NSm9MSk0SQlLs9YZT0UQ6b2Ux7KVVW+caqTnBtorzVaXglAawMjpSel+ENa+3ZmQbEXihxUh07Gb9oahKNki5oBJFGue7h1bxr/8sk93H5aYZ+4iAGZsh0Tb3UqQPTsBrrSIY7uHmEgNzm1hDPXX+PlEsUUpXmlxgXM7XNVtKGHk2UgOEpYOjlPGdfbnj5qQlu/ffeDlmrOrm82fgWtDYUaBZTJnCFZPQ8y6+faQC4+eRmAToAgPZh6K8Jco4T5RgUNskmmeaZditV+qO1OiJWzHKThIOl5sEJqKl/H+sE+HD98BAcOH0W2qxtTU1MoFpc51btcLuPxxAT+8tlnqIQB3GQSPjW7DwLMzM5hw+h6NIMmlhaXkE6lmMXqzGZQKZYxPLgG3fkunPn+NMJGnc1+uYrV93miLDZqyA+vQd0GFpaXOJCblbsrHJbjQECbU4A1g0Po7ujEwzv3VAWcT4UcFTSbDXhJH2NbNqNar2FxYQl2tYGNvQNYky+gWirBcl10dHUhkc3i8dQkZmpFNJwImWwavV2dGMgSM2ejoxkgSSCS3HHYh4qeGS0G2iwDJccB6eZq6OqqYHxzN9YOZuBC9xOljYDfYFSbysPmya+DlDRy5ocqzI/JMElRhA4Y8Ules0gs7tY/o/QV/5wWO1Wx+vj5h2v44dxVWHYaCT+BxfkF3hxzuQSOHduCg8d2w6NcMpnJOmncvzWNP/3pEzTCAAePHcWBY4fxy6UfcfPCj/jw1NvYtnsdLIcAK4EnWri6RQ1PNn3dcSUVATcSjmuqmTj4OJAKA2nadRgAMMZr+t9UdDCCObfpUGMWUnGHpKq1BiTWuxknT4NOb/tQSZDWnx+nWkytjeHHp1kK5U2u1njYcpnlmlnw8dev7uHr87NYok4NFrk4mg23iWFSTeuJZSXfR2KyU04LOauOgRy4qOHwvn4kXKoArSCi/qRcvKAEv1ydyqdrzfBTz1S2ECGNGTFxdNCigw8Zc7dYRhFC9U1ttlKYK1v45d4MbjxcxFLNRsvOKG2uFbIOsr8zi45EBD8qw6e0Tm8Cv//NboxvLcBL1xGRlyKZkDs23EQelt+JZsPFpR+p0nkSzTCBRphCGCT0yZv6txLQtFElXR+3HSOgp0y96VBI103Bvt5oYbnc5LMIbwAUK+nxcSsvKlAgBo+YRuUDSYDOQQ2+VUU22URfl4vdO0ZwZP829G8Ygs22DKRhpQ+RCmn9nEVoL7GZH6XeBFcIZyStL4coAwStrmSOgYaQYHrTl+IB/i7RtxlVfnyPwm4bXUTiQ4WeowK+eBOWg42aS7FOVw52vGzMggC5FoknBpCT+LqCCTeYQxMQsVxGmCAp1hEgqD8zXqdCTuifm2k9GavVQG7FYUq/zzwExzo4AYpSJdSGGW0MrBHm6gIVYRzjZ78KMMabstbq8us0kBMDdSNsKOcCisMJzDyZw+nTl1CsBthzYD+33SIi4/KZs6wd7x3ow1unDqOjm1p2BSjOAp989A0WlpZw6tRhbNiQYR9TWvekO42JSbak0LGWD3LKAD8G5Iq1aQNdGjNmmVUekJARebEyYaKnp1R0miOnvN50D1O1sai7N88vOuvHJBG369MaNa1pExCnwi3FLAXqaC9thi6qQQY37i3gf/9/L+DONFALEgittJad6JhK3xsGSKKGzlSAXWMF/NOHh7G2rwNX7kzi3I1FvColWOfLlksE5Lj/Mx2wdXXsKszE0jVjLqn2p6rgUipV6eeisYs1cmqA1MMgEBOXtcYnk/YQMsLlL1qJJtWz0vYaevHGTDKUB1rFCjBdK2I5VOlV1con/nb14Ej71bKQomKAqIV8wkHec3D8wH68cfxNDK0bxVKpgsnXE5wCqlTrWCiW8clXX+LJ8+fwMmQn4HJ5L9mAUAeGWqOBjnwHg6t6vY5UIom1a9agv68Pt6/dQF93NyaevUBpcZGzAeyL5ftwPRez5RL8Qif8fA4zC/NsDGwOMk8BoXM1JcujEIH1bpvXb8DtqzfQrFJ1GdhTrkV0k2cjcCzs3b+PdXszL19huNCDoY4CfMfDmrVrsVwsYsPGTZicn8O1xw8QpT3YCQf1ehX5XA6FdBJ9joNCE0gFtBVL2ptYOqrKo2bntDjIV075zeWydWzZ2M3tvZIJor/JT0sDANaErRIcx8HTOGm2XZ/bIm5JZTDrJr5SGsQxP+zG3n2xgzevOg+15QD/1798ilrTxvHjJ9ij6Nnjx/jh9AVMT88i6TfxzqnD2HdkB1ynxMLdVpTH+TO/4IfTF7kS9tg7J7nZ+cXvv8RbR3Zi/5HNcF3qQUsBvd0mRdOqisng3ZcFWzr4aH0g+4SxuZkGuZoBi7tcmNFRNjoN5KRvbXxU0wGcAZwAYH3K5kBnCHplszCLGmJQpwBRzMQJe6ifualj49dp4W2LdZH0hH1U6hk8e93EJ18+xNnL81gOXERORgEQLvII4bRIA0tN5yngKKsYsgfNWBE6nDrW9zs4fnAYe3YNwrfLiMKSShbwCVmxnnTYoeDJ4l+uAFU+cZQ6Jb2Z8oqL0GIQZ6NO4K5loRbaKDVszBZbuHxjBg9f1lGlkyw5QFsOEi3VOSuf91HIOEg2ltHth9g80oETp7Zj0+Zu2HYJraiCltVAy7XguAW0/A4Ulxq4eP4qHj2agmV3cWsdUvqFIVWRU+BuMNNG5EKT9xl1KLIch1OrtToZGbdQa7awVKSerC4XTfAMIsBI4Z0Nv1ULH4ZCFhU0UcpZsQEuFTmFJbhOEelkHX1ZF4d2b8HObSPoXduJRJq0PrQe6YCjDMP5V8z6in+dno+mlks2MwEnK3a9X6mcpJ/L4Sy2ERKBudFxItZbtaN5PI9FUyZzMS6+0d8nRUR8LZqRi9XVmrHjKSNsiX6f0oro5ILezvmwKZuFaEpNkKfXFI2ZfB6dBI3LjittTFBGf441gwYIZocegRLGYOrUnlaR6wObVMTqaxBcwUv2V9g6ialxWld/j4A/c8zl+8xr5vig47R5v3ofj3WF/F49AOYzhodWlMS9q49x6fJdKuXDGyeOYnRsPaaeP8PPp89iZmYO23fvwM69Y8jlE6iXbHzyyZd4+fIl3n//GDZvynJmxyKbJh2aVPGYHGg1yqS9h8dDX6+ZweDYp+RYYrRG+ng5o5rFk3Elqk5HrvaPU0PaBupKL6cwCX+9Tkmqf1uZfo0fBx0lW3QQS2Kh7ODirVn833+9jSeTDdTdDoQUi1pUCKZBo47fXquBQrKBXWN5/ON7e7BpOM9FVz/fXMKPt6t4WU6iSmb2dMilgkg+sup0qa5SVThCAU2lxzXSrvEe0L4fmZFcqCFVq3HVhnmB6pPjUti4QpVQrZ6o7GVmgD39WExZplrz+oTWsIDZZhlz9RIC42Z4HuiSX1o8lCKk07cXhehNJbBjdB1OHjuOvfsPw3GTeP7iOcq1IgfIoGnj7oPHOHfxZ1SqZcwuLyLVkVMC9qiFRCKJTK4Dru+hWCxy6pSecKNO4n+gXCrDCiMkyGqgXEWL+qFKya9jodhsoErxIp2ETd0YdHwhTyk28mMWQvWMpfsk3RsnDRoBMm4CHYkMZianufI24bmcrq2FTZSaNbR8G47vYfPYZrj0nbUmtqwdwck3T2Jqaga3b9/E3r37MFcs4tLdm0h257kJbyMg8WSERNpDZzKBXjjoCiwkqTiRNhTPR3f/MAZHNqJSq+HZwzsozU/At5tw7BqyqTLWrU1i42gP8h00qah61KiujE+2+mbNTUEsTGJSStp/aSqd16sEXRFk6yDO80C72bPGhk5eCSxPV/Cv//o3FAr9eO8376GbKJ+wjqcPXuP0d7/g6ZOX6OzycOq9fdi2ZwQ22ZbARbOewA9fXcC5C7eQ7BrC+LZduP/LGRzdtx6H3hiH55H9iBxb5VRuMGyi84u1cfpndI+SmlmxeRiga8VGKWlOGRSTHTH+zbRzMFkFE8xJuoY3cKPiixkSAXImABQHex0Q9Sle6VUVqxRZCZTrCdx8UMEXp5/g6t0llBs2QocqHfWc1s3TmYzUqhvSaySsFrfbKrgBNq5J4a0j67F5Yw6OXUUU1tCKyMJErQHZf1R/ZAJ2mtliHVxLpU+5YpVSlGT6a6FBRQ4RGLBVGj6eT1dx/cEsnk3UUYt8rvgidtlFhIxrobMjiY40kEQV3YkAB7cP4PixTRgaSQMO2Z3U1Qj4CVjpLKKwE69fz+DmlbuYmKggDKmgwVeWKnQK5yJeG5UmFTRZrIsjRoAbbutUa61JVih0CLNQrjZRpf7MJKmwlayCmDee1zphIzGR0rE0htR3maY+gTrPsUGCaN+JUMi48JuvsGEgwr5da7Bp1xj8Qoc6eDFjZU4yYWIFzOg5J50heKP/L6TbVzBeJijRICpm6KRiVTRzBoMly0hAivyXN0+zGwRPXOPadeV33NlFbH4ELK5i3Mxb5tvR4ECqrhl4yRqWgjkTORlgKq6CFHmDYk9WVJnKLq4lKe1UrulV9yvPIZZd0M+Mw6+8lJ+dgBqTJtJ/jkGHMJL6jWIqLQ9fqu3lOuNnZbCKeuap/6wGt/oyTB9R+g4/j+KChTNfXcD9R68wPLoGb799ELmshwfXb+HKz1dRDyJs27UFW8Y3oVGP8Olnn6JcLeE3HxzH6LoEXKvEMox20YYwm/J8zLSq0GUCLDXINcaBKzV1iFvtiKFuXxsAG+DHBHtmhlC6UakqVxXUVurRpOm9ML8kB6OXJTFf8nDuykt88v1DPJhootZK80GYGUDdl4IlYVGARKuJQirC/vECPjixFRtG8nBAxt0hfrpewY93anhVSaIu5ufcTYpSvcolgw95Bgjl+5ZiSsJCWqamxqONx8wZaX34zql2sYNBJ6+IHwLu9M8VYib6U32UgEC9fOOODfzvhnSBCBCqAl1o1THTKDKQU/IlBecZgVLLLooBZJJnW/CjCN2+g98cP4Y//MPv0DcwjJevXmNmagItK4SfTKG7a5B1NT9dvICfL/6IyYUZLNerSGTSmgmIkM5kMTC4BtVaDXNzs8zOvXr1itk5dlQOI+Q8H1aDKluVxo03IwJ8pNPzbISug1QuyynSZrOJdevWcer25atXvIlRQKd7CcIAfsuCQ+am5RqS8NDZ0cli0EqlgmTSZzZycuY1So0KrKQPN51ERyoFpx7gwNad+Off/xOePXmGa1evYueeXUjl8/jo68+R6MrDzySQ8D32qalZIWpBHZ2+jwEnge6Wg3wqh6G1oxge24ZEvodj3tLUa9y9eglzrx7B9xrw7CJ7zg31O6yb6+v14FAqilOAehEa+ih+0OaJ2Exh8OYhmhltIspzTpug8gZgONjHKTwReqdYTPt//utfkfBTOPXhCQxt6AKaRYRND88eL+Kbry5ienoK/f0Z/Pb3JzC4rhMWVUW1MlicC/Hdd1dw8cYEkuleeM0ZHDuwFsdO7ISXIEZOUqrmf80qUa0n40mvWTPZKBhIGaksc0PkGK3HKj51S2m8bKjmpiYbjGlpYOyO9Nm/Buh445Ix1AyiKW7XTZ1bXGCgqkLFB0lZeqS5OOTC1Sl89v0zPJysoEaaMAJwlDbVh3Yi+5lE5E6qCjN6VoSsRafNCHu3FnD0wDD7Q7l2mQETgThaZAGnUYXYUMwctebhggndJ5W94SS9StXjoY1Gw0IjslBvWSgHPh49L+Pq3XlMLjS5r2tkqSovrxUhYQPdeQ/dGReZVhndmQhHDqzDkSMjKPQQ2COpQEVZ+3hZWH6B07EP7zzC7RtPsbhI10V9kclNnaurWCdKQbVSt1ElZ3Yy+2TPSJX6DwNK+QK1RoRStYZ6Q8kPubcsH2JlA1ebAKWYOJ5R2kP/JpacDqXUpoeNhT0Xac9FwonQmaQYN4kt6z3s2b8e/RsGVYtXDow6VMvGHG9IxsGEN25KV2oHfxPI8QUJODBkDxLn6WPosBu/V8CQgCezqMKohl6FaVaAItHPMtNnHHpEuiGHeqls53uTNnWmubihn1oBaA3dnU43raDc4lZpUuSjwa3k/ZiplqImAyjHYyVxwQCwAqBWM53mONI1mpZLMpS8tYkubNUzMK1M1E7aHtk4P0gfYBRwmHNBQFsM8CQLYvxXrpk/Wlfhchiiw3QWpVICZ764gOu3n8FyQhw5vgsHDoyjVa/h9uUbuHL5Gldvd/f0o1op4eXrpxjbvA7vnTqMQj6AbUl8bWNWxdxIXFyF/lfYpQhikHmuGTWOq23AspqJU/Lk9udKq1AF4kw5pWbidDGEOcSSClbMl7QcpAOZh0ozhdM/PcNfv3uIJ9NNVKIsApu8T5W3HWvv6V1REyk00ZUKcHTXGrz35haMDBH7Tpk3G9WqhXO/LOHyoxATlQQacTKF3AD0OW1F+Nd/WWFILRIKUR/8/wA5tUer4oTVpa0M2AzGTcf8uKJdZp4aRI0YKdHCzWdVJo0/V3q6UWoCIaajKpaCqjL1E52dzgszUORerOSXFoEa0BzbsQv//Pvfo1atYW5+Hh2ZDDzfRTqTw+iGLchkCnyy/uHMt/j0y88wMT+FpVoFINsRAlf0Pdwii1iAAGvXrsXzZ8+YleMS5ajF4Iu0QOyRReeMZhONMFTvS/hc7EDsWTpJYscWUknyNmthuVhCKuHDofRLmTQDEexmBKcRIZNIoTOf535rBP4WFxeQTCZ4o1suF1GtVlAmj7uEgyTdj0cmwAPYvH4TXJuCvofOQhe27NqFv3z+OYrNOvLdnZz+TifIl83G7OIcrCDAaM8gRgqDGN+yG2vXb4XtZDVLQKi/hWa1jKs/f4/nDy/Bi4pwyXPOLaGQr2P7eBfWDXfAocbb3A2BABn5Q1HKjahzqjglMKZPtgwWtFM9+zURSKJKNrE3od1OAQWVWlDGraCes3SysVPazJQ0Yx6CehJf/OVbPH/6AocO78Hu4zv4tEefG4ZJPLg7h8/+dh7Vcgn79ozi7ff3I5VR4JFOUFMTFXz66WU8ezSNrB/i4IFhHH1nFxLc3aKswZicYOkaNaiSgg329lIgRpUAS3GDaOW0zkeYRo6vmoHkRSHpU1mtshFIOto4GglIFAbF3KAlEnGqx9jIJc7zXJXKWvVztb4020j0PZ8aQ66sbAQZLJVdnLv0Gh9/+RyTixGajtKEkUaDbHJoMbMGg5glSofaAahuldKYVNTQn23i0K5+vHlkGF3k5EFaLmqxRV1IuMMIATTdC5nbJRKYbFeoUgUqMW4hpVQJwFGXBtbQWajWLRQbNkotF3efLeLq7UUslSmbS2yX0lNR2MsmbPR1JNHtt+DbFQwWgPdObsXOXUNIpmn+LfP8I10paF26eQTUQufyDVy9+Qhho4tWLFfhUl9IzyZGrYrBNd3Id3Xi2YsSHj5dRpX0efp7GcQ1ItTrFqpBC+UGpTxpbrhsS0BmxnyapkdLBt+su1E2CMqiSRkIU+cW0hX7bCbsI5PxkbYipIIqcpkyxka7cODwFnSv7YBt09hSpsDsmWpIGlaAKD1HTPY8VhVJilDP3zh1pRkTnrOiVzPaOMUpTlNzJbuOXjOxTYSeoDxnBTzIuqCYoTdznq8GYOQzifbK4/vReTkGQgbLFO92Jusma02uT/zoVo+FYUisxFftyl5m2nUBlMgghDljbGGwSALUGTjEu5/6c5zuMjR68nxkTcc2TKviwWowLGCMMwF6PAWsxEbMbeY9ti7hR6IZyhgY6ufE3p4mUtBDzc7WWTRqHs59dQE3br7EMuGxVhUDQ5048c4BjK7vQ6NcxK1fbuH6tbtYXCyyxrynvxMnTuzH+nUdcKwia69XAlUNXCXFHoNdSQUbCIYZfA32ebxUb1Z1byqbxpla6XKggVqsl2MVTLv1lsqiKVZcWDiVDdQxkeMcc1pwSDpCBr6syqNCLJIgJbBctHD6wlP88euneL3soEYFYKR5ZZ0wXa/SzNIazVh19GUiHN83jA9Pbkc/uV2FpBdW/b0rFR8/XFnElafAHAE50gXzt3OPqPZ16pSq2fO1/QLSuyuAamZNZQwEOzEjp4C9YS5nplPjhaZ2EtbG6TyuFCfEc5Anku5VxqSACiIM5nhrYTk1mtSXLaphtl5iLQ1dKH8Gp1MVq6Xe2uR0I3V7KLg+CukM0qkkeroL2L1rJ5J+Ar29/di5cx+SmTwPHgmsT5/9Dh999jEevniGkHqn2jYLqYMoYGNP+vCNGzdiYX4Bs9PT3AOVJg23/2L0Tpt/xN0kaCLZtDn4HgLPge2R7o40RXRaD1Gv1XkPH+ruRYeXwOzraZRrVUS1JtJeEgP9A1z9V62Q/YHFLX4oHdtoNJgNJFBZLBdRrJe5XVDScdHX2YXxjWPspXfs6FFUqjVYiQQevXiBidlp9K4ZQKPZgE8nfGIGGiF3w9g8ugV7du1DX/8ogCxakR5L1j4GcCmlE5Zx69J3uHvtHFzUueDBwQK6sg1s2diJjZsL8JOkp9Oi/DiAaSG8BC/ZBDgG06aj/ddoYXOaiX6ghN/ixdZqJdGsArUy2VMA6XwOfkeW2VfSUT26/Qqf/e0r9HZ34r3fnUShnypbKTVKC6kTF8/fx1efn0ZPIYkPfnMY6zcPwKLqW8dF1Ezi7o1XOPP1z+jIuThwcJwrrhyP7kNpE1Uc1owWfSeDSkq1aCsFAXK/GmQlVaTTm2YqyQxWcSrlVz6EXyd6HLkWYzOU4C/XaqZe5d/YsJqYIMMeiC1CaJjZJ4PHnewzGvDxet7Fd2ee4KsfprBQtdh/jXoBMsmh9WtsjklMkta3kKl1qhUia4foTgc4fmAt3jq6AZlkBWGTnNop8ClTYXE9Z6sR/rtqw8Xtt7giVbXWIhkAFT5QCy7yUwoiB+WmjWrgYanm4fqjGVy7t4ByXVnUUIyh+UrNXVJeCwN5H30dLpLBMjOC75zYju07+uF6pNFTBw+upaFq6EQ3KuUI1y7exoN7E6g0MrC9bgadYb3EBsJesorx3Zuw88CbSGS6cO/6XXz01x9QaaQQWT6Cesh+j9UgQJXSqpHD5sQE1gioEmdJwJSkrjSxyFDcdX0F7qj1Ds97pf9NeD48z0YqYWOwrxcJWju1GSScReza2od9B3eiY01egVGybKD5yGkJo4iFQb8GI8bBWs2yeFtoF0HEIMi01Igpvrb4nCuhzI4H8Q6zKv0oDJf+uVijSPCP03ma9SFdJvkxxibc1CXc0PzR9cl3y1KJ2SZDX8sHJrl32eSF4TIA7grWUj5berUK2NOxirWvchgSz0zTtkTAiABUo9iDr9Uw8xWmywRM8nzMwgUh481U10r6SI2CWaEpP+eiDYO55MWrP4jjr1SsGlWqwnzJ50mKmWKenUJtKcL5L37E7QevYHk5dHUPYXl5DotLs9i6fT2OH9+B7u4U6sUiJl5M4vnzlyzXGdu8Hr09aSBcVIcOYTglwNL16MIFpecVAKuvl2OckIMqg8AARr+UVTtSZW+EUBWatHSD14GhrTcIKMYf+juV/l59L5OwGueo2lSKT8qonA+iSGNuCfj23CN89PVzzFRtVFsZ1V+asnN8Ttct9MIIKYf6STdxdM8Q3n9rO/p7SPtKnWw4z8hylXI5ga8vzuHmSwfz1SQbnIe6eEoMgdtndaNoVJZYzDCak6Y9KCtSyqKRa68lY7HH76FqD/UXAkpyCJDJJB8op1B+ONrfT8mFdUUqbx4t7hdadCK8WJ5DIE+QNhI97AIUecCjEDnLwUA2j6xN7bRSyGQzGFk7hK6OPPp7+rBn3wFkOroREMfgUSuMCN+e/gb//tGfMLW8iIZto9xsMCMmRRzEkpE9yPTUtHJQ1oWFPEE49x2hRS1M6KTtubCTSTRtSquonpG85lhwr/R8HX4K/ekc6sslFEtlDPYPYN3wOpTKZSwszLNHHrMLpM/T8YdAHOnzypUymlGT9X1UNTvU041D+w8inc5g48YxJFMZ3H/0CAulIp5NvMDQyBpkO7IMJL2Wg0K6gC2bd2LT5u1I57pgtRJwyNBVDpDxc1SVmVF1ET+d/htmJu7At8i8mKw+Gkh4Sxgd8bB5ywCLyW3aVKj9D1WVcvCggChmpRQQlPN3TKVT1Sf9JiuFeGGr4NJq+Xj9cglXLtzBi+fTbPUwNDSA7bvHsXbDWqSSPopzFXz79Rm8ePYSu/eM48g7++A5RM8QQ5FApZrAn/74LV49fYVjh8Zx+J2d8FkDR0DQQbPYwoO7j5HPpzGwrh+OTxenDJ7VyUADTp6QbXFtbB7K4jAzKEq6QNKrEozE2sMI/pIK48CqNxrRspgPgv7M5pGG3s3cBGITX9P6QQ+ngDgdPDmlwNkhAroUEFW1I+nhalEeTyeb+Pz0U1y4Movlms9pQ65/0CdUVZhLME4xJ3SIoaebagXIuQ1sGEjg0J5B7N05wMJ8AkxhSBVq+sTLVaeqfQ0HQzoscXqV0qmqzRYBOU7vat+4eoNMvsns22V/uIn5Jm4/WcadR8uoc7rXgWNbDJCoa0Q+5aA/76Er0UDWrmLrWBeOHBnHhvV5uH4FsKq83qkbgeVnAa8bczMl3LhyE8+fL6NRz4Ec2QPqqYoIaYuKhJrYsnsbRrfvQ8tO4+a1G/jhhwtYLNJM6USLxq9WR6ncYMsgmkMRzesGAWYXddtGnYpEuGWWcqWiWEDrm1KyBGApw0GaWfo5serZlIdMykGHbyMZVtCRrpiIgZUAACAASURBVGLn7kHsPbQVfi6hCo5I2sAMh5YASNGROT/+DjiZGTnRJek5GIM8I6bL8+cuDqvsRYyNs22fYXz+CmAp/y7pVzmQyHcZ1hO8kworJ2BDI5vVoJSvyWDZGAwICtJzV6hqEzBxUI13MQ0WCBBKJbYBhGiNS3GTSCK4IOpXNkwBxGYMXQ3G6HrbG+ivgxfZNIXNNMc6PgiKDslkOrW/JZMdZgHZig9oPyQzhS0bDYM4NT8pfi/PlHDp+yt4+GgK6Y4Cduzbi/WbNuH2jRs4d+4nuJ6Dt0/ux7bxXiR9kk9ECBq07xHbTCCIjPHrXD3OEo4YiNE+aoBtSX2vvj9D6yt9RomxZgWbWeEszJrKtGqApgGP0QGiDWjUPBF/NkUKtnW7CtsKGNSSEg7HHibnbXxx5hG+OP8K0yUyIU9RPlDzd1rni4A1+8lWHYMFG8f2D+LksQ0YKFDWqsTEE1elUqQJfSwtuvjiwixuTTooBWkVo0nBLsyjsbRMts0sNGWdrvj7GhK3FW4hdJXCyKlnri1I4rJWNVmY2tOOyTwWInyT7VpvVLJv8XAJcaEZPIPgZcRatSNMVJZQaQX6AdEkUVDOI4Ck+zG6rRYDuKGOThRSWSQTSaRSSYyPbUR3Rx6TryawZu06bN2xC7lCN6rNJur1GiqVEj7621/x4y+XUW5FqJHXjW5OS2waeb25xOSQtxs9cO2/xgNEvRWrVWSSSa60pRSVm0qxjUGtQUJqtZL5folBpEq6loX1Pf1IRjamnr/iV6zfsAG9/X2o1WqoV6pq0+N8vNr46AHVKlWUikW2I6lUS6iWi8ilU/if/sf/AbV6A8VyFfl8gV3uZ+ZmcfPuLViuhaE1g+jKF9Dd2Yft4/uwdu0YXNrIOI2jUiVxDIqzKxHCZhl20MT9Gz/h/q3TSDo1ZvQIfLRaRSQTRQz1Wdgy1oPBoSxcl1geDYb4uETVg9ShQbNt7ECv21+RJxyBrpA8hAjMtZm5RsXB55//hLv3JlDI96PRtFEqF5HNudi1exx79+/lYpCnT17h/NmfUa+XcfToTmzdtQ4etSMC6bAyuHb1Fb7/8hzWr+nEB78/imwnnZKoMbs6LUUBMbyi86OnpNshMbslXRv0KZYHSfSAapG385mSqjFOlfzUJe0irzVSqjF4NQKxmH0yeNIbLPemolSTmVbQ79ECfMad2q2cpQa6kpoOGOpZqesSil2RNeQPB1SCFB48b+Evnz/C9YdLqDY9RHYGgaWIfarKUng1bJMxBJUtqk4NUUg0MDacxskjoxgbJTNmyrvU2MqGG0jL7XGrVvV3Ze5LZr7EvhFwo1iiQB1VqrI3WzNSxQTcEszFk6kKrt2dx/OpJuqcSiXvRuITLSRcIJewMFRIoJBuIu/XsHt8AEeObURvXwa2Q10aqlwBZlHrt0QOkZXFy6czuPnLPczMNtEMs4io/yiTWwE8r4r+vgQ3+h5YvxWl5QYu/XQBP1+6jlozi8jq4Oq9ejPCXHGZgZvfipD2qujp9tCV78T8UhUTc2UslD3A7+CqXi700P2n+VkRIHYc+KSHS3hI+j4yCQdZ8pjKNNGVDbBz5zA2bV+PZJ6mFKtwte2I6oYRBxg+GBgMjJkiFVAXM7cyl1enJwXlyOdohkvMYuXHZpD+O2BigCkTQ8iaEHAjoEtvmmpdGp6N8u/xZiGtafSHCrhUJ8R2NWQMslYRDfHniB5PA7a4MlJlieKDqKKu278pe8DgQya1xAEJ8LLJCY4yBkkOaGY6WJ5JfL0GOJMiMfOAJ2nR1cBu9WviObCajdNxKB4W3TnDZPM5Za3GgEDEk+t3cfXCHW5Ft/vwQYyMb4CXcLA8V8Inf/4KDx+9wIaNg3jv3V3o7aG90TD2pXFiKw+Zo6vGwzx0SIqa57C+QT5EK/N6devquXE2QLIV8lKjelPeHieIVhxudL9UmULCyrHkRH0sK/DjNC5dDze3RDNwMLto4W+nH+PLHycwVXZByjeqpFdtSrWkhjTvfMCtYbirhZPHNuLo/mF05QLYEbX+Uy386HDHVfuhj6lZG19fWsbt1y1UQyoqo0OttgfTz0vacK2oM5Ax0ZIJ2cdX1NYYY8Tj98HJd+JiBwVO1DesQLn6SxV5Rpq2+FNWvVb9extAKJaNTXJ1o3cWEJNhJkLMNCuYD0kxp1g++f5UIsHVXcXSMjzLRs7xsK6rFx2JFFxqZ+X76O0uIJtM6v6mNkY3bMTopjEsV2uolMuYmHiFF5MvcfnWdUwtLVB+A03tS6M2PWUmSNcnFl+q9FelV9OOyzq8/rVDuPXoPoq1GlOsbDuigS33SeVziipt6812YLR/CNFSFc8ePeZ76unvw6aNm9hfi1KktBkqM1SlDK9Vqwwcq9UqGwXXaxVUi8v4r//5n/DWibfxanIarptAuVjCxORrvHj5As1WgHxnB44fO4HxrXuQ7xqCbWc5FUXdMuiXKGx4DWkAUatVEDWWOWU8N/kYV3/8G1JeneVwtNnSecG2G/DcJXTlqmxRMrZlPVyPeqGSkJzMhamvHGncdMCQycABmxztKbVKwMpgFiIPc9N1/Mu//g29PSN4++RJ2J6Fyxeu4OatB0gmPRzcvwOHju7jtk1XLl7FlctX4HktvH3iIMa3Uxs20mEl8Hqiik///DmyiRC//cMbyHP6VWv66EZ5EejgHBci6M2CB0NX2PLr5DexExJJBbgZdGY7eujPp9SKaI1kE1i9C4poeuVaUQ9Hg0S+PkMQzoGPV4GxrlSAY+0VM3FSmao+l9kw+h+lA6MESjUf1+4u4M+fPcX9FxVOr1LVJ+lEqTiINF1W6PKcIC5OrzptL1JHZyLAto05nDy2CSODPutgiI1iLZzo4PS7uGCAKT6y7KB5rYoZ2EQ3VBo4SqdS0UOjZbHJ73IVKEdJPHq1hOv35zAz30ItpMb1Fnw74s4uSddCd85FT5Z6qNZZe3J0/yhrIzNd9AhJhtBkKQKnUr0smg0fD+4+w/Vrd1CtpRFFOYSk/6P1TXZGTgXD6zPYeWg3eoc3Y2G2iO+/+AZ377xAI+pEgAxCO4Fqo4liqYR6pYaMQ0x7DVs3d+Pke0fR0deHUiXCvTuT+Ld/P4NSkEFLpwsJsHJBg+MyiKPOLgnfYRVOV74DCauBDOYwMuRj/6GtGN60Bp5PjAax3uItaBwAzHnBU2JVVeSKlJX4EdKhhSs1ZPdaFZBljgt4Mqgl8xQuL1MB+dc/w3y9BBklSGozR6Lb5JOypEONNWcy1SxzMH7Jz4SVjAsiBKRqdMB6VuNwxddrMFcxsJSethocCriMK1hXA7SVl6PkIfo7V6REVwHtGNDGAnF94teALk5JG2NvpiBN9kotcM2kGVX/8v1mXBJ9XAyE9fXzfqVTzBrVLE/N4un9Z+hdM4K+9evgaBa45XTiwumr+OKrc9yz+J13duDA3jVASO4Qav3rBKXGCTSP9GHYCGPxgdUcJxXR4sOsajagDqKKPNGRSGOMOBrzz1X3IQZ9uvJ0pUbMSEvyY2rbp0k6lR3pxJeOZR8u6qGPV3MB/vbVHXx7cRYLTSp0SqMVUXcXKYJQmnmvBWTsGkYHHJw6NoI3Do0ilwwQBRWWBpFZOpE+LJsmO+QwiScvI5y+VsHDObJVogOlMmNXEV4VSsmsM/VxZsq07f6gpGfS9cGsW2DcIoxcbPprFDeoig59IJQMmuSftSZBBlR81ZRyR+F1yVHzl9uEaGkPU87odLuLVoCpoIR6SCyXGnz6HHoQ3IQ+oI7ZIboSKYz0DCCfzKBaLCOVziDfkUO9VuUNrqdQ4D6npVIF5VoD/QP9nGaamJrEQmkZN+7dgZVKIHBtthxQuEZPIjkN6Puiz0v5CQx2dnOrsLfeeRtWJon/+X/9X+Bw6y5XpaLoOuWhEDiNIqQ8H1nXR+31PJxmhIRLFXdAOp3DyMh6Ls4gmwLytCOW7uWLF5ifmeXiiWxHjn9Tr9cFqqrNpPH2ybfx5lsnWVd09+ZdvHw5wWAvmU3j5LvvYveeY/ASHeS1D8dVLAuvq1/RBlOf2Wp1HkGjpLR9y7M4//WfkPJUqozxBRuyko0KsZUlZJNlbB4tYOf+MThuHQgIzFFApLQqsfW6Uov0QJzWIzahDjRIO6HTmEzXOHj5dA7/9n/8Dbt278WJD99BMmWhstzAd19f4s03nfLw5onD2H1wD0rzC/jx/AVcvXIdhUIOx944gM3bxuClOjD5ZBIf//FP6O5w8OHvTyDXSytcG/kyWya9IPWpm4SPklrgzUeAHK04AqY6bUqT4u98qowU1Yr3aV0Nby56Y1qdlmGkpMEc/0wHcu5iEYepNpDTIFRK5jnsxRsdpSpD2Lr9nax+ZUxN151EA0numXr+wgQ++foRXs6Fqt2W5evqSr0ps6ebXp9s4hnxukzbDeTtBvaPd+C3729Dd54kA0WEUU0deLhoRb2e5hevYKqSpUp0BnE6nUqaOAJ01Ku0qVKtVJ1abZKZpoflho/7r8r4+fpLFMnTR7cEc23yjmyyvUhvl4/BgoN0tIThfh9vv7kNm8f74SUDtMISs2uc4U+k2UKhUXdx6+It3L7zEo0gi2aU5eIqNkEOCWCVsXnbAPYePYJc9yAWpl7ioz9/hmcvFol/RGj1otwIUG/WUalUqRoKPvnTdQL7d6/BOx8eQzdRE4kcd744+8MN/G//+i0qQU4f7mjt2cpiBBayqTQXP6U8Whd1FLIu7OY0NgyTtm8PekbXKC0cGXJTYYO5p8ehXWOieGMXMCdMkSG2F/ZFNnYdm2MoYm6yvItoXZyaZL+eUpSNV7MCMaP1d2DLBF8mI6h94IQJ55cJiJPiKP1e8Tej7zI1Yjy3pZJVid9jaw2TkTFBLjM+BgvGsUneZ6SSaeGYRQ2xNMJo1B5/B794la2HvnbZINXu3AZtgmklLvAz0WMg1yPMa2x1tIr9j9lXDcaEpZTvEqCn0I3h0am/XMZOWD85KAa6ewIVy9F98yHeRaOewN8++h5XfrmLbM7Du6d2Yc/uQdhRmTgmBbrou/QzYgsNMU4XTd6KuWYAX5kmGnByoZQctLVRr5oiOtsQ79G6EFPoKP35wuSpQ64mmDRolwIIuZQYLMrZmvo6hxk8n6njj5/fwg8Xp1FFGtWWz4c/7ojEoEtlLbyoztWpGwYc/PbUDhzZN4SkV4ZFa5fTyhZCS0PTpsq6VcMcLt9awoUHJCEjg3MfDn2mRYdozstpe6P2AaJ9ne0CUCqqin3weIq1izvif1dA7l2erqrBfRshq9igYRlvgApRi5+pgpXavI4qQikdqy1E4rmt5z7/hMrctZ5G54lQciO8bpRQIS8qTWEyuhTQCOqxCvR1dGHnxs0ISnUEtQbS6TS3y+EUJb3Goab1PZidmeU2W53dBdadzS8t8KYzMz+HmeIiWhmqZlN6IkkV0z0qXzmlf+MvDyNkvQT6uwoIajW8deokLly7igePH3P/VgI7RKQS+8VXKyCQzIvTadjUu3G5DJeQPPV2dXxkszkMDQ5wFVu5UkFpeZlbc1Gz7fm5efZ6yxe6kKfTO+l9SEsYhugbGEBnvoCwEcCxfWzavAXH3n4L6zdtRqWRgOskuSpOLxkVb01tLuGGoIV6tYSguYygWeb0Y1Qv4ew3H8EOluE6euJQGplBtgPfIXPTZaSTFYwM+NiyYwQdPTm2ZlHB3+a0GvW4rSwuo0EVwmEdyZSLXHeerSnoFMfTKrAwO72If/9/yCeuF7/5D+8hl/f5e+bnQnz/9UU8fvAcnYUM3vvwbQyPrEFlqYTvvz2DRw+fcKeNLdu2oKurG4/u3cPs5DPs27MJ+97YDT9JFanax0gMiCRg8QqX1Em71VT8erZMMdzfZSOJB9DovMAVeHzcMtKxpompucNJltYIzHJSpvEzN0lOVQjYXKUv50WrTrFkhUPrSNrNcMEB6GDioN5KY75s47vzL/DV9y8wW7JQayUQkP8az08VbFzHQ2dXATPzM8wQc8BrkTtSiO5kE2/t7cdvT4wjmyTRrjLV5SQIOa3zNWjfJWUwpPySqRKV9W+6xRYDN/o7tbejPqUOqgFQDVwsVh3ceryMG48WsFSnzgeqqIHOBJ5tocOz0d9JRr8Rcm4F4+uzOPHmVgyP5GG7dYSocBNvmwBSgiqgfQQ1B7d+voN7D6ZQDzrIDAAhBUvSsobUr7eG8T1D2LHvGPxUDx7fuY9vv/wKM/NNNFoF1FopVJoRynXq6EC9i+vIeTZ6s2Xs3r0Ob548hEJ/FywrgWKxiR++v4y/fHkJi5UMmlYeHulnuW2hAnLU/zWZSCDlOuhM+bDDEjoSFWwb68TBozvRPUxFDWUF5MRIVeabVDML6BegxbFWGDkRi5s6shVI0OikoHd8BhG6ura9u6lpyG813h8Du1WfKZ+xAtzo98YMkQRu5bivrlkXP0jlZVz1Toc+fTGrgacAOPovGwprho3Xwn/hugRwihZPbo7eS8yxUtErLMlsulFAwddhVAkLwIgBoC7BNuODSCbUtrgSDK8YD/m5DLNINqToiSrsCGxKSzENwhiYSWcN/ezjjZXuiSpv9GuE0eN0kq5Apmdq2lgoqkj94nFkPRGPDbWbWpgp4tsvz+P+/ZfI5btx5NhObB3vQSZRgkUttxSFb8QuVb6opo9RwCX7Ie/36juFYTJyHPweJTHSPrQKNXG8il+vD7IKhyo5kkbLGlQqxKHgjWAU5c2mlo4monSmkT0hQwdB4OHp6xB/+foOvr80g2qYRmin+W7YwYJlTwq7u2gg51Yx0pvAP57agoN71iHBJvOqLzsBPU6Z6mIvYv+jyMFMKYVLt8u4/DjEXN1Hs+UxXlCpV1WsRvNaAVKVCTRZxnhtyrw2DnRmGlbu0/rg3ffi/u+S9+YBE+sqPQgyuAS06GJNNCgHQdW2StWEqOei8uAkXiacyw9Dn0IC8mezgfmwgkUSUWvhNj0WzjIrSg+JVoThQh+O7T+C2Ylp1nP19vRgbn6OJ8PY2Bjm5ua4nyn1LaWK0HxnJ+qNBhYWF1GtVVGr1zBXWsIytalKJ9migFgpKkBgFw3WIjmKadBMHbUqKeQ6MJDvxNLULBKpFKYrRTQdxS4qVk9Vv6jxUgEm6XjwqyGi5SKZbMBLJtDd249MIsPjkEj4aFRr3FFi167d6CwU8PjJU/x84TLu3r+HZtBQaeNUhhkY0uVk0ikkE2nsO3AYB4++he6BYYQgds+HwyxAjK1iNCGHMEVCtRgw1qqLaFSX2PzYCuu4cul7zE49QZZKA2lJcLyke6JNiYTdTbYjSXuL6O9JYMvWDeju7UC1NIfifAlLC1U0AxJ+O5jiLhsVZBPAyNoBVMvz6B3Mo29oEBZ9f6mCj//6NSZezuJ3/9W7GN3SC8smSJzD1KsqvvvyZ0y+msGW8WG8+c5x5DrSKC/P4eYvd3H31hMGvqShTPgtbNwwgD2Ht6GzLwvLkmIHAmT6tGgAI6XP4afVDkLcG1bdKwczDv58fGjvaea/cWA3rEboeXPbTZPNUAuyLcrQWhwKpnJA0LY6cpDR0aZdeKE3btUAWolmuTKU+w8SKCaPRRLWEo0fMDtUa6bw9HWAb84+x9mL01yZGtg+WgTidNCQSZFMprB+/Sju3L0TAzkaFXIlX99j4z//xyPYtMZC1HyNVqA84kgDSpWY7OuoORUhG2mYCcizUS61zdVDScxuvUkdEKjdlotaSN1RWvjl7hzuPy+zETFZ09i2C8cK2R8un/TQn3fQlw1QSDWwY7wPR46OobePOi8r5opSw1aStGm+2rCo6dVCBfduPMHz52UsFckHLsOCY9eqo6vTxra9G7F+105E9SRuX72JH878iKl5en4FLmqoN4G55TJXtSecEB1ODYN5B8ePr8f+oweQLeRYLjA3X8ZXX17Bl6fvYaGagO11wvYycFwCcS24lsuXRNZCpK0lEJeMSujwi9i6uQ+7D42jYyCnjbepqEEfMCRFL6BNa3UV86Tn7IqTGc07w28tBiz69CYSgb9j2gyjX9kUxEBQ5Z9WnQB1ipLL9o0DiTBMavK2QYwEnFW4UF6m9R2CJPR6FIAk37+quwMDOgGhAsQETch6lTTq6i82UtFy+OJxFL83/vD2wWxFnBBQJTFCVpAekxhLrm6XpZ9XnNrWf5fxFsYuBu5tNkaxg0YGQO47BmT0zD20AmoPR/Eggus7cF1yJpDsghgs63HksK4XpaS5+bFJ3KNDmoeJF4s498Ml3H/wEr19fTh0ZA+2jg9wf24rIsNfPeYMclYzj2brMxNka+ClAbNIspTGVqVLVQGDBjIy1eMhU38QcCPLQ/1Xf4/GEvxXzcbxT4RY4fskWZcGjax/zeDpiwo+/u4Bzl6bwnw9gRbZdFE3Fp7PdHim8Q2o9wXyXhNbhn18eGIr9ox3I+WTbKjMeypJR9j+SuuGFQ6iqvwEJhezOH9tGVdehBz/2LOT7Yn0utHrto2rRLam7i0+C6zIkMbbe7syV69H64N3323RhzGdKOlGvajbLSI0stUGv4q9U7/iXC2na9pAjjcr6immUR4xAvxzDQK5X6EVYSGoYjGsxv1LmR2M50qEZNTCukIfju49jIXZRd7YqNiBeqxSFWqSihCouX2jwa24iBmkNCsxS5S+nJyc5HQkaXDmaiUEvstgTjXzlvJn2iRVcIxPAxFBJQvbxjYjn0jj2o0bCD2yMlFBh6pnydw30KkmYgjpJN5qNpEgS5JKDQnbwfadu7B79z705HsZJJLWjTRxBOT6+geQTCV5or2emsWPP/6MH878gKmJCfQWCujr7UE2k8LwyHocf+MEtm7fh0yujzVPDLRUyeKKYqs4ZsQUXZsdajbrKC1NY3lpganyZ0/u4eGdS+jwIzg2bdpUoeuju480dy5mZl4jCqvwrBpct8JNvru6kmi1KpidW8LMbAWp3ADWDu9ApVwEqtPwg1mE1XlMTD7DmjV9OP7WfnR1ZRDWA1y8dB1nvjmPbVvW4/3fvQuP/L+oXUmYxrOHc/jy03PccPnNd45i845NsO0K6qUqpp/PcmcMKgjp6sphcLQf2a4EzSCAfbekQk6nGBhQ6dSqnHTjbhRyGmWqsr2hxBuZONTLZ0lgMHIG+pARp0t5JUgFq5wMNRPB6T1hMQ1HewmKsmpXnbhYaMtxQbW6UvNSVfQRyAtsB5UwgzuPyvj028e4dmcRpbrLOi9VgEPXQcFSgVh6O7HDyVQai4uLGiOoAxmdOntTTfx3f9iDA1tzQGMKrZCAHNmSUN9Uiv0KEKtOB+rEyua+TWKyWmzqqypTWwzu6mwv4qAa+Xg1Xccvd6a5qKFGjemJQaaqTlDv1gg9aR+DeR95v4r+jgCHDgxj994R5KnpPYE47q1LpyQf8BO6hZxmqSwf9VIL088XcPf2M7x6OQfX8tDTn8f2Q/swtGUnGuU6Lpw+jyvX72G2aKPSyHN9LsWIUq2BKrXssy10uhU29Hzzzb3Yvn8TEkllPfDi0SQ+++Iifr45jeVGBpbdAdelfosW9/71bIcLp2zfRcq1kbOBzmQTudQS9u8fxebtG5HpTqv5SmwcFzas8omTgBqzDqZuU/CP7HbtFkZxKlI2Nx2f4nNLrFsTBspI/wn2Wc0oxQydrvg0zYnNXcbcXVeDTV5Pmv0R5o2/Tx+qOD7pVKwwAZJiVVtZu7WVVGKa3ydpRmHJYqZQ5oXeRYRV4yVqMIV8z5rtkxSrxJG48IGuwXhOMSuqQXN8L2YKxAClAs405tR7t3qY5mFTxk7ugdgs8/74DR6aTRdP7j7Ho0ev+Ljd19eDjWMj6OIDrW7rxnuzjj10fWS3xXFOs3e8jnU8iiy8fjaNc2dv4vHjaXQPDuLYsX0YHe2C79G6K2kmjmKhOQ6iD9YgzmQNFCiIAY5Ca7KvtmNRPN1ln9L33h76NshVZvvtFCq9lDGInkrqle3WVm0JiDb6ZTmJjUaQxL0nJXz81R1cuFfEMmni7BS33OJkDkE5em1IIK6JfLKJ7Rs68OFbW7FtUw+SzhKAqsrihGSeTiCRsIP0fFVZtFqQxpPXHs5eW8T9OdLmky2aYqeVdIbicTtlqqa12l/afrzt+5eGCSqNbGRN9SAyMCYgRzfO6c/4RbHyu035GX2/FAOkBldVumrrEO6zqk4pEo+0iocHWgFGpZ2jy6Zq0GKrgZlGGU3N3il/FSUgJzVaumXj2M4DOLz7IF6+mIDl2FhcWkS9WmUd3XKJKj6JZiaX+AYzcuSeTr/Ip21+bg5LS0tIJKmlbYBSq4kwSVV8ZOCpGJRIWoMxtau815QaXIG90TVr2e9tmlJSVFDgONzUvVytcqEGrTlqu5NPZ1EvlUg2jYzrY9+uvdi37wC6C/3wKQVK7Xlcl82BmRHUtizc/NbxUKs2cO/eA3z857/g2dPHGBrsx8kTJ/HuB/+AvqF1CJGAZSdZQ8iHDS11WR1DJT7r9RQfnDl+hMRUzmJ2dgrzc9O48tPX6M8DSc+Cl8hgYP0mbNu+D46XxKMHd3H96gVEzSX4Xo3bCtGTy2STGB4dQ7VO6TMX5WKEqLwAq/wEfdkamrV5XLv9AL7r4cDBzTj65m44rRa3HPv6s68x83IKH3z4DnYe3Q7YRXUaCjO49vMTnD93Bju2jeHwiQNIZmj8qRhEU9KULiMyx6V/JwDXUBq3WGshc0cLoIkJo2fIgVGOetoKgedpe64poQWPkHr2ItA20xZ6vqgVZ6SFhKvSH2eIyPSGZJ68JaDGgg0jnyoRf2Vls0qFaF0a9/nzUY3SuHRnEX/59CHuPauwBgNumk+JqvG00rXJ+mP9KfXetS2ey2qeqwo0YsVSaODDI/34b367Ha3aS1g8vkrvQQBN4jN7wwUhe8ORLo5cHAjQUSsf2iOoWIVablWjBIqBj8evy7hyawbTcyEaSKmu78EC2wAAIABJREFUC2xNFCHtgnuNDmRdZOwy1vYCp94ew5ZtfUimafOpwaJm8rSeOZVKPVGJkdT7HD0nl7rAJtEKXVQWynh0/Qazzxt3HUbX6DbW1H77189x+94klus51FpZNKhfYkQFRnXU6xGSNvWRncfW0RTee/8QRraNkgIDkW3j4f2X+NO/n8XtR2VUnS4+vXtuGg51nCCXKYesUhwkk0lm3AsZD1nMoS9fw6EDY9i4ewscn4AbmYSSjrSm5o7MFZPhEsAjRq4moNDYRjBO3EVA5qS0X5INW0CPsEC6KMV4kGobWMGw6cghwE6ASyzQN17fpgz+XmdngiozfcrXZHRKiX/GOS91LZIC5fvS4MEEcnJf5rXr1mgCDtQ9GYbAYrIrwCrWmlG6iEzPhU3nMmyjs01MP62cc3JQjFlTAdj6AGmaCIvmT8aZ/QE1cy8A0gRysSZQyBLFSJKFzt1fHuP8uVuYXSRdpYWk72FsbASH3tyJ3oG0tooi3a8hCWE/UPHMkzHV8a3l4PGtRzh75io68v04cOww+vppfi8rf072AlRVmEqiIshh1aFW5pwcmjWIZ/pHm4Orx6aeJ7NxPH+EEBVPOMVum4BF0qkmkFNXobIVIv439WVM0jAWUQfPVuShEaRw8/48/vjFHdx8UsYiVak7PkLuq0qZDl0MEUVwojqyThX7xjvwu1PbMLauA55NOmzSxalUaisidEJTh2Kp+jc60NI0Xq6n8HDCxU93inix6LOnJ5ukc4ZEkj9cZmkUlWoGkqUmYjkiS7RNnAnRJI8iNgQmICd0ZDs/TUFe6XLM6ggGYlyM0BbcxR+ohf+qbY2RzNJ/ZkZOByZV6BIxmCojwHxU576jLF/ghvSqFtQLmtg6sgF/eO8fsWt8L+7cvY+h4TX46cfzuHXzJvIdqn/q9MwMm+3RA6RNhq6bNXSEjqtVlMtl/juBxblqCU3K5SRVs2t6DadXuTWYceLVh0fOgwchB+tmEMAiHQx1i+D0qkqA0SclbQcJy0E2kcSmkRHs2LoVm0Y3cYsfq+Uil81zipSq2uhaEokEjy0xiVTUQZPb9YhlchiwXrxwEf39vXjn5G+QL/SxE37L9pUW0YgbK+KZft4UK6kOQWJeTPaI96XVwvzSIu7fu4OL57/EYLeDnkIPNm7ZhZFNW9FyUsyqUAuSmclnuHj2EzTqM2pOUAVi1EShdwi79x+C7Xq4+uOPCGfuYl1XBflcA2tH1+HClae4dPkWslkX775/ENu3jSEI6rh74wa+/fQHdKV9/OE//QO61nZSjQ+L8ksLCXz+yeewwhpOfvAGCmvzQLCsT4M6RcnaEG0vEp80jRSCpEc5pSDVbEbKlH3aZBcVk18d2GKwp8Eh4z8DHDLAEyG1ZhP4AUghg2zQkmKV7zFSJsKc8I/MlJWkedQhiYpiVLBToJ3+q3zZEliuJ3H51iz++OlDPHkVoOWmlL+fY4MkC7wG9cYtEFKx5SqQ0GGHTqgsuCVrW4tKDurYOujgv/9vjyDnzXNJfStssvaDTpMyDPQ5lNohFjkIFJCjKmwGdlSxyulUD8vNBO4+X2YWa5GkdnaSm88TMKNODXTQGeiw0J+zkHPKWDeUwLvv7cKG0azyh2MNWaA2WipqcFRj+xUbtAjQnaSqprZ9oFpHUG/CzfVh/tUCvvn0W/apC+1e1IKcYg6jJvdLJa1ostVE1l7G7h2dOPXbYxjcMEzKQ1Cd1c3rj/Bvfz6PJ6+acN1+hLozCR3GWBfHjJyLbCaNpOcg22ogkyhjoCfA4QMbMbpjHLZNqRgyUaY5rtvY8ZzR98LARi9W2dD57/LkjOpo0R8xODM1cu2Dd4w4zCwXf5y0wTJ/oIEbf682II5BnLDHZn/fVUBOAsxqMLhiXhuHYt7gJUUqjdR1CpneQ5NJqm7j06kGU5xKFyChxybuZKB9GbmCVeQO7OTeXq+xRkxrBfkj6Lv156o8ny6W0tILzZLEujxz/ceB11zDPCD6EehnsqKqVsgyff0mUylzQq/5WBNJ4+C4WJ6t45tPf8TziRqynQPcqae8OI9Go4Z1Y/1478PjyPdQBb+ea0xEaKPzuFBADp9ECtN8tFAp1vHy6Sv09K5BZ18na2MdYp1CYvgkPip2n38xSDLnwao4Js+IOkURox+qVCqTJmJvxvq4dlGD6Fnal6lBTXwgWDlnOROl92ohlSQMqw416vNJEkKGvtVGkn0qCcRdf1JGMSL5RYJ3b3Xw1fMmCJFyG8g4Newe68IfPtiOsXVJTi+rin2Kl2recH9mBooBg0+2XgrpkEwG5xlcuFvC1Sc1FJs5BMzcqZSwwvAK+Cl1sM5qcgaGMh3UFEHmugGY27Nf7+tyuNZX9P6pk/wvqlZD/FikLUT7g1Zo5H4VyLFoiNkA8aOjWEO2B4xg6c55rxK7D9V+o261sBQ1MNcso9GKKAMKjzeXCIl6HQd37MUffvsHBPUWHjx8glQ2jV+uXGZd3JqhIQZE1LKrVq+juExWCUI9asaQ5myTrApoIwwxt7yIsh3CyiaJHVVAjhvXagcofZpS8UC3DJFKGo51qrKK7pTWqBeSKW+ErJ/AyNBaHD5wCNu2bEM+36keVstia4ZyWVXYZjNZLtYgY2Df9+EnEswgNBsNftg2bUig8mcbhUIfXC/DpwY/4StQbcR4WU8SG/UBSE0Oo3BLh5eYyKA/0LUXyyX8/NNpuFYNO7btRt/ACCt36LtpXKh4gcyC7187j9u3z3M1K03GZthALWgik+9GX38fph7fQq/zCht66+gfyGDt5q2Ym4vw8Sdn8OTZa/QPdeL99w5hdG0/lpcX8fO5H3H13GVsHluHk785ge6hLgYVQTOHn05fwOSLR3jr1EH0bxoC6vPErcZ0PXvUCZsWL/SYClOBlBe5eWo02ThageKUbqR3eDB1h3RpJ8dBQfZU+QwBbTqdK6dy2XgkfROLsk0wZ4jM9CbIJ0laGDSneC6KNxx5k9Hd0LOgn/uohR6mF8Dttr46+wyT8y0EVhKWTZWpiuHl+B1Xcum9SjMQsi4p6FAZvE0aOD5NOvDQwGCqgf/8H/dibC1gU4Vy2OD0I72WuzUIM0gZm4B84dQJlAg76kVaDx2UGi7mSxYevijh5sN5LFYsRI6ni6HIYjNgU9z+ziz6Uw10ZZvYOpbH0aObMbye1swyWlQlR2DddwGPWDxVjMT/x4yFNjdVOV/VCo6DH1HU1DbPQdhs4O7FGzj7zX28rnSgZnWhBg+1eoBGWXV38e06+nJ17NlZwMn3j6Nz7SA/oHKpios/3sVfPr2EF3M09D1wqKUcAzf6bp1dsCwUsjkUOlKwqKjBXsDwcAoHD23H0OhaOG4NiCgdQ6tKqqMFuGm9lmz8pq4qBkbGvJVAHi9243DQ9s4xwr0GQAIKZRoK+GFQKBukofWUz9e7gjq4GGuJ5vevVXebwGZFtbbe/OX+FEOgAZYhX+B1a/Q8joX6BqA1gaAJ6lazXsLG8QYkulkR+6/y0uPPMdt8CVMuTL+kUQ3hksaAsdZV4vKKALxKcygZHjl8rNqY28BcrsfQ+NkeZiaK+Ozjs0jk1uDkqffhWE08uHMTd27cYSP58e2bcfjEPmQ6Qu4woEzSdYW+MHJKD6HWEcVRJlmIXSLihiqv6dDRgM0pZh1DmUWmv6r2lrGRejz+q8bFiGuMGSTbp+BHfDyJJUztk2as9W7r4ox0aTxedL2q+EHyF2qmq840CuMRQCOQlUS57uHynRl8+t0D3H5SRSlKsyWTdI+jbIKKhQ2krCZ6003s3tqDfzi1AyMDLlfuUxaLx0ljgribDXXX4WlCQI78M8l6KYWX0xZ+vFPC41nV4osBo7C+fLFStKNBGOEpDeg4u8lT9u9ZuL+3hmtPIkuAHA2CovoEwKiBV32+ViJk01U4pvY4iNIgqgWg8ZvaTlmkrVOY1M+Uq7xUbCbioGIFmKgXUWk12YCT/N2Tjo2hjg4c238YoyObkM0UMDUzh59+Os9N78vFMvLUwzSVUkCIjYDrLHQmuwSFehVlS99DXSfIu61crWCxUUYrm0Tg6nQyVYTyNareicQc8DThalBl9hmTOLqyJZv0kbJthOUyerIZ7N29G4cPHsKaNcNIeBmlUyKWT8cFmliKHazwVRHQow4V5LHneT4zlNUagTkb6WwXkslO2HaKGS9qth1Xv5tn9V+rxjfijhnrzLhNxIAYhVcbFbSCJtIpsmxwmIEh35woaKBRK6FWXsT8zHP8cuUbZio4a9cK2MuO7sNPeIga8xgfbKDHn8bm8RFkc91sOXHzzjS++PYGFovL3P7rdx+8gXxnBrOzszj37RncvXYHO3eM4dg7x9E91IsoSOHCDz9j8vk9vP3uQfRtHAKaCyodxZsO0T8C5PRA8GpepWsTwbiEDTmNixcVW5RoDZKcsuOuDnqTkRQPb4CmCbCcRuXfaJRNMbBegMyI6d1T/sinA5321VVYinVTVccC4jjgiRaNn4mnPI9mwUUN31+Y5CpV0sOxgJYTlVoKwJFM91OhQGOmuTjmqmBKLJvFljEkDnCQcIAOlPFP76zDicN9QHOZgxutZ6pCZSBHdiMsBqbihkgBOe7iYKMW2liq25haauHWo3k8fllGsU72O9TMnh5fgIRjM4gb6vTQkwW6/Rr27xnCgYPD6O5xYTt1tFo1Nry2kgnAI9Np/Zufl0x4sc+QZyAbsQZ5DOo8VOZquPHTbZz7aRJTlSyWIp/tifwmadmqGOxu4OjhTTj01iFkCxmOUwtzJXz3zUV8df4hFkpUz5uHZSfge5SWVkwcr0cAaWoRmM0gbVWQxDI2bkxg/6Ed6F3bA5u8FyNlpKzmgRi1CoMjqT+T5ZVdbdUuv5rxkr/HDNHq4ofVKMEMGppZWd2NgKetcUrkqavZstWHmRjI/Nr3SKw0wGHMOorEwTgU6RSb+iRJ+Sm5iqI/TEBqeOQJcBSGXA5S/HI9trzW9GfEmFXYef0FMQNmpJEEdMWMnLHm5Tr584TdMxj5XxmS+J/k4NHelNT9yWZpVvqKhIBZQxevXy7g80/OontwI959712kMhaq1SJuX7yB6z/fQuS42Hl4K3bsWYu0r/v18qPWLCPFPM5GsKhJHWaZXVNrhnue8/3SmlfSC9X7VJVvqm4E7cODFPjRvq6GXApVVLZNZavUROECR4477SJJtaXqZ8shVusX9bvMFKJgDOU0oT8zbr+l+kpLBym6TopJxPtXqhlcuD6Bj757gIeviHzIcIEY+cnyLw3CKMalqH9zDji+Zy1OHN+EvkITvl1T9yKqG90ijNKp6lxJzJ9yb6BbJBPhajONBy9D/HSvglelJAIdL9t7sbQ5JeJMrUUlf2kDN2WObPa4Nw4zq+ZXTLB9cOpUXLXaFgyK6E73QaUb0MiLv0OVpKqHpx+WuhZTZ0d0qonApVRYRwH9fnpbzYow2SxhOarBbzWQQwt92Q58+O77eOPI22jUI8zMzOGXX37ByxfP8Hpykl3iCQSR1owa37PxMPm2Oao1Do8zxzcSZOuG3i1qgF3HUqUEK5OgSIw6aYmqNaRgI+PRpmOh3mqhEoUsSVaHNeUZR4NGD51Soz1JHz25DHzLwhtHjmL/3gOcPvW8JOtnZHKr6au5SgJIIVCp1LmbQzabQXd3QbGUNn13Ap6fZ60aNZan7yHEtfqALs88fvT6OZsddPTjiOOjHvV4ypgaaGN9KiPEZhWNWhnVMrU4qnCBxNXLp1moTal19gLkah01oT03Qnd6AWNDAXZtHwG1YyeDllI9iW/OPsW5Cw+4Bdgb+9fg7bf2wPOTmJuax9dffI+FxQVs37EVgwN9sAIX925cRMZv4o13jyI3lAFC0mrolkV0iuR2XXrii47N1BJxQJdpabBnfBI1Ahu1H+B5ol9Mf2TAp0/ivFkbFgFmusv8MwcgsSXhI4N+n7AO+inJ5iDpHw52ip2hw4dqbaPAHAEmJRC2WftWiTJ4OlnDx58/xJVb81hqUFFDUrOUKo1Az4Q/gt8n968CQjtuqXFTl6LTaZrJoxNH1q7j6JYc/tM/jCPRmoMTNRBQgOK0AYE+ulYHjQalJ6nAIWQ9XBBSuy0Pz17X8cu9OTyfrrD1CayEshskmYTdQldGVab2pGrozYV46/gW7Nw1jFyWOoGQVjLgpiGq6T0x0zo9JnGG9AJiGyETOp7R0tpJb7oEclspNBZruHr+Fr754QWeLzjcdifbCrB2sIU3T27DjkO7kcpl0QobmJ6Yw8d//Qlnr75A1Sqg1UoDLY87NHguxRUXrke/leFvV8JHMqgg5xexY1cf9u3fhmx/WlVSU8stPnuIxyF1QDGYH5mnfwdEBNjp+5BdRMZAAEv8XwPEyYM2gV4c+PW8FMCmC6VUKtIAJCuAhRxERMwvc3nFvtMGgCZjIyAzfk4aGMrnM1ukwZQANl6OWqdmtrzjeaD3mpiRXH0twoDJxwoSNNLOfH3igya2DDpGcPcDDVQEwMWaL8Hi2iaEP9ocExO0GsDcDKxm7NFhSGkCZU7oue1Qa0UP85PzKC6X0DPQh2xnAa9fTOObz0/Dz3bhvQ9OobM/B2oOXlmq4sxfv8X9+y9Q6C9ww/uh4Sws6ttLHprcRYZ+kzZTx01upShAju5bYoYqhOCOL2KtJVCDp0k7vSqaNCkYNIGcum09dzistXFB+2cKUIuLheAIjk0yj42KTZEuc0swBqdEklAVKBFEZM2kxp0OpY0wgWLVwblLr/DRVw/xePr/o+s9m+S4sizB4+7hoVMiM6G1liRAgpos6iqyurt6Zmw+7Ic1W1sbs91/smbb+w9mP6ztjFnPTnfXVHV1FVkki1qCJAgQgiRAaC1SZ2h3j7Wrnr8IoEADM5EZ4eH+xH3nnnvvuRnSaBQZFR1wSFQLMdM+wjRFKepi7UgHv3h8E15+ZgemJ+h+yQkjx1Ka3Gsza+3iImNKlatUKNFj4XP6d4zZRgUnL3Vx4nIHc+0yEyPCF+oTasBICkZlDRuMy8HrIBPpyDJN55KhtVZkEgENrNeqLyfCIRQGFypESp/HgJvEQEUzKcePejzyWs6T9zixkXPqdBKtB5odp6boDKCJDPfTFhpZE3HSxEy5gheOPolfvvEbjI6swvJSA598+gneefdtDkuuNJqcVE0FDDQgLWK5kgQhtz2iwgMqyybRWgIdmRRD8ABS+C7BSrOJtBShsmoc7aSDrNnGqnIFU7URfu9yu4PlbgftNMVKtyV9HGPRvIppDaTUxqiItTNT+PWv3sShfQeYni5EFP7MhYKpTyOHRClsxmCYQKUwG51OE3Nz91Gt1rF6zVoEYQWVyirEhREOlbl2g+YMOoOcf+Mwi62Sv/JaEyTnMfAWFNtYm0j9SuPTbS0jS1oM4ohF7HYaOPHNR2iu3EGxSImYyqbSpqd8xH6CUryC9TN9HNm/GlPj1G4pQy+r4vsfFvHbPxxDr93GzEgLr758GHv27eYG5JeuzuLO/RU0FpdQJQmKuIOluQvYsX0NdhzZiyimPCnJ5WCwxECOjJCvxWYo1oyrYTPX7Fd+QPk3woPLvzm52gRCzegoI0AMn1Hb6h0NLHj/wHTgT+/DzyUZYsMspCQeq5xwnHpAOWjc9oaMqORTcMiSGi/3arh4q4//578dw7krXfRIgiCq6fupyipkVlvYMjOgYiSs2omZPtViEiBHOooSfuDeJKQfmGaoRm3sXh3hf/7NAUzXWwjTFpKM9pDm61F3BsJcaYxWr4tO1mfpmU5SxuXZBF9/fx03qTUWgzgqBpA0pUoETJcL2DRVQQmL2Lw2wmuvPIrde1YjpM4R6RIC1oeLAdJ65GR/NXSUI8eSEVok4nKZNOHTzYXmnBlLworBhAqL6C2l+OLD4/jLhxfQ6QaYmgjw5m+ex+4jBzldgMb/zu0F/Nf/+ha+OzePNJpEEtSBjABczCCOuqZQpTqFoMqlCIW0jZl6EcVgFocPrsbhJx9FeZQ+bwEIiBEh4FvI29vRMw0za3zvXgjOgQM178bceEbfofIBIOcDMWdg88/jj7G8GwVufIrq926Ne4aELqNJ43bI+qyBi4P5donvycv5c+/3GAXLC/PnjcGZ5YKYho21BdQP4E4yBsoeZvC88n269nA+pQMW9DvtdODuXSVOzLBZ6Jg2oe1vemBuS+hVxNP7PSbKfe9yc33AR99bqoaG1gzI8VjbHEWYv76At9/6mNMVDhw+gMNPHEFjqYWP3vkYN+/O4dU3XsOOgzuAsMf77NaZi/jLO59hfmERjz6+F088cwClMuWZNsTu8T1rVSvbJ7KFGj5l/0+jcRCRXmO3xMgMhXj0+R3ocBWlSux4uW+8fE0iRM97002T5SWnkbsWO7VCvrjQqX1vdlXJIS7WYsfS+CwpbOj2i1hsl/DVt9fw27fP4fpcimZG7fuoalyIGIpgEC6I0h5KQQdT9RSvP78Lv3x+N8bKLdbPpL6pJOsi0WgJ57pmB7SW0pRJj5R6fHNUIkC7XcC5Gym+PreMW8slBo/cwUmLGgkUWm6t38lh+GgX3y6PhNr3rFShsM8VgWinreCNV17vm96bozDVwMi/VTjUeCW2qaZJZCAu9/TztW1HlSY16iZ0SJ7XuBC3bfSxkraw0pzH9EgFh/fuxt++8SZWb9yF69dv4y9/eQ9fHPsCjU4TaRghisnbFkqSc9UI1JE0VEqteGL2Qkhsl7KGgrggzJ02Iyfk3Oy00Q77KI0R1dpH0Opg9eg4KkHIDa7DqMBq9STFMd9exmK3hV5E5wuJlhZRDULs2bqNK0p3btspFWyEkKmilUKqQeSEfwlETk5OysRQu+GegAUKaLXa1E6si+mp9aiNrkEYkrgvlU6QWGreUYO3U85cPwDpzEkdxg26DQdyCcxmO5Po2Vh6P7GXndYyh1SztI2k12Ev5srl07hy6XtQJzpmeSi3gPOgExY+jsIMYaGNmcku9u0Yx9T0Kly/PodPPjmDK1eXEYUxZiZi7Nq+GqvXTyMtVHD9dguV0iTiHvVtuoXJ0j1MTGbYsGsDSqM0x1QCr8wZd40gQE4HJN20F9p0VaveE/vtdEz+g5GOMmg2is4d8hg7tkCel83e3lDiqRl03ReuTJuBhhU9GMj08oK0x66sXQL9wgRQgY40vSdwR61iSlhsFXDih2X80x9+xKWbCRJO+C+DZCrJo2bHisOqmjzsjKZWk+tncV6nKYJbClCfetdqgw5y2Pp9lKIO1pQz/E9v7sCujTGCLuWcSgUtgcFuj6pVaR1HfMg0U5IYKePitWV8fuY2llqkcF5kD5bybIpRhnI5wsxIjA21EJOlNnZsqePZ53Zj89Yx9LHMoIcKICIKo1apVzABMCtIMRbJ6x85kOBuXolDPAKe7A8DCzq0YzTm2zh97AfcuTmLR55+DBv37UZYiLgZ+KXzN/H//fYTnL3SBIqrkFFfxH7E3VLiIunxkS8XolouSd/UuI9yOoc1UykeeXQTdh/YjnKNtO2oqkPlCZjxNBZpaO0MsHAPbGdDYjnQGn4JzTNXYntOiy19/mqHr+9ue0DOLIIDPMYueYm1w+ye/x5lj3Pq17vBASZOr2tOkS8F4l/f2EEeF93bzABLXrXbWw7Me4ygebM5waEUh+WY2Vd11pwxtXHSMXJpF5LqwH8IBLnqdR1vdiw0n89n5h5mfJ2NUQA3zMIaiPdlTQLg8onLeOedb9Bs9bBt92a8/jevISoUcfrY9/j2xFms27wJL7z6LOoTZWZ8s04fX3/8Lb7+9ntMz0zi5defwfQM2RyS67JoAeUZEzClOdHnEnZDgqD8/NYqU+3XwMGj4VF9ThfSG8L+fkjUp3vs/JXzP2+hJZfLowYWkLXlLPlyWhCgzGGezqXtCpk1I0AVY74R4YsTd/Gv75zD5XspqCdDGpBklpABdP7Ts1L1aTloYN14Hy8+vQ0vPrUDE7UEAcsD5Zqhtmr4bOSCB8ISNISSL06h014Wod0r4OrdBN+eW8ble0CnP8JtE5lBtNZgLtSfg9eHFZP6QG7g97bvzELwstJIzK9efo115MxZ9HPi3PbUG2Fwzs6TbNDB5DszGjKzksSd/xmabyddwvWpQZ8FTqmh+/ZNa/DrN36FHXv2otEr4KuvjuGf/um/497iffSpXyqBpLjETF8vTUCtPorkJWdAMe2jVq4hDiK0G00QIyYVqcR45MrQ3TRBs58grJDxDVHoJpiqj6JK8gaUREl5MNTAOwjR6Sdopz1m7pK0izWTk3jy8BE88+RTmJleyyCOFbEoBMqdVGj5RtJzMSbR3pTZQUvgFLKTypFpYVA/xjFh4aKKVgSrHfIGb5g1G7brvqPv2xMGeOoImn3n1C0lnAbep1ENtl/dLpaXZtFqLiIhRhIRbtw4hwvnvuWKJjoqKTeAHjiKtcyb2MeYilWWUSl1MT45jgvnL+Hm9XuYmVqPifFJrF2/FhVSu48LqE6sRmOlj97CPErtqyinV7FtWxXja0sIqQclh1aESXX5caxEbtpvesP8EJ6R9lkOC/UoiHdMHCds2yFoTJrbsjmTYd42e455X1K3Wdyh5eU9KcXvKlLt8iyGTcLTuRHjnFQmCCmnU3Ixhaqv4fZihM+P38S7H9/A1TsJkrCGTCsdTVFcjjwBcpbIYbvO1psNh+RzeAaT2Gn2agkKijGPWE8uwW9e2IDH940h6i6yR033xiCOc+IodBFiJQkx24px+ucFnL0wx5pxZLiohpuGvRiQjlqA6TqJ/PYxUergKOXDPb4ZM6tJRqeBrN9CVCT9tVjy4eiQ9N0Ov6LQvBV/0foHKR+SCtx4PDQfiMeMpLlL6C63kbZ7qEyt5dBtu5Hgu69/wm//9BWu3w8YxPXDGgJi80iGIKK+zjFKxTIz/pOjNVTCHirhItbPBHjy6DZs3L0JxSp9HgE4ShbXdWIQBxo+AAAgAElEQVSMIqek+NXRBkIUefiG8WFgwDE+g4VOThrAnXgGSAbtsGPR/LwLl5thAO6vgMlhoz3wMs9JEYM/WIXtv5ZvyTNowyDRfY5d0/I9PYkgBp2sLq/AzjNs9lmO0bRqVA0l+ffCAsx2Etp9WWswDb3yWgtzIJcHv7THtLbms1xcN+TOK8yf1xxAW6uG6dkh8QG3GqQoxNzVBXz8wfeYm1/Bzj2b8OQvnkJcreHe5dv49MMvcH9hBU89/yT2P7pLKkzDCAv3GvjDv7zFXYNeJB3OXRMIgwXteU3Poy0U2WgYQPVNp+QfUsGVcHQPO7z99lkCwEy2TP5loFvfayoQA/m/eRcD/+W2JAaWHEcOlJ2yOWDnSAgmzfHiqEQvK2GhWcD7X17Gn96/ghuzQKtfQUaOYSi9pZkdpDz4fopqoYvNMyFeeWoLnn5sA+plKvIgJk4YTE5R0YY7TBeR48uhVPq5FG/SGUg9pJvtAm7PA1+euYtL90N0KK+Wiq4Eouo05/vXWMph1k3OaC81RofRvc53Vmx6+NgiHbmXXu2TntQwMvRBmuxDjfMqfa6pjwrafALDqu5ynTmjSu1GB/a4ekLURaAUZ/iP//5v8czzLyCNSzh/4Sr+z//rH3DhymXE9TL6pQKSkFSSZdHbfyQrVkgyxATmEKIUFBjcEcvRy6iFUMp9RCW2DnSyBB0qTK5Ky65CkmKkWMYYNeBmvS0KpRCQE408WtzVaol1oh57/DE8/vjjmBifYJYpDChfhhK1RZeLvHhqPUT5bQTg/MmiD+fk8H6MrF9EIaZG9yTmKFV4ttctksJmwWPMHmZu7VwbIJBsAej7/fOBgbhGqgzc5Zswt5FU7LC8NI/FxVl02x3cuXsJly58hzBZZk24uDyKiclp7NyzB0GxjBPffIleYw5x0EM37SKIMu62Ua0UMTO1CmvXrsf49FqUauPC5jR6KLRbWL7+HUqt09i4toOZnWuBgORGTPFdw5+cLEthBAVvDyQh20AZoLKRMoNrHqYeEFzR5RCWvNgAoT+gjv0xo2HWyju4BsJh3s+HNlrGkh/5nhA7JAaJIJXQ/TG6aYWLGt7++Co+/uoO5huUbVhEPyoLqOKOE2LDCNhRo2aeX/NaXejUB21CyHPKhFloqrKS9hQocJ4c7egEY8UuXnp0Gq8+tQbl/jJ7nt2k53TjWkmIVhrj+nyG7y8u4NyVZdDPCmGR2WgCU8Wwj/FKgNWTMaaLHaydAI4+vgWPHNmI+ijNEekxdREWQ4TlOrfakvvSsJyteZfDOAxSdB78OeOFrZpXvF609ZrkhKisBeUVEtPbR2epjW8+Poe3P/wZV5YidKNJypKV1Ig4YhafW26R9mNYwGg5xmQtQJzOYuu6Eo4+cwBrt5MMBAE4r1OD22wm9aDh/IetK954lmQ/BIx8cOJOPB0H3uz6XqtacptY1/LwunTX83LGjJ6XxSOvcPdvLI2Xs+cQkGeJfMMzDETt3y5NwbLG/ZyOocPfXUOZOWPp7CvrKukGGDaILjRhIQx9rR/+tHHhn9EFvBZgFra3sbAcOWb/3amagzkOvVoo2cuNe2ActNLX5siAokMtJssiIde0E+DW9UUszC1i7aa1mNy0lp84TUKc/ORbfHPse4xPTeL5l57GmnWjHAKknNlP3voMJ06cxv5DO/HCs3sRR/MISf+MwY92f3BOjg6jeXo2j+y0es6tsoiSbpWL0QpRo7m9StzYdFhY1Kqic6fScIZqzyrA91k8cjYFe0h+sg0lF1HyT4UtZQJIGd40i3Fnvo/3v7iMP35wDXeXQvSCOkc2KMWH3kXhUbpe1O8hRgu7N1Tx+vO7cfTANGrU5pFyCLWIgVKgRP9OwptsqimMmlp+sUw7Vek3eiFu3svw5cmb+PFGB2FtPcKI7IiMDUU6OOXMK+0YzAt86Kk+QJI5LObAgDKUtp5o+/7q5Vfy5aRx2UGmTW2sKStzJeYQ2+Z5+jbZBtooOd4m0n6W2yiZMNmWHawar+B/+0//Kw4++jhWsgD/9sff4//4h39AVK0B5QKyQoAev5pCLeodcDEbEashN/8uUtShl6GYUTunIoM4KnDo9npSzUqJ28QAxiEKtQoC7WtKJNBUZQRlYtI4ROo1q+1nmJmZxrPPPYvtO3YiLpY0d4YAmwgIE2grEENFCu8E4Ei5PpJkTJ5UGr+A1KWpP2YZUVRHWKgwCLQcbnM6LHVLV+wDqTX+1Jtd8u2pMXF+1M/tU03rMJ05B3n0vGPPRdNjyCVprizj9q0ruHrzZ1y+eBLViI7/EBu27MHeQ0cxPr6aNeCWF+7ju2PvYvbOJRSIwicPMOijVisiChLsO3AYazbv5ST4kdFx/HDsGLLZi+je/RpTI3exff804ioZRary81k4DUv6SvgeGMkLFhRsOdfOZwAUAJqREvdMvQ/NV/EH1Yw8DYQJDhvjoJvcvdwfeDPqlgdEjoD2G+Q9Y7I9JqLNpe+US0iB9gq6vRqu3e7jt2+dwpcnl9Hux1o0QP2BRZiXWzNzhbXsHfq3A2leHqrYPSl7F2rfy7nQhUWVXTRHseVxZCkqYRuP7xrDGy9swkiwjDTposciwNQvNUSbOjUspvjmzD0uwOhmpItYZCeHwuzlqI9V1SLWTUSoRdSnt4BXfrEfu3ZNoVRNkFK4nMLxJONRqQHxCAt23rp4gcV1pzdtQlCkPo2WnG3ih3bge/IRxn66/C/LN7MEb7MVxOIq60L5USSTcmcRf/7TcRw7voBFrEUrmBBtyCzh56mQziOlU4QBKoUCpqsB4uwu9u4Yw9EnD2JyCx2ui5J7RAwH59p5a46FX7215a8fA6jMEHjA62HAxH7mgARX5RiqkK9sBHx9NB2rYareDkj76hih4YPbA84+sHLs0kPYteF7H/As1dOwg8dCiu7ZtHpScgx0XyoYk9JCZZFUZ04F3x/Yg37xHX+WB9Lo37yvGQHrmOlruNBh2Ikg7EOJql7KhRIBqkqugvH2Pn2dVxAwAPIGmFULOVvnDG/wSCU/pu4sBfQTYfADaqHIRFSMhSuz+Oidz3Hz9j3s3LcbR585jJGRAEGxgh9OXMC7b7+PjVvW4s03n0Qc3kcUUHGY9PeUAgcL88qcE9MshQq2v+hclc8lFGVtNRm0efjAzjU7233MkEuDyDoxuQ4H0Ab5PrkPXWdiywR8SfWm/TEWztpoUjU/MfhF3J/v408f/IS3P72Bu40AaTSClJxfflTSwiVQJnJL1aiBLTMxfvPqIzi8fx13ayA1W85/06pheSYB6VwcwccFRQBlaXJHmyTESreMS7cb+Oy7qzh/s4uoth7FyqSkV1nil9UOGJBzeczDGyb/t2ydwfF2+5yHJD9LqF6Bx8qAXJ67lgMYFwe3alStvpBuRxa7NidO4JiPrnNK0CZEUPzAdRng0EB1QJHOl1/8BZ57/iVMrVmP//z//mf83//lv2BkehpJFAgAUy+KVekd4ySUNv1XJvadxGzbPcQkshsVeGG0WpS4TSEsqnKhSEuMqFxCUBDphjgNMFWqYbRQRJGTWs1DBlavXYMXfvECNm7YiEIhRqlURlHDuyIrF7IwKDXMJiDHm4906VRvTiaGwqkFpCREGNZRiKsM9FwxlrLylkbicuL+iqP+15eBAm+1nbY/za4yG6cpR2zSzBlX++ayefTntPeTtIGTZ77FqZNfoFbqY8+uvdh36ClE5Qmu6kNPFMM77Xs48/2HuHHhewZvVEOU9bucu752/VY89vSrqI6MoxgHOP3hn7B89RjqhRvYsW8S4zM1ILmvieK02ukmyZM1Fo3uzHKOzCnP54gtkVWc+mDOLT0L/egTWsGE5bPxYhpmK9Q7dQncOklaiTRwkIg14r/WtFmKf6QxtMiIyVonsV9JT4m4yIDAbbNbxbkLK/gfb13A9z810Y1IdLqMlI2CtMXiljC870jwl5wN0W2UyqqcTOHH17wjA3LSHkaNN589pEEnua7EyMmfPkphF3s3VPDrF7ZgrLDCMjRtuscsxkpawJXbK9wz9dYcuKKW8klZxDsKUI4yTFaAdeMlrCq1sHvrCJ5/YRe2bplAISTZHfqbISRpkVKZQVynHeDn7y/g1IkfUC6GOHBwHzbt24wiybZRPiZPiQcELJ/Hfmxzxo8mB4CFXGQNabjWQjEUmsuKQFbCbUoq/9fjOHGmi5XCanSLclhUoiqqlSoKBfLgE4yVQ6yqtLBrSxVHntyH0dWUCkFVqVr9R2wxd3ix9aObiQ9POkTJYHpFAHyrxh4PJekrSyH0vJcH5xgkY5/9sJxXsekzRw8wQ570hoWiGdTYuPEmUELG/5mtdOfzD546A6BtiGGjV/qacLxHvGfWdScfquFFxwpZbohWlFOOLNll9nwfAoBdBa4BUZWjcdp3lnPpLSlNV3CMvN2G2RMG257jx2PqdY2wMeZqdOvZPMTMG4nIz+rdg61lfRbSi1y4t8T5oqNTEwjYRpE3oXPO91LB5ZMX8dFHX6Kd9nH4ycM4dGQP4lIJZ0+cw3vv/AVbtq7Dr998ClF4T0KvdH06OG0NsmNn4rZ2r5rby6ZDzmlhfUVY1wdybjWYPbHCRS108PPn/BSPHMj5yydfU2I+PZkSJUJV4VXAFQuUU1SriCwrY3a2g7c/uoC/fHETd1sFtIM6V65yJI3zjynvj2SBM9SiLrbMBPj1S/txeN80ynEHYb/FCgtMTXERJ9lYKeIjO06RPLLTFEbtpfTZlBJFBV5F/Hy1iU++uYyfb3fRr84grk6hWKio0DqdfpIFbfhfsqIF/wxG6gZPcwNy/k957LRbhYyjMi6awhH88uVXpNeq770JRHKTJ+XAeogxZShWVOYxpz8FKQ5OEk+qgjVGmXri5HShLBimIbMug4yJyTFs2bIJn584iZ9vXkc8SghbhP6c/Vb618fs9FFcq0YHW7uLIMlQDCkPrchq9q1uR2QayJhT6IQER4k1o4umGUYLJYwXy6iyzECIuBRj27btePTRR7Fu3XoGcAQMiX1jEBYELOpLOnAM4rTaSe7JjIkcwElalMqZiABchV9vJIH3UPKtn2evw+me02yxZw99Vo4/2c+t9aKNroDCzpkcX4t50X/75IF4NSSYv4KLl35CuRRjx67ddOTnLU6V8IrCPtLePM6d/RoXTn+FbneBdYnoGpT7tefAAWzfuQdLty/i/vmPMFacxaYtI5haN8KCqsjmNS9OpQn4wZTZGJhoWwU5ttMkCG23o9V4jMP8SjErQvBCJYN7SP7lH4C29u3gcBvIJslDzJoHpxcRnaBAdQi58knqngRwUgcEUuYrY7lTxvFTc/jT+5fw07U2Uq76JJFfksvQoh7Gn1TRSkBRAdnAQa1hAP6VDBaDONuf2uvY7Z9QKsToElLvKQCxEKbYuirEr1/YijUjXSS9Jjr9EhbawM+3Wjh17j7u3KdcBhK6JEckQxRkqBUDbrU1XU25z+jhg9N49ukdWLuB5Dia6GctBBEVH1UQVMaBqIKV+Q7OnvwBP/54C2m3ipA6I1Ta2L93PbYd3IrSKkJzNmfc9kXDp/SQqjvF40KpCYbhFKird50vahsXeqGIB/dRxfULi3jrt8dw9lqGTmkSiIooFkvcgq8YpChlS1g90cWhfVM4ePQgahMkSULq+ZS/qe2PeB48FXxbUwbK1HSKWTBJG11nvhCwrTULvflCv8OhTyewa4ycHcj6nH5RiGOS6IaMldKVwJ5aB4iLWmjixeoftjfsZ75n6Fe3Du8dXmAmsWGrzw+xaucIM2KOkTMg4YM50T0UoK7A2B04vlHTsLB9LiUkEwPsmEh1dHheOLFZN4KXt8Z7VNtSMS2jII2Now2C91wW1rXKV/4sr8jF2MCUck2BpaUVVOt1VEbH+LOpvdOVn2/hyy9PYPX0JJ565ijqq0ak7RZ9oMsNLiDpFvD1+8dw6vRF7lu8e98eTKyawqmTJ3Hj5lU88/SjeO7ZXUB/ASH3KtYKah6z3F7lnQrM5nkVqt4hwGf4UCWlz8RZpEFsm1yLlz774JJzzie8jtsDBJFbM5QzTB8kjqXcggZwCVwyOUscWwG9rIZ7sxne/eAM/nzsFmZbETog/VZKQRFdN4af/RSFfgejxR52r6/iTZIc2r0KxYiEx+lsktxl2TUSbWTVAH1mAnIJkXMMDil6UsBiK8Dlm018dOwyfr7ZRlaa4R7oxTJ12CFLSp9s3XB8oEpybuJQ01f6Y5W7YhryjlkG9Ox1suJMisw/DBVtvP7yy+JjWA6crlFWF35IpakMcJ5TZzcyDODsxhxDp0YtJ0hMh06sHLMOSNFIWlhsL6PZo7BNH31qRB8TIlYsKW5Cvlh4nxu6kUgYH0yUE0fy8z0S9pN8NdLCMgeLQqqUdE/xcCsAKPYDTJQqqEcFlOMCV5uS+OK2bds4nEpsHDWTp8ElHSkabAJyVClLIK7AbWSUJVFPPEHGyeEBJVEXRhBFZRYnNmPgernn5+8D5tM5nzmWHsAaw28wEoPPjOEOQH5nH2eU5eh3Grg++DO7zhOXiuI06/fZfMhF+HN4A3eRJsu4cfEUvvvmI3Qas4gjkbcgT7NcjVHIZrG6PIc9WytYv2kUEeUZUScBCqvyJjYDSBdV9WKj2e0Asa+0Ify2W85aeLlHbFNNesQ78B17ocyHFxJ1ydtmUezr8IHqV8yaEddxZWPHt0FdG4SFYc23IOP+e9TEeblZwifHruOtD2/i2myCjPUECyI0qZpHlmxLFVNiQMVK+hiTmUDem87NcsUNzg/jfaIg0MK7JvTJThhBswQbJ4FXn9qEteN9JL0u5tsxzl6aw0+Xl7FADR+oyRa1muPShhS1OML6iQAz9QAzoxmOHt6II0c2YmqKkoyXROQ3jiQfLh4FohHM3prFqeOncfX6MjoJ9S6toJC2UIlmsWXTCPY9sR+19ZOScK5Qk9eCjb+dFGRl6Y+1cOKHtaosn+0yy2Pl4NIFop+N4eIP1/H733+Om/OjyOJV7KwVQ3ICW9gwk+GJx9Zj54GtKI0Rk9cUAEfskDsYNQznmh/73pgebgZU1CDLPeoCtN+Zp22Aw9b8sJM9MAbeZ1m+nRjf3Cw4z9D2hPe7bhNYXgLqdQl1++vdrjPgMAxZmwF2ID+0BgyUgRw+HC13UMGUrUm7X+dd6Nz5UWR+rxZCqeC7G84BsCjAgQ2anRsE5Bza19+L1dOQK62hWNcRneTabN5VfXoFGApW8jE2L8IDRDYujIBszZEdyHD57EWcPnsR67fswMGjT/Itnjt7Hse+OIs7d5exaqyM5188jN2PbEUYkIyItdrSeQ2LWL7XxKmvf8TJkz9jcWWFO78kSRsbN83gpZeOYsN6qramDg9d6V/KYebB9BPJcxNbIvbO8+zZOVeAo2lVPtCwc91wg3QuUBCnzkqeUmXjrYybrieKWJgds1QQtWxD61AcJWPi0rSCK9eJiTuHj7+7jdlWGUlYQRZQhrxIObEeatpHHHQxWmzh0M4JvPbcHuzbPopCsMLnFLcg1ew1Bom6fJl1M3vN4I2gGYkmF7DULuDU+fv4/PgVXL2XIolXoTIyjVKZSBrNq+cCMrHVg2lq3v5Q4OaiJN5rBcTJEMi2GJwXAXSePaNXvPrSS30/HutvU36xJjVS5wP/jx9C9b+3xT2MuuV+5BqM0jXsKCydatb1M7SQ4F57GQtJS5rDkzQC56702SHXoC4fOgbg3IBx9boAPe6gRodbp4ugm0i41DTtaKDpICqSXhuleEsYgfQTR+MSRsKYe6dSRezq1TN48cUX8diRxxzipnun3qvUrkeSGqnKNWIgJ1W/onbfaHSR0QFTKKNAB1hAlanE5MlQqBnh7zlkbBGSIUbOgJyNPz+hl1vrnxH0vYtG6Rt859ls/cB0KmllERADgOZMM0jzUnD8/W6rwkVDOCeL+s+t4Mzxj3H2xKeI+x0ExEyxGe6iGC5j9cgKXntxD6qVJtCdZTVB1kUaMND05JJrp7StPpFVaSpDwyXlut5tMCz/yKEdQ6c+Q2dUydCh5x9mdj2/wMJ+bxpGXFMhzJFgRjFqvM4jAjMB56KwY00SNGRG+nXcXYjx9vs/4f3P7mGuGaAXVbVgQKI5Eh6Q9cymzEIP2sJFEpClGkvOFum84KJj+g3fj1VRmqOhAya4Tk47TgdAiumRDK8+sx1rJyMsLjdw4twczlxY5Hw4qgCjXDIKV1TCDOMlqkyNsb7ew7rpGM8/vQMHDq5DudrjVlvEXFFValCuAnENKIzg1qU7+OqzbzE3TwayhgB1ZhxK4Ry2baxj3xP7MLaOevCSHhvdOx22tLB1nnm7KvjmpuCWTK4/c46Szav/1VgHei21AKOOJqM4+eEpvPfBWcw3RhAVa6hEy1i/NsazT+7Flr1bUKiQZV9SFk5D7gYmeQNL+Fy0xnyD7bwFj+kdvi9b1oM2diAEaZvRDl6HYHTd2/yasaDxcvldNsc0zaadqJ9FrFO7KYwc/fX/WF6XGRtngDzmxn5m4GbwCoOA0u0rLZt3lb3em9wJZkZOw61m9EwawoA0GzfPC2Uj6nurZmgJuHv6hC6kKnw0/yEgR9JW9M9uW8GcSeHwRsvz4pyHrIaHx91C4VZUpGPshdwzFHHu67P4/KsfkZUmcPSZF7CysoLvvj2OxcUEcTSCejHFvoOr8dQvDnL4j/v0uipsiR5RblhruY8LZ6/iuxOnMb+0go2b1uORR3dh/foRFCNqDdfWFCgFFSxXII4FV9D7URj+t91/ziTmZ7vaIV8njg8KiRi4ZaB4wUDg8NIxhk7ObK3a9w42tmEO64tzaXdDzm/WH8HFKyv4/Z9/wmen7mMxq3GbQnJBCbxJqy4pCitmfZSCBg7vGsNvXjuIHZuqrKpA1eVcfaq9U/nJeGpzO0sMqfkUXWpJSBIjnRLOXJzH+19exO2FAN1gBFFlgnO+mdghzKAONWMXX2NPgX1OfD2s/ZgMhADcQcJMfiPjbEBPwJy8NniNGDlfQXl4I/JLhTHjv7q5h4GcUYG+CfPjwD6mZGqRQpqqZC8HiGxcSre632tiNqHYtRz+9Dr7vWhnGeiRqxpVyQNHTjsVIHB+KGnMpRxmpcXPnRKc3aPQKeWrURN46VBQCguoULuipA+qhKVKw3a7yflvv3z9dfz93/89xsYnmJUjY80hVgupqtIysXXtTorFhQ7StIBSpYpidQxBocqHoANw6jAaeHJZSgriHPHzsPkYqFTMuz754Ey2nS2MBy/yAJDTPezmyYCijdew5qieq7Qo7LyQFDXpQZsmDSzdv4pjH/0JjfmrCCkUxShTxCkr8QIe3T+OHVvLqJYWEaRUKk9Gy3pSmkGmFeDTf5aobE9neUlDzAdZEKtMZaNrB4OiUstRMvbDDhnf8jgQp/FH81z5oa13oxgyHjeuKhWngM9djaJxxTTLi9CTFNFOSrh5v8CClR98NYseVz1XJBeDAaA4KXn1vjRTNoPm51g4AlKxmuSYyG51+SnmJeTmlploWyAqIKNOSYbxah9PP7YN47UAJ079jMu3u2j1Sew64i4NZGgqUYipaoD1ExGqYQN7N5Xx4gv7sHP3FKJCCwkVNRB3R0UDlPBWqHFBx+WfruObr06j1aGw8iS3xaP21VG/gR07J3Hw6YMoT40CPQq1U1iJDh9hup0RMpZFBktypsxr5Q3mhchYuylvReRyS4wlYkZmHL1mHV+/9xVOfn8RjSzAuukifvHSM1i3fSMCFqZeEDfdcjeN6rEDfGDDGUvmsb8DN29WyGNw6EcuYdYa1nuenf97nyHjefTy5Xyvz8BGTslqoZgBXvrqsZy0pjnXyxL4hz1KjyZwQMa3+FolznvBC30O7CPLxbL3+ULFBorsJLc1asUB+l5ORKf71pAngVG6b2bg9Lps682oGaDyWDkH5Cw6EgAkPxUVASqmoM/oUCWj9OXl8KQdpvxv3f8KZmR6TV9VmUdOn7FnUmYurmP5fg+fvHsCpy7MoYsS0l4blUqIzVu2YrQygasXT2PrjlV47sVHUStTZxANr3KaiUowsXGgFn0ltFfaaDfaqFSpMxAxxSsIuJKa2i36AFMYOQMY8jhe+JfGix1xDYfqvDk74uV25b6KVXbmIMO6PQiBkBc7OsygkYUHTiWebppTs+kCorm4ADGytIzrN3v4l7dO4bNTc1hKqkgCEvuVzk3UgYbPH6oXCTKMRm3s2zqC//Drx7BzYxlhsoiUi6i0sEFBHy9XTr+T/DwpLKNpp8JEkiAroNGNODf48+OXcHOujzQcQ1SsY2RsEjEVp1j0RR1pRky6FAfBsP/Ug2ohhmV8xu0BQoxNgmfvrAfsL196WfL8zE5y7oyBJbkZCf9piy0vVj5cxWK36NOJA2BuoIWXFgP4RomAHPpYSLuYzzroZJTTJgaBTbOJANu+VDQyzMhxQrW+hx2QNEG/m6Bg1xENfRRLZRYMTjLqLUdVaSGylQ7SRguBsjyk5l4uxqiWYrz4/HN44fkXONRarFA8XKpSSXKEw6Vsn0O0Wn3cvrnAWjK1+igK5SpXqJLHJzIlOcAyYOezcXwZc5gNSBl55NtWz676zqBPyw4Atr8G7OzaHonr5lKdXRe1MWfT7LDhJZcTnCKhsHh3BUlrGT+e/BzXLp5AjI7mYfHWRCFqo1JewraNEXZvK2Gs3uPDnHOPGPTxyaUDQUZUZTcMcLkbtHLbIeRKB4l/mFhYh4GWV6Krc+aMmoUIFJjlbqvbla6ggW6Ri2f0c6iziO9xCu4TsV36S8UBjW4N56808af3L+Pr0/NopkXWEBSAQcUhJEMiBtA6rIhx4QeX27TwqjF0tg88Vs6V8VO+iBVa6DV4T7q51sJ4Rwb1USkG2LJhEq2VRdy4tYyoVEJ1ZALdVhv9pIMydWqolbC63sfMSBc7ttTw0os7sWnjOM59vn4AACAASURBVOvDpf2mtMqj/UVFDYUyOq0IF3+4iZPHL6LZIQeowrmjJAUwVu1h954N2H5oLwoTJSAlRXo6wAhYULJ3GRl5yL0uCtS+i3OXEu3yoQDIbSTbPJ5oOY+PFh3IJrWdoDlSlJM4gcadFr7//FM0uz08cvRZTG3ZAITz0q2B15N6M7YGXehTr8mXHcoxcw6E3pcDfLqeHMi0tZ4fAHKrQ8ZieP3bgTGw0f178BAmGwYtAHD7x0J/xjJalbgyWa76yttffniUgYzlb3hAatgIOTuvn2PL2e848UAIycbTt0aK4pmhoqpSDTvy9KrOHN0za87ZnHtAdwDAKQg2kE0yOPSXHXWPlSNwQYw6h4TUYbRUDc13FfbUALKF9IeAKV00pLVcx5kTt/HOh2ex2OqjXMzw5JMHcPSZx7F45xb+9Id/xup1M3j51ScwWiXgoQULfFOEMLriVHArP0sroLAtVaW2EYSqZ2jsq1BwzuPn4isDBMqwSfRtaO06e5LnwbPt8JheFxp09kMcWvm5pB/ZaxhXMGOn+WMepuGXOyAnbBnnmoUFpP0ymt0Srl5v4rf/dhLfnFvGYlJEGkoLPe7WwLlt4kjQWTNZzfDY3gm8+cohbFpTREg9uzMSRdbol6XE8LmQM3IiUxayWDp1bWgl1HYrwKnzt/DZtzdwf4nyfMdQrIxjdGwcYRRLGFZF2eUZVEpMRdhznJSPh+jgeTIi3lg8DMi5HWA2xpkGZRa5atUpD6sivB5m4txRWFP7eXHY0LzIgU8ekNmww2bwFVLdmcfNlRFXe8ZKWhzm7GMpSzCXddBMqHmXvMBUolmY2kumdHvfpxzVVMt7NJ8uFaqVNKGIYet0u0hZsp3CRdTMJyR9BXQXGtwhgt/GFZ4RylGAiXoFTxw+jO1btmD/vn3YuXc/qiMjXAnLCY7mdYYROp0AN6/Po93MUKpWUK7WUKmO8IFGoTa6Jm8cy+M1W62TY4vaP3J8G+c7/wMTPPQLHwyyo+0VQfim0WyTP18+6GcwrOcLmyZLqdCv1kSB+t52KDm+vYyM+7W2cOPyOfx0+guUozaR33yckh0gYDNSIxb0PlZPdrBz+yhWT5NCICXnkpacSkawgj2tgTwHw+Ma829zS5Affj4o40Wp4M4Mt7FvjlTQHe1oLutK4qFqD0zRJcU4ychxdw9XQSrVq5zXwZlnMVY6FXx7Zhn/+s55/HSjiV5K+mllSQfgoggBfmKYNJTqsWty9qnnqz/n0n6t9BJjkvcq5Lt2aUl5y64BLECVrwOhQDkDi5GEJ8g7LVI3k0oJSbuDUpRiut7H2tEIq0f6OLx/Bk89tQWT0xECCo9TGD0OEXE+HLXbqmN5sYOz3/2MCz/fRbtDLeuqzBoW+01MTgB7D27Fpn27EJWoC4OEPoSBo/6kFXSTIs6fPI/Fm3ex/+gjGJsZ1a4fBPyNiVVGxgCCa1JvTJfH0PhFBPy9hN2oI0Xj3jyTHrWZTUBI+Ul0P/QZInk0UH3q2FvL0fU8ZQdc8vxdt78GGDLd5Y65Gdj1gwn6Blb9a9tatoNUaJCcjTYg6YCT5WsZuDFw521sZZVzwDtsyRXQ8OP64G34dcaCeyw6vceR6F4Oo92fMQruUrb3PCNp48eefU9BvwJEYmc5X87rQetXoxuod8DLHHDr60ugXgEggzTNlbOG8/yZFq7QxCqLvhoTzE69VolT6g1HsUxWhbqM9PHlR+dx4vwiFnvA+EiMN998ETt3b8HKwg387r//I8ojY3jl1WcwNU57YUV7prLrOFhkw90GBKTxCDFzSM6wDLQwXKKbwXqlzDp5YNqbMmORDGTkTFwOOHg5uciDvlnXpWOeXChBgIs5twbkONXEy9125lYtvaRHSWFG0i+h3S3jh3Nz+P27P+HkxQaW0xp6fdKElOVHIVV7pELQxapKB08fXIPXntuFDWuqQEYRH6oyF9vJAQqeQgVTROwkUkRGEiPcX5rtdhH3Fvv48uQNfH3qGhqdKvpRFfXRKYyMToqcGKuUCLOW91XVw/IhTRPy3DZ36AxsGhlDT/rMkVXyMs5R5z85k8JO+69efpUtoU0CgS2e5oEyYNJikT5hTH4qK5cL/jkr4T7EZ+XEtsgNcMsvvRkBZGR0Aq7SNxyy0k8wl7ax2CO5AqFK+b1sNOQROC+NbQj1f80fy0Ylr9zUQUlTxCRk2yeZhAKiQgGNdhtdmsyYDpUIhXYfjblljrFzTiDdH+nBhfRZfUyO1HF4/z7s27Edjxx+BPv2HeCqo06aoEMl2pzkKFU1164tYG62wYnTpXIJo6MTiKukHae5KJQYSb6JYzw9s+lFFPg8870de0D1YHyHXZ0LZyd9IOfGZajYQfIOh9J37PO8NeM+x9RAdB7s/kgvrdtuottbQae9gqTd4NLtubs3cPKbD1AKWmxWuJkKHZpcDELh6SaK8RLGR7vYu6OEzZuoWnABoI1HKzEiT9hj0fxF7NOEblzsgegHtnA89sM80wdAnB06YuTc2uTr5l6l/E72B9tNSpjluSAgQzFlAVYEVIlfJsXxBGOYa0T47Nub+N07V3BrPkESUKiS1oAaVxWeNHmeHJBJziV/loV23V6S+2SyaOg+BwgRAngqIcD8m200NoQsrSlmgQ837mKIMBDnjfYcrX2q4KzHIdZNFDFd62LDKuDo4U147PAG1Efoqk3O/ouKIYJSFSjU0Q8qmLu1gpPfnMW12ytIIZpxBYa2LaydLmDfkb2Y2bYRUUwLS4CgYKsSgDLa7RBffXYaH71/Gs3lNvbt3YjX33weqzfUEfRntZuCLkoOr1niuc880c+pnt1EYHWxOG/FD91aCyZ6jTLB1vhYTjGvL6h6OL4DZcDGyRd5TA3bOttslqtpYEi/8kQaaPEavJvX537tAVhn1y0vQ+fSc0hse3goKv8RXzMvhBGg4o2RC78pKHVA0h9H73IO4Ho/o/Fgqpnm1nKxfMOWc8SD1lxBGR++Q7mJTK9o6z4GOJpPS9d3QM4H2f79KoBn0KVsFDN6kgfK4J7HoKc9nr3qeS5j1Ko6Y2D98SKXtRfh6rkrLPGzacdmlEr0GXR/RSzeXcYXH5/GldspVjokV9XFvgM78PQLT7Kg+u/+2z8iC0O8+MqzWL+GqjWXvGItA2aWnS+eGidU2Pr083mtswjfn6VbeNIjetbnAEM7IBhTZaSJ08OSMTRQJkvHriufISStoiVdy2KnbF1xi3v+IyL9Vokv8kwWbO/2C1hul3D67H3863vn8dPVFlayMrrU5YZTmfRe6RrUEAAJxittvHh0A157didWT9DdmNCvtHbMQaPk4rEd7wfoJuI8UyiV/nazGHcXU3z1/XUcP3sHS20qdqxhfGISY2OT6GVAu9dHQskmlONvudHusBYCbGiT8RP7NQkumqjjKKDXPB0bTyHQ5NK5KLNtW/6ddXbglyhwIeMtD6wTzgOgQEUb0VvlpdyrgCWxYTllSDfFwFARq32GeNsy0UKzSuNvOgrpx+0gw2zSxGzWdpUlYnONCpfX1ilsgz5a3RY6dI9ayW6DF5CSMxcghJzvFgcBSkGIKml0UbeHfh+NbhdJ1Ec5K6AeFNFabHCjeG60pRpxvSRFVKCWLT1UCyGePPIo9u/ZicOPPIpDjx5BcXQEbcrFI1o2y1CIy5hdSHDu3A0HCIulCsYmJlEdqaNfiBEVq5xs7ReR+MUGDwVvw8tiCODZIjW9UfNYfLs7kAesig66o9zVuYrXqFvve5XxkWnQ44auTUxcq7mEXqeBjELi7RWk3TZXqrabi/jm0z8z+1KkVmWcKC8VrjQHVBhRLKaIgiZq5UXs2lbG7u0VVGNiW2gTNkRTxoVg6M5UnoQPRjMY/uBYvNdLPh7Ik/O8IRdO8Bg7ZaF1FHQT6cbUiXFl9ao+TlyiMHIUyhS9Ieq80EpLmFup4Y9/uYi33r+GhW6GflRBn8PyPBJOW1HmSdXDddIMxMlulDCu7ySREbHCCLfuvRQGZ2gJyKkOkXyMzgMDOZlN/r8BOZMjKYSIgxSjpRDrJ0oYLbaxeTrAKy/sxv69MyiW2sj6TRSKfYQlChNTnlEZ/XAMt67N4dgnx7G4BKThOKca9NMmYixi07oRPPbMYdTWz0g+Dymrc8UyeXQU4ioj6cR474/H8Ie3T6HRpgM54n6wRw6ux7/7989hZj0VSVChTBdod4S1IAmAYlGLO1RaQhm3nNjVpFuey6EmxoJo88Xk2B+fffJCibJThl5vm0OT+iXeomFNE18dykOTwZfr8JI2YCVrhP+4HDpjp73fuck3UKbUg20PTtj08tYGwJiXf2ifz77TkCNkp4mc1Ln35+f20WvsAFPH340nyYDQH7KlToRWb5zfo6eVk06hn5lorjlolu+q3gvdIoXhmbjXSmIujLEcW835s/Gzaxt4o0PD+qfS/Rqw4wpkAnMKFImR499rUjDnExob6YUkedyKuHHhFj587xgKlVE88+Iz2LBxlYQ8OWWigPvXF9HpVrDU6OOTjz/m+3/mpRewZfMW/OFf/hHdpIFXXn0BG9eFCIgV1lIxkRLRsaD1buCWR08yraX/prYEdI6FrBVm++lcHhb3VUfBWDjm91yINAdr1jPVDxfSe+jnkl6kTqfNp7c3JK3QGEHaB+pAKQsl099HP4rQ6wZod0v4/twC/unfzuKH600kUQ3dtISUujZZoQLZXG7TmWCs1MOLT23Gr1/ei8laF1myxGeFC/96DoYURggA5aYBxMhRjnIWcVHX/aUQn3x7CV+fuYVmQilYo5hatQqrV69Br5diqdFCL6M0GGLy83074JroPNlY+RFJHzjzlvMaB/h5hXk+nFyZtfTYFAxFN/PODi5JzgVv6D5EX0pr53hylMblRezftrilfujUNFCMLrQNLTdtuTky+TyslKhI+zIMsNzv4n7WQrMnCfDOJvCBKfc1UiiiRj0Tkw6W0y7aek1m41Szjk21lqYT+0SO//ToONatXo2fL1zg9kNUFRulQJUCrL0+2s0WWg1iGAQISo/KPjuSBVJQi0Ls270DRx45hMeOPIrDR4+iXB/lfpSJqnEvrfRx+swlydVWqYdiqYTxyUnUanUUSnXuGdung48ZELXV9tUDUsMOcH5q5PZ9AKwNATx7vSsa8S4wcBR4IVR3Lmhk084zZ8sZ95A8RQ+t5gp6vQa6nRX0ugS+e0h7PQ47p2kHp49/iu7SbQbBJNAaFsg49bj1GdmiiNoisahsG6V4AZs3B9i3p4qJWhMhhRU4VOB5N3YzbLAsbOGfpwbk7Om8cMjAIa2HsG1wF/6Qg8pYKvrqN4AW71Luh0ObVJrO24cqpqQOoteP0ElHcGM2wR8+uIAPv7iDRjvmHp8ZAypfSkT6oMoHmh6ceY+6gdXLdYnIvKkt0XiwP5+fp+eIAgVpZjT4k9TDy/NY1CGj45OxDq31vvRLHQkZxG1bX8ZrL+7D5vUlxHELcYkqczNENSpqKANhFSQPcPnHWzhx/CcsrdCFxhD0KXmhi0p5BVs2jeHQYwdQWjMtRQ2WGxkSACMtqAoW7y7ivT9/iQ++uI5GZwRhPCZ7MFtCqbCCR/atxq9//QzWbaOCiXmgR2HQBChRuJrWhFYjchWpsSv6c2afDDB5lLetg4HDz5JC3S7KAYcdQAPM719JYrVQHhdf6Kzw8lSgkbvc+kF2OGj8yPfsLLdhIEQ8+DapttE8wQF2zQOpFt7g13r37ZgTj4HjMXsIsHOGYgjMOtDIXpu8ihtfe/0BfSdK6BUBKU5KRJl42/qyEbX4wCqVNcxJ7Cl7mpo75wM3mycHOLW6mLGjAT61FfSF79OAnF3TWwfiOek6UEeAaXFjHEu4e3Ue77/7LWYXeti+cweefvEwxkbpumTLCMhKAVCWFPDRH/6CMz9cwOjMejz5/Cs4cfxDLN6/jF+99hI2rifKglJNtK2AZOXreEqqiJgN027Te6ACvgFGaABiDMli5MyUMGQyxgwirDJeHVQfdMhN5GycgQ4fA+QgSsaaf8cyKLTufebJUnb66IYVrLSKOHNmFv/yp5P46W6CJiocZg1QFI03HocUYZah3O9gzWSIl57ehtee34l6qYl+b1Hz7B7UZqNzi1tnsVQJhVMlN5m6LnV6Me4tZPjLF+fxw5VFLPeKiOIRrJqawZqZKWbiFpfb6CrwYyupDrIgLWPcdXS02MOvJ5AxHMyRG2Tm8nGx8cvHNn/fwHuo2IH3qJEXnKsoCflc3aJlDmL4DRX6xmAQVrg4uf7YD9n6E+yDC/vwUMpYuX9kBynuZS0sJ22uXTUbQi0pZBn0UQ9jTBbLbEYX2k0s9xP0GMxppa0WaQhbSJWsIYKEIt/AxrXreNTv3r3HhQ8UGC9nIQoptfIAep0OGisrSJNEctoYARPvIuXN9XIR+3ZvxxOPPYID+/fjyBNPoVwbRbvdRZqlaCcxzv5wBc2VDrfhEl+EkvwLmBgb52qXQmUEYamKlMSJ1Sg7QGcOsdqJHMjm4+07yP4sDLN5Pt4e3DqDc+f/y59hPe9zooIFLBOkvQ6HU3s9+tvmv91ui38n4okUZuzhxx++QWPuJkYKEgqheaZ+nBK+l8RXcW5pvbURxwtYtzbB/l0lrJnMUIiInaO/mjfnqvQMyHlwxSFOY0Vsd3kHgPYYzXl2PUSM3bPNyCxJzur5np0BZylZ93sCFjj3rZnEOH85xe/e+RHf/LiAZkahwpLbQyYlIpva8uEEX/A1XXRLi4wkh1irkkSOx9kNBXVmZN196qozCe9BfD9YMSXYRg5a+kRyWKjd1vRoEdP1FNPVBLu21PCLZ3dj3eoCikVi4YSpDitU0EDFPBUu9Ll45jLOfn8ZnR7p4dUQRiVE6KJc7GLXnvXY8cgulMapr7FWBXJxCy2CEtJOhNuX7+GzD77HN6fuok2hlLSMfr+gKukpgqyNYtTCI/un8drrj2PdtimEoRbKWIK75inJgWwhVXbrBsOGA4t+iInjQTGgYI6C5UcpKFHwrRZcXvQwR8oAg2PINMfBQJOfpyjhB/nrgzBbLKaPZoDTGVO3kbzcOgv/Kms0ABi9Z2M6xBlt9ZsM7XpsoL1/mLk0ls4Hwc4QGfDQvEfO5/CIAAPQLv/H9q4iN/qSl3DnjOkANrFeogRuCCxppbnTTTIQaV81V1BZcVddquDEdQSxXWYbnudPASeBRic7QIm/Ci7DItJujFPE6Hx7kSthH3/qAPYf3IRikQoR9PlZmL6Mu5fn8NE7X+D63S627HsCneQ+Zm+exhsvP4ct2yoIg/lclklbR8k9GBD1GGD9uTE37rMGTL1+vi4uO5etJZZ/hps8kb3G/50RNG5oBrZP3r1ATHKensKdI7hy1daX1f0HSLIiFhpFfPntTfzp/XO4MttHM6ij16cOTXQdKTAkmSTqBlVED1uni3j+ic14/uh6TNYThGkTWUbtAHW9qU01+2h5zSQuzNET0lTIimh2Qly+3cKx76/j+3OzaAc1FIp1TE9OYmZ6Ct00w+JKG52EWFWRsmFmkzMm8oeXMXtQXmQgfD3Azsh8OIwzEFrN2TofRPsAjx33N16RHDkJ9csBQuPFH6onjLsB3gP5IWJrYxhtDh8ow3DBZwAkLSdPmOUb5MqSPu7325jvtdBD4hg2TgZnW0k9IoF1YxNYOzGF+cUF3FqYwzKVSzh2K68SISDH7bMoOTQRXbl6tYYuhVYpxJdmKKYBikmAQhYijiJ0e120mk10Ol3O65NxEONHDNLYSBVPHX0U2zZswBNHj+LIM8/y4qTXd/slXLs+h6tXbiEOY01Sp3wqDsJhbGwCo5OrUKyNIijSAU9MAgFGOXaJEeFhkTUhZl0/3obLB3IPOPRucrz3DYWePVzgxeBzZkuj32IvTKot6KPXaaPbaaHbbSLpKnhLqZdtD71eF2na5zGlcvAkzPDDz6dw8/o5zIyWUclSlEiokZg40t2hkaE+ldTSi0A0EwMJCiHlzS1h55YY2zaXUK4Qc0N/SQ7ADBh3js9v2NCPDZx91WRfscm2ufUQsw1Fl+F4qOZreHmd9LY8UVc2nYy3zBXlyVGCLDFzSVrDUruM42fu4vd/vozz1xpoBxVkJGvAcgD0fm0ho4eh5bc5UJcqW82rLWcKTOeIPtyxbq7lyyDV7jY6FSjxY8s2zzu4iLq4PIcw4QxzOHqUolYAZsZiTNWBqVoXh/etxpFD67BuTQmlUhtRgfThIoTcaosa0VewPL+C86fO4+rlO0gS6rZQQhRQp4QQxbiPnXt3Yv3eHYhrtMG1oIVBuYTa6FlnL13HDycv4uatLhqdGBk1uVetRiIlumnARTT9tI1i3MHG9UU8dnQf1mxbj6BkVaW8gzRPyp7MQIqNp60bD5gNGFeHjpS9M4Eg/XludeUHvCy8xH8fZPDPvfCqzzqxsdVrWvjfqrV9b4rtgOU06Oc8DDCyjVB2zTcKmv/onBe+Zwvv2j14IVtzavznHBgfY+g8MOh+byyXBzCM6TFw7ECqPoTa/UG8oYCDQaI+l+WNOLbJWEONFllFMzMepg6fC7A74MX3QT+3KjCSH9HsLJ4T6f7hxtzApo2vtfjjt3CJI+dpCZtI/XwLaLWK+PyjM/j555sYWzWKF14+inWbx6R6kv4SY0DhuWAEZ78+h88+PoOlTh1RtYAgvYO/efUodu4epV2Rg1P6LKuYNTDM92Qai7ae5Wc2rIYdLZyYRwMtPy0XsR04v+2NTj+OzkEKRxpNKvvoYSSNn0Nvskx8bTaaBlzUEQ7IAS5gdinG519dxZ8/uYhr8320ILJFJu0kJpOY+Q5KYRvrpor4m5f24vFDazFSbiLk3sciQ2KKF6IAINX7FJI1XU2aQsqH6yHGUquAi9cW8PnJazh/nVBEFXF5DDPT05haNY5Oq43FZoJOj0pFiJihvzr33M0h36wmBvww3GNjK9vZz73OXy1bTvbFg0zeYI6dO+bffPV1tvD0gGKMNDOOY9Byc3kRkxgQCoX5k00HwvBN+ewFvfZh8WFuv+Hl1dn5LHu+jwV0Mddropl1eUPRIS+SWISExbWthAU8feAwS4ucPPsDZkn2goGpyJvw/XMLMhLipYNLCjdkMwTMkFmPzkISoJpGzMyRDehS7D2O0Wo20Gw0RapIY9O8FtMe1lA7lcOHsH/nLhw+chj7jxxBNwEaHeDeXAs//XAFMYdPCayQ2jRR3iJ3MjE5idHxScSlKkr1MQQRK2rl+UuWu21nh2fz3QSqHXTOr2/8hwy9yMjo8ht20A04qh3gkdPv7awhsEvALUta6HWbCuba6HS0j632pmMg18+4N10z6eLk+dP4+uSn2L5lBlsnx1Fq91AkME26ehzvFW+acogLJFtB5d896tG6jNH6CrZtDLFnVxWVClUQUqNyCqPQXZmWm3nXSm35jAY9B3cHMJLDq+izB7QDSKsGxIPMPSHfGxU62wCQeHRkEKitVpKVsNCq4b3PruKtD67g5gI5FSVkIekM0TqU8IixkKINp8BQbzCvCPZ/l4OxgbCp5+X6m36AFVcPwBkEA6DOWBiIy3gPUbutapxg7ZjIi4yUOnjuqU04fGg9JsepgrXHIfCgECCskshvhfdR4/4ifj5zHivLXZRKI6iNjqFaH0OlUka5UkZcr6E0NoKQBBq5upVy4mgRKuDijQokK210m4Q4a+hHVJlGFd7KyLBdiJAm1D0kRdprIUsXUB+torqK2n7Z4jdwaGychvOMSXGyNh7o0QNi2PhKKgnfgFcRZF6V95UnwEJu3sZlKQxNvuecJq2qtEWm+0wMqoVRvdxOMZ5/xQJ4h7bduK+lNsDYKXD16RMzGgws1TIYQPJL3P3Xufs19s8Dg7xp7HOM+ZJ8LXe4yIOqEbJNqeNoIMkOHR9EilyB7mP1aHWfCuOq9oA9QfpM2pSUk2YhYx13PRvy8faKY6wIQ1xpZW+HQ8pmFFMREOZn5h5OmoOoj0e4Px7BnSsr+PSjU7g7t4zNuzbi5deeQLlG97Ys4cEe5ftU0FzJ8Om7X+Obr6+jVxxHudLE375+CHv2jCLsz+W6eeI5yljYcrc5N7DJAC9vPeUPuYuq6dCbLiudkSSIb3bPXElj3ahATcDQw/upD0fibHzllixBX+xm7g9QMWGAlMBUWsJyq4B3P72Ctz64gDsrATrhCNK+CKpL6yzSlEsQZQlGog7Wjvbxd788jMcfmUGlRNJIy9o0gFoZCpjj+yJJNVZrEQAqIFSKGnpZjFZaxtkL8/j8m0u4eIeIoxLq9RHMTM9gctUqrDTamF9cQRqQHZd+rJJvSCSEOPMW5jQHn0PTyrLlzz/g3YnFdwe3b3k8O+Zde5jRM5vOn/3GK6/3WT3ZJEf45izvyKphpMqEb0x1LBwg0L5h1KJDLizHviVT2u3JremmYtFYYSXkOWR2maL06KZGkLIMyUKX2jdxZ0f+Pb2PuzZopWs9iLF21RTa3R7uLM2zwC8/9EDbMSmkEG0aAp4SYqHX0bXoT5wSkAtRTqiWMEIvTbjBeRwV0Om00W5R3pyiZK71o8Ovj+mROh47sBd7dm7Hi6+8jI079qGZRlhuBTh1/EfJr3IhGlpIXX43ff7E+ATGJlahWBlBuTaOfkjdJqjFrxR3mW3Rx3GpYuacu8IGbx3YkBqe8bGdC616UmoO9+g1XHGY2k4+fxTEpd0VZGkHndYKur02h1GTlMLJ9Fy0USjnION/d5IeFttt/HD1PP744R8ws2YE+7ZsxMbRMZQ7bcRd2pQ0/lIpyU2GA+p9QHlmxKBSjuISysV5bFid4JEDIxgdoTkgr4tEMqkFm4m9KphjJsEzvpSw5ufr8CFhjIWXa0KDwA9KYFvAvyiPi6dr+0NPEg0Hh5wTmWYFbhEz1yji7Q8u4K2PbuDeSoSEZDaYTaJwIOkvSVFPRoBeJ0X6GBv5RPYP6QAAIABJREFUbakMUkfK9lodkdxQWMhCbflQA+aHGVRjqC3ESnuTWspZxRhLbgUZigFQK4XYNFXGWNzG2pEMr7+0D9u3jaJao5B3DzElmcYBgiKp4BPQKvC4tedm0Y9KKNUnEZZHAGLqLI+W9lpCMg7avYO+p83L+Wv08NqWjfPaqA0WSUDoWcoHaqx6clxBoowszaHmv1Hz+pRy5Ax06eHsh1V5UyhLYyynuTVmc/yEe6PB+ZoWdlRHwXK4xBIrKFFUYQDZGDoJb8hfXpte2bgZUQN7BoLsurZIKFxsm9hCjNZ1wc8dNU/cB3Vmdx2WGmIN7f4GruNoE1lkD7Q/GwK3/mHknkHZUQNVcmzpKa7j6V6re9YvrqBxJ+PHz+1X+3onimnC8QZS9s0AnekMslgwDbTJkWjuIN+XWkOTG+F50s+0ylV3z4Y/dZ4pYtNM0Zq7j+r4GLdw5HVMaIiYOa7QLSBNR3H2xHV8/e1PXJD35HMH8OgRar21DHRb6BNpQELESYD7Nxfwu3/+FD9f66A2EeDf/d1h7N87gTCl0Kq3Do0N9BhSlgijPa02jBMyPMNv9sONnlu2Wn5ABRBki71+ny4lh6drUNh3MLRniNo7hLQIy0COEHsWzVOCiAAanXV9KvqI8f4nP+Ff37+I280InXAMKWlskrMbUJhUUk7CrIdK2MWG8QD/8ZeH8PTh9YjCRaDfQtanqA6frNJdiJlC+TcVN9OZxGk//YA7NVCSVSst4uyF+3jn43OYXQ7RC4kwqGL9mtWYnBjHSquL2aU2OmyTIlGZ4OtnglU0dJ+3M8tJLs4W8RU6PAbOzyccBnR5/tygfIu9LvdnhNHjyJCEVjX0YuhPjTzrzVihg86q9F+VfDEO/NDEex4dX5jndbDPmKuEVEBoq2wYkcrBJouwG/RZGHg+baJLMg+Wx6PGSV/JAI+EHOIChWL6DCCGF66Pd/1GtPT5cUAhsRRRP0QlC1Du9lFQfZhej5rmJiiWYn6mVqOh5d75Fakx7/RYHQe2b8WRg/vx0htvYmT9Niw2gQtnLiLr0AbPwTGF4kT7R6qOatUaJiamUBkZR1wdRRhTwrf0bXOSSJ5jafbfgTsfqVk0wycLhpg5NY0uEmSV5W7jm9HXFybdBD2qDG4uoZ920CONuG6HvaNekrjKHwJxtNnI46F8gpV2E/MrS7h+7wb+/NHb6MUJJtZMYN3UJLaNjmEqJNCcIugRoOuD+t/SHHDokCU8qCE7PVwLUTSL1dMtHNpbx9oZYlJp8zYA6p8iMUMNXxlUNc9ZK7v8w8YWo+8eWrhCL2dSUbaeuScvGWpagwTKSDyaoCQZhbSGK3dT/O69y/jgyztoZ7E0b2Yg4eW8qePgwJm2hGHw6CUy0mfq7hLBYWU6cudpkC301/ZAfgvds64HV6WmIIENDLPTkk9K7bam6iHWjBcwVupi24YKnn9iCzZtrKNSTlAuJoiKGcJyUapCKQeNhVMVWNFhxEr2CqIMVIl1UZDlDS4nfOvhx+r5JM1AT0gsh+YA6HiLsaTPGvY+TCZC59gqFUPaq+aVKKPFc63AnQfSY7nYfima9gte+CJe6NUHfjyOXlcCu4YPVuwzGL8pU2WOhk2agUgbN7eXNW+TJ0gLN/gztLcwj5XHyNk8uHWuXRqcl0D36zN7Ro34xsN+ZuycGh0eV+9ndk2mH7zcOgNrMphaGOfNg8+48TW8MAADKz0YvTBVzvB5VI57RmOl9N6MreLohxY90LqyELIB5GGGk22MsqaWZMBATueMx1aBuJ51JBr/5btf4sbdeWzbewgHjhxEudgGWIyXkqx1jQVlbmX75Wdncf7SPVTHq3jp5SewceMoktYsrl06j9VrNrBwPPmcX3z0LT755ATGJibw6uuPY8eOUUTZgovoDFfps33S+bD0CeH8NdypNtyISdaAcyG7fD9wPrzDYwKs2Q5pOM51ZfUZXZ5aAb5Om47BsRQvSpTPKmuFDOLcPbYNlG5UEq22+T7e++Qi3v74Iu52ikj6FcrQZcAlsTlK06HzOcFI2MW2tWW88eJePHFoNQok1p12XPEAV7NSKJU+l85Z0ndLIyYYSIIpoQK9fgG9rIz5TorTF2bx0eeXMLsUoR9XUK/XsH7dGozUR7G00sJio4duRilAVKyla1C3jKv3/ytpsTI8QiDlZ64QUS40pmk7ctbnYNmAnm/b5WceUOTcfwVzBOSoMpNKcH0KkBISmW7lPqfCxuXgKJcnUTPt8tLoNaLBlt+CbOlc/0RuZxBd+IwD3weH0QMsBQlm0yZWEmlTwu+TdSZwzvLHWLpEPtQ++uG0ZR4elXEOuG8qXzLto5SGKHYzFCkRMsnQozgpLaV+hlKphLRLIDFjICMJirRoEhCHNlYuYsvaNXj99dfw3GtvoFCZxIWfb6O53EGBKja5FJqoaa1AolHRg6NUqWFkfBLVsQlU6hOIChXWGAvIGzaNy+FIjnt2f7p10XiOt09QDQyQXc93lN1mlmKXXtJD0m2i3VrmrxTWoqIGAr60WZIk1eR8or1ps0h+XKvXw3K7ibnFBdxbuIcvvvscsyv3UR4po1SOMTU5jq2Tq7CpVke120XYo54e9MQq46zMAx8JVIEVdFEsrmC02sTeHWVs3pShUqO2SdRTUJkaqpIx9tOSyP2D0SVMe4NjYI6+ashCfuTllhHgYlJAQu70hwqCqHVLMynhp4st/PHdS/j61CKaWQH9QpHFIjkkYKkJdp6Jayrrm0MVyvx5WRa5bpzm5rEnq0BjaKof8LSHRSi1J7EV09haoM+XytREOjWMFDiUSmX7e3dO4PFHN2Dz+hoq5RSFQoKY5EXKBYAcGgZhWtXHIEuBhh2U7gA0cGThLj0wfRBFA8pzZYeKsWw6H8TaxbE2n6V9Q59l+TmUFmHVQMZ8qWbcwKFkg2YWVdeJWdecHs37+hpI8Q0ZGwyvYwQd9r4zQI7ZgO1zLtdgNZlPlbjNaQbNm2CJ0+Tg2MbXP0wdoDOwqBbQQJPPEOaGUe/bpDzMS/RSE5hB1DEdYMrsFPNBpN6zY7Q8kDhcXZXTCQoCPKDs2XVnp/jjfNbTPNU8kT23aR5658pIkg7Rv5YrwlOv7JzzhBWouYNSD0y+Hxt/zaUjQ1CI0VtcwVv/9B7OXWuiWB3HU0/tx6HHtqFcpRheSzovGGAJ67hyYQ6ffHwC9xa62H9wD5594XHM3rmA997+H3j8sSPYu3c7S/jM3Z3Dl59/h5k1a7F77wbUaz1EUHCoe2SAddfxzJkvGQMnoC96EDkTqiCOV4nXN1XyxrzcSpNBMiCncyPLXVp/SW67CR/LXudtR46uyozk4DAHKSTLRI5ZlpVw614Xf/7oIt49dgNz7Ri9PomFS6tC1sZj8WBh4qpRB3s21PDLX+zFI/umUS2sIO2RNEtemep2OqsJSJpYL6H0FwKlgYC4foyFRobvfryDL4/fwL2FgFto1sZGsG7dWlaVWFhuYmmlzdEWyokb0HazcXMyOTnY8TEHk1yqZPAAl8JrzXLkhLjy2bsBpKdz9jBwpyEN0pF7uU89Q/34N6M8Dy+5SXOHkeW2qbXUPW+DKGArFxmmzcAPZOgx35oe3f5gThLRuStRhvtpE0sptesiIVGZXANxEj4VA8RD46HUYXhjqJeelyhWBp1UkarnDdG41bCI0aiE9nyDU256bUL78iyVGkkrCAijalaSKBHKjI92FLIUtbiAzWtX42//7m/x9Auv4/5ygLt3FlFkr1bajkiZvHyVMQGyAvVlraE+Oo5ytY56fRzFIrE6UgRhbfvkGXPazTnLzkjbJMlXs40+ITUwLuYUK3MvjBPZvxRtKmjoNNDPuuh2mshSAnFd9ChHSfMlrMKSQJyFV4nBbHa7WGm3Mbcwj9nFezj10/e4eucKqvUyM299AnPjozi0YQPWlUsIGw2EXcnTYmeaO32QTIkc8llA2mwJioUexuvL2L6lg507Y1Sr1M6J/lICsRcuUWZXwjl69huj4R++HoBThKYMo3BZ4lRYhS1VTBFwp157FTTScXxx4jZ+/+efceVal/WG+lGBOyUYGOTNrHkl8lH5oclaRnqYyBrTdW0G0atmFUSY76lhJ+WhOSr+2c7K73wRV/BQCDLU4z5WjxUxUU4wXe/gqcMbcOjQWkxNFFBmEJehwEUN1MCQwgu6+Ix9I6NM33OHE11ttthYu0y8atd4lp/RTnfNcWRvzA50r0iB+s8GJSzfnUWhEKE2OaaLWtX2ec1bGFWT1x2YtLw6TztNcikGDyz7N5syz/sUmmOoalUBq4Ej915T9TaQ44MP+95jteQU1XsZUugeAHmWHzfoGOfMmgeqfOTj7s97Jl/Q1T2m77V5z+4DSKv6tHu2eL9O64A/bvNu48KPrp8xABLUAx94swIzfp3n/TjWUz/Qhc91XIfHy1hH/lwCU9pw3qRJeLmoHtyAw/GQcDwvZxMXVoaO708ciON/+R4ffnkdK50Y1Tpw5LFNeOrJ3ahWaOO2REiYb7OEbjvGV5+fwbfHr6EyOoHHnjqKudkb+Pard/HoI9vxixcOo1Tk+B8azRbiuIBCnKIQdl2Eyzkw1olJwZgPElzIk2wX2R1dC6SjSo9NBWa2zi1B3843B4O9tl30uNK2yvsUdYgFIA4m7Mt0aIstEhXnYhJbLAzNkJGESFDC9Ttd/PG9n/DZ8Xu41ymhTVX9FM0I6SxJRQowpf7pCSpBC3s21/D3rz+CPVtrKBWaCPodZGmCTPP3hJ007CH9VKkIjeRF6J7ShCSDK1hsBfjq9BV8+d1NzC7HCAoVjI3WMb16BuVyjZm4lVbCOXRW8CIoY1DmaYBTMmA7BDps2YtZ8ip3ve1mvxvGK/6/hwGify1+/+svviTmkIV7xdNlio+ZZKFbnV/p0ICxc/JRXAmi7xNWLFc1dkwb/14GwosiSQh26KHEZghgawUZ68ktZh10STemn6HgPCUN69IQe4UNwwNC1yLmzQaDwBv/TIs0OGmRQqtBiHqphi1r1uPu1RvoLjXQ7yTodjpc8UodGgSsyGtpXBrNhnScoOtn1D2CRCZSbNmwBv/Lf/rfMbNpP27fa7AYMcNZXmxUOk0MFL2NoCm1NKphdHycP4cO+FKxxL3c4lKdk0EJfDLI8vKoJQavZ6vZdGPphp1Y07LU4jubSht6zpMSgWzeHK2VJS5ooJAXFTP0ugRoU5A4MgE10dYTRon+EGVNY0O/7/V6aLRbWG40sLiygsXleVy7fQnfnT6O2ngNUTFGWIgRxAFG6mVsXb0KmyYnUG8mKBIrSnDd5YHQUS3CwVQmTmNQLrRRju9h7XSCI4fHUKu2gN4doN+kqgOgT5WOvDLzfCq36KzKw0teN2DH3ou21uJKV0rE1TBvmiAIKXQfcZVTO5vEOx9dxT//8Wfcp65i/SoXNQQhjQ1VQVOSriTzclGDUxWXibFydTG8Ao4Y8A30JlSv2bxozzmS9SuhPV9b7gFjwI8U6lpnc8YhghhU1NDH/8/Xm3XJcV7Xgjtjyrkqay5UYR4IgABIggBBgIM4U6Ik27Jk2Vf3Xrev113dD/3Q/6Qf+r1XP9htL7utK0u2JoqDQBIECRAkRhLEPKMw1JzzEBG9zjnfifgyAV9oQShmZUZGfOP+9tlnn7WjWYzlQ4yXe3jz5W3YtX0CuVwXQdCDF0RwCcT5niRpUfhU5x79y3VQrRqm/CzKrFlMRrKCGOZUdjfDwunqQqFAA1x4HSoizs7i9PHz+MPv/ohSuYinnnkKe57aKCW6etTnxNIbLKd2IwoElOHrWw3NJm4D+UEwYdtcCB1sukdDxmbSJRo18wV8SDDXZ7BuUVF6TdvjSdtR9XHSkamezmauFITpvxov79/BzeFcMydJ86m1o0x726J43VvlGDtQvy9Z8dPFn/GYMqF8s9KHDIrMs9qZrto+ie7QVrkbMG+DO/qZxpK+X8eIgi2eNGqwbJ6H/mFjXkvrlswnPo1KiJULzRtAx6a59F3G/JfaVLWLBpiIKbBek9Zdkg1kZXEkCyUeEz6W7rbxi385ilvzGTTDDsrBKl57YTeeO7gTARW7p4QeMqvm8VBEdaGD3//mNK7dWUWhMol6Yxmt+i289p3dOHToCXgZAies6BJzX9J50f1L8eU0Uc8GWkYbZxYCs7+YdUzHPqsoVKzRX3HAjsJp1Cw9FNoHSzEio/Ck/JG9XEO4+pruBzJCZL4TJqDnkagG6cyG8bAK/N0vT+DIySXUuyV0QBVwBHzJyKLM3R78sIWs28TuzWX81Z+9iI3TFLUhWQ0lPAmY6B+VRudsslS7xMQRmOPEhgKqzQAnzlzH4RPXUevmEXt5lIbzWDe7BkFQwspKC9V6C73YR4b6nQ8lxOsRxknLrglelL1v0GNUD+8i4ZI2ZP0iPT3hLNOG2laKSxKiy2zOdrRFlqzUDH7wIJ95+7XXjdBAWLYMI3Z2bjMdJYEgzZZTBkkuJA/CmxTPaRlAfLhWB/oBhizJhrEQKgMS876+0h9RBl0HWApbWIxaaLKPmCT/6obCd2FOKIqQdfzaDcFLR6KNkHtls18CZiT0ZDmnZLMGro+A5mwnAhpddDtdTnhgHYFD2S7EVHjIZ7P8nCu1qpwgaNCGdK0QQSbC7l278Vf/5b/DCSiFnDZ26kwxriSgQpCOqkDkCkPIl4bhUOUDE24jxi+Xy6FULsOn4uOOD8fx5BlUR2z2vSRCMAiSrU0s2SOsQ7yFhxnE0WSnGrRk7NvrEgNHerg2h5fJpoWeMfE4o6ai8Kp5jp7JCCKQ12l30GzTqaaFpeUVrFaX8WBxDp+f/AxBOYtCocD2Lk7gsa49l/cxMzmG9cMVlKIMhqIMvC61p4AqjuzwmCT9HT1+BM9pIRc0MToyj107SDdHfUR6CfImE8pfF7dkptund/1ZaDITapJxxeOJx4UsAvSXtXBxgHZcwMMlB79+/xLe+/g+J7XQ6ZL0YtK0BDrpOpKwogabMmlThk8W5pQE4ttI3i/fK9qTlH1NTtImESNZp82iopNbx31CxZtDB5Xd8uIuqKTpaMHFSD7CRCnCuqksXnx+M7ZvraBQ6LC1iOfH8HM+MrmCAWzpnEuijTQWuU4e6yBMe2uIRpkM2709eUhjhKsaLJPYwKdB0t8V0Gz6OPbJN/jX357GAuU6ZWLknC7WrRvB/r3bsGf3JkxODSNLpzpeEGiDNtnJmq1jHxAV4HF72qcci5LWB+P3mknGPytbpGCC9IGWXo+ZO9NRylja361p/7bWLZmbNhozL+q1E2bLBlZ6ELFAH6+HA2FSXZ8TYKTXsAGVbEMantHN2Fo20kForffJvOLn1soYCnwGwKgOcv682XLtkzy9rvNPkypkEhqwb8adLmDqoWcDS21zm3XkNjEsMdl8hFRqi+QwonPlx+ZSXiaRJDmgWKFs+p0ToNuMcen4N3D8PDY9vRvZEmk7I3R6WXzy62M4eX4BXScPj8yqUcPevVux98AOlIaJuasBXapcQqW/SrhxoYp33z+J2/eaaLXaGK708NO/eBlbtpThRKt80OJxzDYqKjswi4Ey2/Y6xs85YMSvoUYzzoloEcAlIVFBFgakGc9K2fxN8XlbgsJ7f1oUgDZ6zdrXBJ5Hognm/rjruculnnOUCdAL87gz18PPf3cKR86toB4VEUY5s9DF7BFMYVDC3tlYSm7t3lrBD9/agy3rhxB3Fhkg8+E4NPoz8iRVHMBOMHKAF9KFetxHs+txMsOnX13HF2duo9ErwM0SeVLG2nXTPI6XVruoN6S6DEdHuPqOFC+QQ5bRp5n2S9hP06Z2NFAqXYjlGev1+GfKuGfxpJD91iEyIbweqc+q3aXaOJlDjwC5t14nQ+AUeadvMhPfaHP4YZIxoKdNE+rRUKypNcrXsNmD5HPq7KxZgSnw0++1Q0SyP2RQDbtYjJqooWtwMY05gYSyfiqK75PmPZLwoGDRZuaowWnDJm0WafvYpz/jwI9i+J0YbitEt9VB1vPFqoQK5ZJXGoBSMc85dY0mhSA7CDs9Y+xLo0hq9B06+ALe+cGPUShPsr0IJQhoOr4XZFEoj8APClzaSDNfGBwxkAgRBD6GhoZBJb5cMlZ1ffGaGzgMDzJsj4ty6LLNoGFgH6BqweTP1e40mImLQspIJSDX4cxM9tozzBJdh0X4BnTSzVA5LvKNo0zfdovKdDVRb7SwsrqKam0V1dYyPj95FD2nBz+Xhee7zHASEGhRmwQOxqcr2FAewaZcGcV2yGCOQna0cEjmL7GBlLFM5s4RfK8Hz1vGULGOJzY52DCbQSFHTA3ZlBhLAA5hW4uXyaruQ1EcLtcFUQ4h1EYcPmbLG9LD5dGMivj6cgPvfXQDX55bQLXrInYDLu0ibSLaOl0nhYlTLycFbuYoYyxM5BAiZbboJoTbNhS+7mWJJtlGB1bGUoJL+k1+ebzL3TAYdlkPF2K05GO67KKSa2HHpgoOHdiA2ZkCCoUu/KAL13eFNc3mAb/E5pcE2pl88UiKoKwUH/XNTkvtTHokpXw1DGkBDz6hD9JJmo1HIVUq7VXEwsMOPvn4G7z/ySUsNkuI3WGe626mi6zTRiHXxdqpHJ7ePosnd23G9OwYskV6VrNRU4oas7EK0nTlMu1na1tUZCsDIAVkyjYpKNRFl95mHQgN8rfCFqmOkl/k8DJ/yCzggxPPMHFJFQbLJkMBDY8DBUoWYE5W5GQnSQ7Xya/4Gtrm5tUECAgTrI8u5NcAsLRBrw2Gkw/ZjJZpvwQzWuNVGUsFcXoP2j6DQM2M2yR1m6eHGXdJX9j9JePcNLLVH3xClXHJYVYynzaJZvxseuDQPW0AyLk53D1zHe///hgifxi79z/L9YELeZIjxbh87ib++OFJjE1vRXGojAtnj8LPNPHU09ux/+Au5ItdoFc1ZsF5dLt5fP7Jtzh67AqWV2rYvn0Sf/4XL6JUbMKJyCeTVgNiEqUyg0SmDWlih64UADOGN3uhqWaUAAwS+nPlB42sSX9or0gX2AJ7BYTWIdIknrHUhT+s41jkVzKlUylJOpiUXJUQUeR4aHSyuHK9jl++dwFfnV9CLcqjl8kbexEahxSdomu14Gd6qAQh9u+cwNuvbMPGNVm4MWX5dniNVCZRjoly8OV1lJIZaN1lfTdFOHy0e1ncm+/gs1M38eW382iEtP8UuMrSzPQURzYeLlfR6BJJYwgdA7S4LV2DL0zDyT/pPOnvFut1Hl8CBvmeuSk0OYWWBgVn5ooDvnJp+FTmqUzF/jVe5zkzcgQM9FSmliB8EXqVD9j6YflCza6QuUUslTQmbWJKMyojZ/aiZKPiQ6bmuJjGItA3GPOla4dGc9OOQiz0WuwrF0qATbrPLAY2OlW5TTJgdQ5oAMswf4yWqW5sGLJdhu95XAuUa7IaVjJsd5DrOCBjOKdHrLoL3ye/MBLzd/g+fM9lvR2FQokyrVfJYd5MnKjLoeC33n4H+/a9wA7fdDYiDdzw8BjKlRG4VNnBsBkycQUg0X0JOxkxezU0NMSALsPhOzrdZSRxUNk5a/3VdV8P6dyRGoI1ZUp1EjIA6XXRbdbRawuQYwDXa6NH5cuohiwNQ2bHpL95cTD7k9pOERNHYI70CGTV0mm1WetRrdawWltGrb2KU9+exEpjBY7vwPM9FIoFvm476qFHDhX5GKVsgD1rN2BHZRy5RgfoUhsS6UKWGWYxZ2wmIRMqD+W7LZSyq5iZbGP39hLKHGqlxdOENvhoaJghPu2mlDc/FG38htKXMLuQMCGzcD46cQ6rrQI+OnYTf/xsDpfvNNEmESxR71QCPhT4xdM04fkNq2bmSAolUp0FT3BLD8e32bdI9FsIJEswv8+knZvQE9cZ5nCMKbOlLDdvDDEC32EX9OkhD+NFYCxPdi5T2L93FhMTJBugzOwQftZhAEfiXyp832nFuHD2IlZWasxGe4GHwA847E9jslAqIl/MwynQIkCibNKv0SGGNiM1KRXj0zRMySc96RM+rdL7AsT+FO7equG3vz+GL889QL1dYbNU8ZKjTGUfXqaNwIvgumQIWse6CRfP7pzBzp1rMTJVglekxAjasK1Bb0LmAtRU+D2Yamb9twmnJCBN+8QGU30MlQY1FLTKBplmUluhVptNUSYpRV0WE/gY0JXQ6mZ102vZ99J3olMmwVD1+lzm0CJRVdE5ycJuMX8KIhW02mFaOT33i3XtayZtbO13rKE07aK/181B4lQWiDbX53szNU5NtCQB0ebgk4Dl5PuN3jKBLOYaPLkozGnAHM1YzXLmyUMHCToA0NpAB3aaQBRSLWL5+gJ++4sjuFvLIhgawv59T2D/C3vgezGW7tdw+L1PuWbqS698D3N3LuL08U8Q9zp46tntOHBwN/IFysomWtlFHPq4f6eKP7z7Oe4/WMYrr+3H3n0b2TOT7HkEFIiSjA70stfZ7WMNFrNgiFzHgDTzeR0aduhU9kx7sPXLRQnsspxKEx2UTbXaUvYUWT/pUrL+mwNoAvJMbIH3GjrsZtGOcjhzfgG/fu8CTt+oo97NISQ5Cq+PtP5SNMpHHHfhoYpKrotDe2bx3e/sxJqxmMPOdFDkg7FJ/qI2EmxD62iGI9CShGd84yJau33cWujg42NXceF6lfWMVOd8dGwYk1PTnFixsLiKdi+DiI37dT6YRAvdRDn71Bx67PlmtacdGpVjIYumFK2kViE6fWzZgHmXhmXlsdT814R0ec2X5Djz2GneASU78HUHXYbNnLbpv/4hIJ9hXR1tqPyzoMxk8FgUINOdRidHo1XYDvGt0YOw6taEpZASwAQMKWy3gh4WwyaaUUcyaa0MnkEgp4kP9umS9w0z2CksykkO1PHkg0bwynVRzOURd7pc9YFO9FRH1G1FIKNgtwd0GuSl5SObzzItTlow1yXz2i5yQY6BVq1eQ3U6BlfmAAAgAElEQVSVJqWEgClBoFIZwVtvfA+FUgVuvoydu5/B5NRaOETbk+8Nt4FkOTETZypNiMhUkiLa7QamJyYwNj4N188iYh8u0j6ZNViBmhkk3NEq77HXXYuoIAo7DjvMxHVbdTH57bQ4qaRHlRrIdJXBJFWkMNFH1tGJwov6T9ZPKdlFdWvJjoTunypiNJotLC+voFZfxUp9Cbce3Mbth7eQcSVEXRwqwfN9rDaqaLU76KILLx/Az7rYs3UrnhidRLnZQ7Yj2kM9zXCVDaPRo3v1GcQ04TrzmJ1q4entwxirUGh2CQgFWAuQo0EtWchJNg9Tbwbdqhs4BcfpZWRRbedw5U4Lv3n/Jo6fmsdqK4PQy4rfH2Vn0QJCFtQmFMT/GmYuJR90tveDOJUEECOsEzOh75PwhHUCM0c/nidK++tCz9mpwrzQQssZUGYjCNwYBR+YGStgLNfFRKmLQ/vXY8/uNRga6sH32lycIcj5cHJU9L7IG9jKchuffHAct28vIsrk0QsplV/YYseNTcUGD2OjFWxYO4E1M+MYmSgjN1wSk2fydyMfBipqTvOftT6GqeONmxA6bbx5IDOC2zdX8Y//9CG+vraC0BlBJjPCoS1ZvKjWugfPdREE5PIYI+7WMBysYmZoFVs3lrD/hadR2TBpNmvDYimgU6DQBzLMKc/0nTSlhlQN8FAGUe1BZLGUSWczWPYOmbAoOvGsOntMh6uOzRwoknvSkK65vq3Xk8Uz1ZCZW++z1kiAqlmpeQyYk4V1wHgEoFpaHrNIK9WSgoiErTTPxCDMYsDoZf2uwWw+vle1iNHSZNbnZQfqI9SSjNkkgcZcf5AxFBwhfxJgq9c2SSjsrUav0RrbNkkIGmI1/pMsPjaelKGxlSFNKDFGKOOL3xzHRyfuoh75qAw7eOnQLjy9byfinosvjn+Br746ixdfehvbtm3GyeNH8NWxz+E6MZ7dvwfPPEdsner0Mui2M7h4/irqjQ6e2vsksgGFCmuUX5ls7bKJWwk79rizGFU+/JvfsVwnIV1s+xBtnpT5kebSdcc0oBlvg6a/2jFyjpD2Yn823sPNPE6iCCZSII6tiEhiEhfw9aUl/MMvz+HCnRaamQJ6EbkykFKXrkHrJzM3CNBGpdDBwT3T+NHbz2K01EUmXEYcd5BxRcev1W4oSiDPQGFWIj3FXYI05VHko4s8bj9s4XcffY0LN5qIXYp8BZiansLE1Di6PWBxuY5mm/ALWUbp+qxUUTq+WdJkifEep0vuA3J6NjJVfLi2vBU2TTFLSqKl5HcqZVPMlRQi0Plghnvynd97/Y3Y/gK7g/sA0gCUVxDH7zFATrCVCKvZZkMntgnFCfNnjIOp3wzQEDo5pZQUCFIXkTUIWcRWnZCB3CrpDQwy1Yfs+9dQ9fYSw02VsB0CIuxno8HBIkTWx7nYuG498kGA5cUlLC0sw+3F8Hoxs3K0WDEr1yNwRbYikgXUajSRzeZQGRnh0Gt1eRU9siiJQuT8HJ56ah+ee+lV7Hn2eZSGxhHRYONSTJTcQA0nVDoPTgvQ8Qkk7KLdqrE2bGZmFhWq0+rnELk5mVhWEoRGinSPMeM8OfBqSJYmPYU/ey0qdk8gThg4gs80sYhZI+8dCTPSlBTAreFGumMtGcVALgzR6XbRaotJcKPRYHBGjFy9UUWttYo7D+7g2t0riBnIZRBks8h4DmrNBnpRT6JQiNB1InQDYMuGdXh+7RasiQMELUrDp4QM0k+Q0J9wLJnsyulPant14XvLGClXsXOjj/VrqKarnHR5I+HxacIqHBE0u6FqdEgYSz2R8dlGZH7ZxecnF/DbD67j6v0un9CjTIGtR3RO82WNtoTnjuZXsGWJXD9h2sx6qeBXwttWyNWEWXU895+mZRAn41ZDuNwvNKcEBGgYmiF23EPWy2A4G3PR+7FyzH9ff2Erdj05hmKJav+2kM06cLMBMmTwy3CwiAcP6vj00zOYm6sj44wgypTR6ZKGktzyCeR20WpRRnMP5KOYy7SQDRyMjJSwbv0sNmxYi6nZCRTLWQaJTob8F+mvYUQ17BlU0AvLuPztHP7hn97HlTvkVTeBDEibR+wzPROVbCNGLkCQy6GY9RE1WhwmHsnXsHGmh0MvbsPkpkk4ZADJ32Ft5omvmQ0+dFGwOqVvs9TFKUFsck07rKpAyRxGU+2d+R4pQ/OYcKUBcMqwDSZOJAPgsSvcwIuykaV/DOvY9y5bm8inS/kt3Tf7W1pMgy4QPNlNLVEVbCbhZt1FtG2sUx7PL7WksW/LzFP9XtWz8eRQxklZTFPyisGzhmvTDc/ynErBm36VZrUqa6KhW04qocvRjq81fjV5wnwHRUw6XbQWa8gNjcEpUtUSCruMYOl6Db/4+ceYW8lwPtVwKcJLB5/Grj17cOvONXz4/ruYGJ3G29//AZxMByeOHsXXJ86hE3ew/8W92Ld/B/JUZzVDXnMOYjIyZ3siAiMNASo0vxkwSHv2RZz6DgrJZpb0IxMAva7xHqW9zHKNsMcCrxtChLB2S8cODRGWT8jOKV9nxm9C9BgrMl6zDJAzmmDOTtXogPG+DJ0A7U4WFy8t4x9/cQrf3o3Q9KhaA8mIaH0kw3Ulflrw0cZEPsZL+zfgT97YjZFCG1FnGREoskLmwaJpZ/6RzwXyjPqsvA9Ricyeh2YnwLWHTXxw5AIuXW8h45fg57OYmZnC5OQkVhsdLK000GwRu0/OEFb2LUtSpGSgrNUmyYAT4KV9bNClmKlPt6bsNp/ZHg2hPo4dVdwkUdE0OTMdB4PaOOkDTtokHzl94+CyYb8u66KBRwOgjrG3oem5hIWp8KDlvs12ZnSxqqsjGwcZMTK0+ovMSlyZgBxtmhnU4h6W4zZWek30KHtVD8UDTKIojkzZDGsoJtm3aldinocaoeRR/D1Gs93izTdfyHNyQ9TtotFqwwkjZGOPAR0RDVyFgNgynmx0L8yBcI3VIBugUCwiDmPUVlfRbjVwYN9z+Muf/mdMzD4BvzjKGTTchCaWr8bLpJ8jYCKsnBSep3AtUc/s4dYh0WzE9d+mp2fg5iucQEExVq4gYEgntSkV2jld5nmNjmPRvXVazJS0mjV02w10iYGL5DvpmaiciWofEjCS6CGkb0QnR3+Fkm93O2i1qPZqh0Fcs9VCrV5Hs1FFo93A3Pxd3Lx3A52oJdU3XIeBHGmyGi0p+0TJIqQNbAeAl/MwOzKKZ9ZuwMbSCPxWiBKZP1Mok+7VIRhMvCcVZWN1I+tL/MwKKuUatq51sHGdg2KwKLU9WSdjzGaN9tN0hDjCUPHk2Ee1W8D563W8+xEJY1ew0nTR5c3J56QV0b3JgqKspCbIMhDSk64JiaTh05R5S8gDM36V0dPl0z4tJ1IGBXKWzihRwfFaIUJkqlRC1iK+Q96GGcyOuBgrkMlvAYcObMKmjUPI5egQQocSqhAUwPGo8H0RYezixtX7OHnyCh4s0DOW0Q0DNu7skCs6AXbSQ/IJmMaXw1Y8IQuQ29SCwoiFHYyOFLBx7Ti2bF2PtRsnMDJaQJ7IOtrMOIuwhHorixMnLuDXfziJuw8pO3aCtXJ6OskGFObqIecHKOSLXAzC7bXhdWuoFHvMxB18cQcm1lWQoetyeNc6OveFQM0KnDS+giBl5iygxnS2FXakn/syWpW5UybJXhsNMOLOHAzh0j1oDU8DwP5nLNOji3L6Sh8jltBSA8kcClTN/SftYV6ng6hMZskatdlBbUc9DfJKbfn2KcupO799atRs5sRuxwbOql3Ue7YqOPBZ3yTMJEkfpt84MUHD2PSlVj8n4NeAyiRMbMBI0ud08jJjlLNa9bvoi3O4f+UGjh89i21PPoWtzz0Djwx+Mz6iqIQP//UTfH2tjvL4OlSX7yIb1/Hs8wcwMzuLI4ffx9LiA3zvh9/F+o2TaK1W8dXnZ/HVyZPMjh889AyeenYDslmj46TvZvkMZabKGi8YWqsfpMSGJBWkInfBXypHMiWzEvNe7f5+WxDBa6mWTWU79KqYg+vvtE8U0Im7A69rdLAfOHyyYwWTcsaSDLR+07DPot4OcPzkffzb+xdx436EBvLoEPseSR0ffgxiPyl5MK5hYjjCK/vW4fUXn8BEuQs3rHFyoAU3E5cEKXgv8hUuucUJlw46oYvVToDLN1fx4fGruHWvjSguIcjnsWZ2HOPjY2g2eni4SvsUfZ72DxPANlWFEmaEqZP0kER7cwqw+rVqj5Bh5oxDpc30M48ynSlQtsEhB68tc+AUKBpGdCBEzte3gVzfCcBMDAmdKk9o/jWebcmKwuaLynCk8Vy5ObPVGG2cfoeIE00gKCk+buw5zPfRyUeiSSRjjrEctbAStdCOKalAN8W0QYUdJBsQ0R5JNR95H7to6WHVWjjJV2e6UEbRzzLooNqgpNni8JV5QCJ7/Njh8KpLmTLGZ03QsNkEkEEQUC02Cjll2a+H7EiorNeGtevxN3/937Fu89PoZvLosheZOR0ytSwTRNg4CbESO0YAKeyKVUmnVUOzvoJGvcrvm52dxdYdu5DNFdmniOr+MZhTW7vkfGQewqC6bqvFRe/DLtVMbUtYlXzhwq7YyMSizePJY21cmr3JQW+jlaNHYDo7pFBsyGwNZb0SUKQEkFanw/YszXoNjVYdD5ce4Oqty8gP51BrkjXJKmI3A4fMkvkQL6WjSHwaexm0uy1UKmWsn5zCTGkI6wojGIEHv0v3SKLlGG5MZo202FKWUBYRhcHjDgK/g0KuhtnJFjav72F0qAknpAwy+pyOY/Hzk5ItPkJayJeBw8fv44Ojd3Fzro12FCBySJArwFUnFe99XO1BwLECZv7RsEEC9GWc6wlX95MEqCWmkEYToSGPx23ujAn0RJguvjzHOAGGUvOpNkKIvBeiks9gLB9hzWgGT28fxf59GzE54SOf68ALuvACH242y1YwpFHr9gJ8++11nDt1HctVF1FmBFGcZdcFWk67XckaJhExzUDSdvJwpfajADPpJGnsdkNUyc6efP8yHRRzMaYni9i8YRJPPrkWWzavxfDQELumf3L4Cxw9dhl3V7IIvVGQkk8XNZpbgeeikM8hTyW/wphyYuBGixjONbF3z3o8e2gXymM+MmQ9QyCOTWBFlCE7o0JjCxHZAIQZJJs1szZQuZP0g4YpEVZOkxIUwFmhPfszKWI332PrMx/Hng0QbI87POvGni49VlhStWbm1vWezTqartnKdJn70ehJX1voYLY2d2UfE81bgqCsEKdSFhZA7gOd5jPKSPLz0GeshBCZaRazan6vz8y/HwByej21KdH/TogHPj0bfzlibSmDUME8zZwAN89fxofvfYmMV8KbP3gTMxvHkfGpXFgeV09excdHLmHr7kNc1OTMFx+zfdTOnfvQavdw8tQRvPDS03j+wA54ToRWM8QXnx7H+VNfY2Kqgtfe2ofR6bKUF6TvprWI71HuK84Yg3BuPqNDk8U2YR4TfVoCmtPap7a+yhrtIoXUsKnqcplAMSUI7TdbP6fkJr1Pb8Ou2CTJFGkyBnl9ElufQ63h4tPjd/Cbj27g+nzM2f500OaoQkwrlOyxFO3OootKrom3XtmO1w6ux3ChBydchUN7ERO2ZEdlLEzMgkrmvrT3MDPIVYCoXquDZpTH6Yvz+Pjza5hbDHntzmXzmFk3ieFKGaurbdSqIZp8oBdfUANerOxUekW1bbKG0MGdU+7UCzc5tz0++UBIZqlLr1GXtGl1ECswpvfIeBdA2M/g2d1js3spO5hB5nuU7KCTjE8DWjM1Lb/FGxLTZib+nbDdsnnQ5q8ecYlBYMKYGSbPGAcqY8aSGVOpwffkYUlzliBbDt+YqBnh9xioo4uFqIl62JYH1/040d85DMgoA7XVIdYnQqgyFGt9U4Apy3QGRWQwXRnl8lBL9VXUSORPJUG4BqXUAiVjQi924PUcHnzM/YQ9Bi0k3CeNXbdL4UEX2SBgQThhPEp2IP3cd158DS++/D0UhqcQUVjUeKVJTpFkSjJoZouPkGlyAmyUgNDrNFGvr6BaXUSv20an3cLZs+ewe88uvPX29zEyMsUnIKlSKhuY6S7JNGT9ogCtTn2Vw2Fhh0KgHX6NnlUqTpBGXbIQqdRZqowVE1xW7BkmkRlTA25IF0fh1Fa7zaCOwqutZgvNThuNRg2tRgOrqytYba7i3KUzaIVNbNy6EUsrZEvyABnKknQc3rSJFchQe2YcLgs2OT6GP/n+O4hbLZw5dgI7127EaJCD2yGmVDzRMmxRIqFFBlshTSC6VBe+s4KRoSp2bc9heqQFP6RKEBLyJtBMYKSXKaLVK+HK7Qb+/f1L+OzUIpbIko68o8j8kxc84/2mBs6kj9PJx+BWNhX2QTIbiJSY6dei6PjWsLT9+wHY0Bcwk8mskgCjN02AiiwMVM6M5LpFt8eltibLHsYKbTy3dy2efWYNRkYcOB6B3B78bAZensKXVBM1h0YtxMkTF3Dh2zvohEMIM0V0Qt/oTaR+bqNBjC25oJPlSoZBG1u0RJTt5aJJYSkKvzLZIMyuHEzacOI23LiF0bKD9WuGsXXretx9sIwr1xbQCUfQQQEhnZhil+cQRfxyvodhst8h38ewg6jbQdnrYqTUwnP7NmDXgSdRoCQLEGikzdEYbXNzmELMVhWtdEM0i4Fu8InthQWi6HeJP1l6gJVuMOEv1c3pYmRJSdLF1wIjGnLU7+XrGyCRZNhqmFJZKMPG2MBewWkCUMxamJIHcl1uBz1JDIwus1SYAWpF0YxOQ4HC4KC0gZy9wyQnFAv42hUhzFrehxn0rfQvD2nNGOUF0QA5A8b7Djb6QWUbbRBtmD9lFm2wqNfkTCbVysqaqzVWux3gk3eP4uSp29i2Yxtee+dVPiiQH9zKYhcf/vtnCEpr8OKbb+P6pW9w7NMj6HYLmJjdgZPnjuPJJ8bwg3cOYITknXGE6mIDF89dQHkoh007NsAPjE6PDhxsRaFA0ipGn0RRhP2UuqlmfaGsSsPW8MavYXKFI6YfaD+ltZj3drqe2dd5HTdZzEkynFqNWTja7n4LRybDRTdfNjU36xy732WyqLUL+ODwRfzuoxu4sxqjlSmjFwdiE2kYPMbtUZd4fkyVQ3zvle149eAWlAKq5d3g7FSxTDFJFcYSShhU0eP3epLkQFIX8vastj2cvvwAh49e52oNpPXNF3JYu3aabUYWl2tYXCaGLkBkSmDq+iusmRA/muyhY5UlYUYfqOu3DK9U96YAT7GFAjmBKfL/adSFvkvGrmAvax0w+0Ua4n4UKD7yXTRGvmsMgfWDtl+cgDRlFUQ4ysbBNEASZkBmqHxOkWWKLrWhaHHW2K/8VsJSNGE18zLRxhEb5pLgXEpy8XdRdqMTY75Xx3KvxWE1WajMCmFiymXHRylXQJ3YtbCLrmNqy0mrSd9YokMJi8aYqYxivFTBcrWK+dVlDhNypJKNaChU5SBwfPiUP0lyKaMR4xBfHCOby6HT7aHZbKKQIyuHgnjjkfYLGYxXxvHnf/6fMDW7GbnKJNygaE4TBAjo+UxYk8BF2ONSWATauqQvW11AtS4GvXP37uLUqa9w/949VIZLeOmlV/GTn/4MY2Mz6JBBouNxViuzM8ampNvpsJ6vQ/omrpPaRNhtM7hjLZwKu8wBVwyedYERAMGZxqxXT94ktDYxMJT52+syC0fWI/Qz6eXqjQabKTcbNXS6LSyuLuLUNyc5g5XCqBu3bka718atO7c4vJrLBioPgR/4fL++k8Hm2Rn8H//b/45T587g448OY//OJzGVzcOpN+CFNOEDOLGLyKEKEGI9Qbplls4xwKmjMrSMbZsibJ7NIBsvIu5R+ZWI09870RhOnV/G3//zl7h4q422Q8tLXrQsbKlBrI3L2crE8vKIIa8jBrsmvCo0HA+vhGE1YQidA8lEtqo99G1sHLYyMoUBYkYuL0kMsrBTyEMBOyUNkS1LD0UvwrrRLCYKISbKMV7YvwF7n5lBqdQF3BaXAcrmPWbiKJQEbwjVag8nPjuLq5ceApkKOnGBS9i2+DBB+00G7Q5YI0cgjnQ8tAJwKKMbo9OL0OxELEOghAjiBCkMQ21PByn2pKTwSYZOtcQE1+D7EfJBCbFf4UWetLAZkhxQZqzrIhf4DOxLhTzPwbhXRyasYU2liVde3oudz2yBl6ONcFVMV5NwKjWUqQ6RsB2G+UrYKa00YcayhhR18+duHKjrqv2rjJWGt/l9phdtfVa6S8ovOZyqp3+r13kN14iG7us6lqzTcPIRa14qSNG5yvdmhT7VVieR0JuL2OxYaiyWhlW1HfoSEPQkbLyL7IFrA0qbjdTTZALyFG0Y4KULP08a3tqF3Ul0M0bbx+1n2obCaOylqbYppm9t5tNuD/t1RSf0fHRgNVru5du3UKxUEFDGcyZA9V4dv/yXP2BhOcTLb72Mpw9sh+c00esFOHX0HL759iZe/cFPMLthPc5+9jFrSe8uOVhtNzEz6uBHf/ocnniiBJe0uaAoDT2TerjVJLRLjJzqe02pRtFxG1mQ+Vl8KBmJafwqHQmsXdYogbBGZntL2B1O/LNNxlmHK8a7Gu2SEylZOsm1JIRqM290OVN2KzE2T21HOIJCEouMh1o7i3cPX8BvPriOey1aR8nol6QSHplxCjdgAHUctjBdifCjN5/E6wfWIu+sIhM2EWcIEhp8zeSBYea4KSQixHsRRQT44Byg1gtw9PR1fHD0Ouo9IkqGkM/nsH7DNMrlIpZX6lhc6aBDERzH53rZ7JbLpUgNdlE/DDNm5Lk0pC2HdIERagViprblgStoRMiZJBpp1gfBRymoU/ZNXlNNoynZaJn/6v5hM3CKlZShy3z3NUp2SB2DDdLRGZ/8a3gjc5PpA/GDJTdKDSyngARjmXhucjJIxJWm6IVBtjzYLKZcB1LMYlyx8yA7kpW4g4VuAy2QyNqKKBh2Pud6GM8WUXI8Tox40KqjTRmkWoqrf+c09xqDPrd763bW4ly+dAlLKysMhLiYe08E9uQj58FlexIW2ZvJRuwD/Y4yWAm80GJaLBR5cxKgSOyQi+1btuONN99BeXgShaFxeHliPiRIzOFgNionlkho9zrZdiw9RHVlHp1uHbfu3sAXX32Fep180mI4xGQBeJ41eD/D9PQGOJQA4WbZPJhah2xESJQedoXha7epPl3X1NYVM2Q7ZKgDxGBn0R5Y4T9m5YzPGl1fqjl0OFmh0Wih2WgxS0kh1kajyVUhqrVlPFy8j68vnMFybZE1WSxidzOYnp5GNhdgYXEeI5PjuHXnNteXpcxiuk+qiEE1bIccD3/zv/wtHqws4+uzZzA1NITRUhHFThtul2rxyRQiJpHTvmnj5I27J+yc00CpWMW6GWDLbBeB3+AFYmHZwUefPcC//eES7i5EzJZKBQkSDFuECaeBEDNsfID4JExj1kxMM4Hpc7wIGWdxexHtXxxTMbKeRXS/4v3MGqfJ6YyBgBgk0ylYKpPI3CCQVM4B06UMxvMdbFuXw8uHtmHDhmH2hwsoMzWAmPyS7sylzNsSHs5V8dXxC7hzt4bYKSNCFm0CZ90eh0gJC1CpGrL0i6k+YuwaDQwZHmdQa3fRIBauReOAauJSnURJ4KHTN92sFK6OODGIWWpK8XFcZLOkOSThs7ie0+MVi0UGpRRtJ2BPnUChl2y0jLUTLl5+ZTc2bl8HN0sAu8YJLlKKyQpTKlBRkT5R6AkQU9rB0q7xGqMNrmJ9SxOn2CnRLVi6OP6cZTvCui57+RwAYwlIMnYfCviUOWMwqCnolpZM71839UQDZg0U0958P8zuW5YifWyddag1Apf+DFTzfAnwMdmyqvdLQGp6eEnZe9NYytxx81h6D20r2RFNvyhraDNyBrzQ5dKTvglFWm1ug0W7ba0oU9+9KdPKpaNcXPv6W3zx2TFs2b4dTx/cCy9L7Z/F9dN38W+/fB/l0WG8/YPvYHZ2jF+/cfUW/vj+YWx9Yi9eeP1NdLpNnD5xEkc/u4T5hRCBX8err2zDoYObEHgrkr1NOixuKsMY038wU208GJPDscXKCWQwHmRpgSzeV9XVh6MoBnDZ7L9h4OSwlzJHvLYPgvoU+fE8VECRYnMj/NfqDPwLXRspOYMkGHTI9fBwOcZ7n1zFe5/exEIrQCsu8nohFRE0wSJNbgkyTXxn3yx++t0dmC434IZ1YfFTKMRtIMa+EjEiTS7bc3E4lYCcj+WahxPf3sNHX97AaoPqXBdQLpUwMzPGFkkLKw0srXbQC+mzMsYEAKnwSueQDdRSjWESsbQOKelrRhKTTPPU39NOWpB+SudqX+1Wg5Z0r1DA+DgNqP29yV0T3iL7kUGh3iACTDqVEZs9GNLFkweNah0eExTSa/Ihz9Si7FvxTEjKphR5PTKIkA4L9HOdbEh6TdTCjkm20nuS9ZRCnuOFIWydmWVm6/z1q6hSNibvftKSqk8SZC1fQCL7cr6AtVNrUFtZxfzDh5IlScxCFCPnBcjnCxijECwymJubswaXbKosCDUMFYVWydWZ2DgCeMyeRCG2bN6GV77zFianNyJfHoebIzCXMjkU5iTxOOnXqksLuD93HXduXcbNm5dx9/4dtLptuBSCJME/+w5Lyvrep5/Bn/3JT7F1yw54PrFJxGh1pTJDr42YWT7SMbUR0ibdI6GvmVxWmwhwS9uI2kvtMQQqpYwTtSOFwznEzCFVSnYg4CghVfru5ZV5nDt/BjduX4XnO2h1mwxA2WSRLSXIyHcGQ6Ui5muruH3/Hvw83b8cBrKOi0oQIFquIufnsf/FQxgZH8Xd2zdRGipiJJ9D0O4haHXYxJlukDg5Dinzc1DYnwSntLGtwndXMTURYs1MgNX6CocAPv5sDku1GBmfdIZBYtDLe59GeGiBYcPoNGMrSdMxJ0V+u2FdFOwKSMVXxbQAACAASURBVDMnNDPzZM82J2lrIbUnpn3e6F9IhLGj0LOE/sm3PMZQ1sFExcFUOcLuLcN44fmNmJnOIp/rst1LkKWkBgqtiqUC1R28ff0+Tn91AUtLPQZ1McjcmMZwS/TVXFOYTqwC5NqtGK0u6VBcdOCh0c6g2XXRCalfO/xE1NZkqpmEmGXd52vRPKAQOrHbbAHk0fwQ50k61tGwLhUK/N2+76KUzSFs15F1F7FtQx4Hn9uN2e3TcJyO1NelxApmYBMIbH602Bq+KxvIGW2bHJnTv4MasXTRS6NffUbA1uJvyKRENycTKL0X/R67UxNAofdm/dKc2i3tiFm7VPT+iE5Evo9BoPlubneNK1v3Y+9ZfF/CttjRirQ51cDZtG96OrdPOI8mV9C9EDhm/ZT5LK+/OgEUwFkTIglTD1TMUErA3gU1gsBtaO2OOpeS9htArwlbSa97XEbvmy/O4NMjXyBXKODl11/Chm1T3GztGvDhbz7CmbNX8eRT2/D2O6+wKXut0cAf330PywstfP/HP8X4GhLPV3Hy829w/LPzaDbmsXvPNF57cx9KJbLdIZcF28RTa+sSpWSygukAZPn0pRt6ukZIuC9lOlTzxnu3VoxJMLS0L5EqOjN0BeJhksQOUt0bv7GPSNHhK4l5FImhtVQOLQLkqOXpldAp4va9Dt7/5Co+OTGHhaaLNkklYkoSESAvQ8E8DwPNEFmngTcOrseP39yK8UINXtgyrjNqTCxYQxLq1IpFKqX1YhedKIvleoQvzt3B56fn8KBKeusihoaHMDszzZWXFperqDZof6LdQHziEoyhK4c9tv6nr6WM+iCQYwzRd50Ua6jsTH+dEOnWvei0lGVDJ5q01+PCrIrZEluS771OQE4uo6GflEV4ND6bMGU6GHhzM1Sslrkya6SUJUpPbXJ9MRBOqUT6WU6xyY1Y850NClnETWxIhDYiLHebqIYdNpElls5wRibKGiPvB3hyy1ZsnV2Pzz7/HPdqq+gwZdOPuE0KjikiTqEpIOv6yDkuOvUGA7hMt4sgQ1qdIZTLQ+xlRXq5ldVlNFuiCaP5RaBNynpouEtoVM4iNCFOh0vFRJiZmMELh17Bjp37EJTG4OVKiD0JPdPko5AiZZIuL87j3JkvcJ7CkdVFeAFl5YjHG4dtY1cE5r0OAs/Hnp1P4c9++CNs2ryds3FIlE5WKD0CvezvRicZ0cOxHs8SvqanoH7BsZzidHzQmi8nDjYs5moOIVux0EbeJo2U8der11bw4OFdnDx9DLfnbrDvWGWkglqjJvlKnK0qbT2UzaIUBBiaHMN8rYYbD+7By0nmIoXVCnEGxV4GQeyg52QwOTOF2XWzWG7VUGvXsWN2FlN+Fn6bRLLkeWdYXLLFITlAxpMKi2TQTBDEbyNfDnH3wT388tfHsLDUgp/LC+DT+qp6YFE6X2aIMUQWgT/bfTAqkzGeEHhGP5jOKXt+KS5QLZ1ZiIXeTRJseBwllRmSkWvIDZkPnhMi60UYCYCJIRcTQ13s3z2N/c/MYnLKRzbbYdDjZ7PwC5TUQCGpHLptF9fO3cC5MxdRa3SQ8QvI5QooDxUxPjaCfKmEbC4v1jocXiCCOEJtpY6H81VcvfEAt+5W8WApRBNltDJ5CU+YUATNA2KgKbuVcwkY4Ep2HOndyHibDz5cA1YIm3w2QM7zmcWjz+YDD253BTl3CU/unMDzL+zBxMwIHIcsTCxTV25aM2Y13KYbOq+YJmSgq6fNFNkaOBu48WZlNi1xO5c+TvzWTJ/zM9jZoBb7NgjkdKVW1kjBHemklFV6BIhYgCfZBSxKhld5o6/RTE/dA/j6pl2SkK81kZMkDyMitp8xaTfxIjSjNwWnPNxtwGXaWEFkH+gaBFMmfGrvakkf2qDM1uhq49n3PxBStdt38Gedo33+djTwcqg9bOLI4eO4dPkaNm3ZiBdfeQYjo+LGf+fmMn79i4+xUm3iuz98DXv27uJkmhNHP8cXn32JQ6+8ib3P7kHGaaHd7uHLI6dw99ZV7NqzEdt2rYfvt8RLUYEy67vUmsWqb0vacB4H6fP36a8Mi6n6toSA0NJZiVQjjdJLVxjrKANs6ZqsKVPQoUlrZqyq1k1XG8UDcnhPs2OFMZIa4WSBdet+D7/8w7f44uwilpsemnEWEaQus0RzFDDqGkqvUSJUHa88N42/ePsJTBXr8Kh+qprj84eFhWPykp5H0mE5QkCVdh6sZnDizE0c+/ouluseIreE0dFhTK8Zg+8FWFqmet+kiZMogawTMqfECk3+PI7lGnxdQ6K6pqckkDxT/x/bgSMNbdtJDHaY1L4m73nsxWv33cDlDVbrA3hvG42cxlq1JqSMKTtObgn7FPRZ9DUDAV43aeOUBaSvbqphvjSMK4FE/YzQpXZGBg9kNv4lpk82TPpfJwrR6HVR7XXQiLsIPTLUlQWbxetGsFjwAsxWxtFttbHQqKHB2WxWo5oO1A5hg+BMBr7jwCc/sUYLLt1Tj4xlgfHKGAM5uRfK3OswSGq1OqjXG5y9RP3peZJ1JwPBZGDSszKgoBAYmR46XJf1xZdex76DLyEoDCGbLUnyAJnptltcYWF5ZREnvvgcF745g4nxYZTKBSytrmB5aZnBm5vxuI0InHVaLZSLJfzsJ3+FF154Fa02gTaHrUAouYEtQjjzR0T7nCFrjQ9ZxxWQ2wkq8n4dNGy4aIwYSRtHP7c7ysi1ONGh0ajj4YM7OPzx+1ipPYQXEN8SolQaYg0hhWEjAnKexyzaWCGPsh8gk/NRHB1FLY5w+cYNBq1SLg0Yc7PIhaTDkGlD4tXdB/bi6twt1hE+sX4txvMF+J0QuV4GjkngYJ0gFa4nDQdnEdEaFMH1HDiBj4tXr+FXv36fK4bksjlJDGHaXnVLArTIb5xS5qmoNZ0I2czaMEnMYhmmUrglGfv6R9bJtLUlE2tg05KTjClFJuyFMFWWwyIncND4y8CPIs5MHR8OMFnqYTjbwluv7sSeJ8cxXO7By1H5sghBNgcvazYPv4xOrYuLp7/Glcu3Wds2MT2LqZl1mFwzhdJwEX6BQvMK5iWDmikKWlz40JJBfbmHr8/cwHuHz+Dy7QZamWF4uRG0Q/ITJA1LV9rcsJecuWWumQuyMpaoBB7V23VjrhaRDXJ8kBoqZFHKeWw90KtdxwsHNmL/oadRHC1QIJcK4plQqravceWnJrbZmQRgK03BM1K6REEdaeP0fQlgM7/nOpzK7Okh2QIP3H/aTubaNniTBSD9m3yPxX4x+NLKBdZkVEbJnqAKABlEmcHB4WR7aJkdc5BhSMCjGYd8LyYNkRhaG4wmLJ0ewtN5kLQb36qaE5v7VrKCUXtCDaUPlQBlc/+2tlC43DTUmjILj7KmPHm0KsMAs6ffZuw0UoZUG1JNHk27OXkqJ4Ole1X87jfvY6VaxTP7tuO5V3bD7ayi283i8Lun8cknpzE2XcFf/+1fYnSshHu3buG3//Zr9gN95/tvYmiYJmYP3XoHjZVllEbzXK+Yk6okvi1/VdOu/UNREdMXPLeMxMnwHXI4skPR5vlkCEj0x/ZqVeBFzclsmWH5hJhR3tuYglnkTaLVssKzygzJniCASqcN3RfFATJuCTfnuvinX53AifN11MI8m/CSlxtfipl51fOacCxPL3qdrrCKV59bgx+/tQVTxSbciKJsokvjezYWX/QYtMdzdCDKcKWdB1UH7x85j68vLaPeyyJ2iyhXhrB50zQvtQ/na6g2KElTIiyaBZzuzbpHp8zZfxS2TAdxyual19EQrNq0SFRCyTBlRZO+6Zvmj4JJeV+axWq93Sxd/S4dus9kFMjJuiOdzZuRFos1r2tn8nusbA3NZNXBpanI9uaVNlAKBhPNnQF/sr4qlSirAkfLteAvv0Fi5V0qkRX2UA+7aGV6IqimNZmFi2QKKAsJMThUI7WXidHhjDbDeiQpxFJSTNgCqbVKWrmc6yKiSgP1BgJiFMIYY8OjKJbLrIXLB1mpt8qZTxlOrKjVGnxvvL2TdwwfWh3OZhWQK+nevkv35DLbR2DgmWf34cWXXoXvFThJgY2GCSTGxHI1cfz45zjz1Qnkgwx2bt/OIYD79x9gaXGBQRGBIbo2Z6C2Oti0fgP+88/+GpMTa1nPSwOfQFSSfm7uRb3N7IFiDzZpQmmvRNdtTmZUiovDqsZ2pNnqcIJDt9vC6uoSrly5iKNHD6MTkjdcDMejCdhDoVBk7Rz7kRE7Q8xMHKHgZrBz8yY889RT+Pizz7gMTuj7uHj9Bocy/IyLUTePMnvyEHuTw+jIKNZt3YwoyGB+cR4Ly/OYnZ7AurFxFMnAudtjIO7yc1AShJEEmAMBnYxjx2PN2EJ1Cb/41e+wWlsR3RkdIPTUY9qBSrlQrVI6HpJ9TI84MXPYIcCs+ID3MJVXmc8aCXKyKJtRrvnK1vKcGkGay5g6DfIWh3zzyBgXEQpOiDXDLsaKMdZOZPDSoc3YvXMN8vk2l9pyAwJIPlyPTHUJLLggG8LLZy/hwb2HqIxPY2bjZgxPTiM7RBY2hE7J340yesX0V4CM+qkZFsalDD6qLFLA3ZtV/Obfj+PU2buohcOohQFiL8ssMRVsECk2ZSPTZ4QhoAMTgWWy58kRkM8SmHNQKpThkSza6yGIqxjK1rH/mfXY+/xeBMM+EFKxbAJx9masIStL4J8AHrNTmQNkCnis122Wy6x7CdizAVLSFkbLxTulFluXbOlkACh4s3eMRxiqZBc1LJf29gBIU9Ami3P/wT8BZ2YzoN2uD4SZG0gO2xoNNbVt9Zr6HAlgsMGqAWT2QSQBqxYI5sGpIFkf3DId1snRBzANM8e/M2NL9zU9BGkli6SfrPBxP4K191rdoRP2hV/gtpGMdjklmQMKGU9nyjh//Bsc+fQzriX85ndfwLoNI8jEWZw9eQ0//+cPUa038Nrb+/Hq64cQeBm8+9vf4NqlO/jhn72FLdsmkHEoc5pYW9LmUgY1VTUx1Sw4+UY9+sx8YrbagGQNrTLGT7Mb7QjVYLSKHkmJkr7f6ZptIgl8ZuJFiXY6mS99IU7z/kFSSW+NWTyTyKiayxAumt08rt6o4X/89hxOX66iiTy6mRLr1ihKIzhBQFnC7Km1Bh2qKWM1U2VG7idvbcVksQWXkhgt6w0+5xjyoRtTpcwMumEeD1YifPLFZXx1/iFaPR+BP4ThsRHMrJ3ipMEHD1dRbxMLRzISAdH9UcY0+ph6dMp+neT+DCAom5GzAZ/8nJ64KDJHBQNYYkX9agv/kxB4f6RTySTtR05E0Szavs9bw9wyDObh/farbxj7EZm0is71I7z9mfISQvsJUlb2TAcUP5CZcILeNZTZz+rJnEqFhBqq1evIdU2WJLWq8ayTGL04fnNBXMpijXtoRATmQvTcGOQtyHJwYlR0feDwlBwnFGzSRqLAhk8uxNR4LrKex5qsAtWSLBbRWFlBr1pH1O6iVChxqS0CWuVCibU+ZN1BiJs6jsyAFxeX+V+azJRsoB2kqR90/+yThgyygc/1WWnQb9y4Gfv3H8LExDTa3RB1shjJRLh8/Qo+eO936DWrKJEwPCYxeBmVoQq6bdKhNXhT5GL2nLQgyQt/+Rd/hWee2s9lSnjdMsyObqaJ5Uly8jVDUU9kSQZNOnD0ZEV93CMfsV6PATWxZpQRSwzl4uJ9nP/mDD7//AhKw1n4gYdqvYYuZ2lFGB4e5vtbqVV50hAIpaoAWReYHhvBy889x3q841+dBnI55EdHce3ObawurWDEyaEQAaVSEYVsDps3bcJrb70FL5vDxStXcPn2DVy/cw1jwyVsWTOJErGr7R489v2TerGy2ZqMI0P7c+gw8FHrNvHRkSO4cvUah66phi6zwdRnDF1C5J0YQS7Aw1oXVRpsJrzEDuXGikVmkYzfVC4gnZDsgdZ98Jjm8lrmPWa/prGjRe+p3+lnn4BcJkQ5C6wZymB2OMLOjWUc2L8eGzZWkMsTC0fWIi4c32OzZSGhXDSqDczdvMN2IpOzGzA0NgWHMlfJmJSNUYkdkPq1fcjdgNXk5pkNoVq/OSAzjJXlDH77u2P46JPLWOkVuRA2bVrEPGeIMSbmkjSiZmGiueu5DorEnrpUc1dsZ2jO5Rwqx7OA6RHg+f1PYMdTG6ncKxBVhd0IieWwMj/7mCarRt0jzJi9Kg+wWDb71edjZtge+j1XB7A0Xnq64e+xGDb9mkFGTL0mE5BpgWP1akywnJ2NqUygslgyk9MkAQV4VqjXrHXJE+t3ygi0gLkJFRMrqYuEgiN7oKoYSjer5HdpmKpPD6jUjQw7M+cek4iibcfOBRZzad+/vsdGGUpXqVlw36Sy+lnpI2VhtU/YXJTGCh3CabyT83gZjRUXn334MS5cuoGRsWG8/sbzqIyO49OPT+Dwh1+g3Y5RHPLwpz96DTt2bMM3X5/EkXc/wjPP7sKh7+yBn6MKMsTAWayviX/014dNdbfaJayVC8nU3F5vrZ9tkkNfZhwoprp9CN9g73QvF42ZlNYyVRRYliMAT10qkvW970BjEttk5+R1jbSFja6PM98u4/cfXMbpK3U0qYqzS2W3aL4bX02J5wmJYbLG+Hec+EDrYw8+VvDKgWn8+I0tmCy04ZJJeLKW0j5PayZZGxE546AVZjG3GOHIias4d/khVls+/KCEybEKpmemWEr08MEKGt0MQjdrfPKs0KlOVdZPW6VEFbvw63akxF43hGlLySabTUuHOeGXQTNfuydT0J2ye3aIVN6r1K3uG/2VHngVSLCWoQXeflVqrfYPGwkL0h+1obDBF8eYbb2ZFWpNwnMW66XXthtBxdApSLRvTj7BLIqZqPwvFzSnagfGwwwxWmEX9biLthuhZ7FyNF85eMuhWangpMySGAMbSlXJ7wxQzucxUamg3WhwSG+4UERjcRG1pRW2HhmrjMEnjzgyUSW1VYeE/Q1kSYNEQvk4g4WFRVRrFGr1DcUqRreC9CVzhcKzJPbOlwrMmlCCw/SatVg3u4HLJN2an8fcwhzu3L2O2uoS1xkdyuWRzZBDnsNJF4VcHosLC3ydgJIBGOCSDUgPr738Gt54/XvoxR6fkJRn5WgKmzfLiE4nbwo0KGwnh7SYs0oFuEnJIy7XRSoRdvbvoRPGUlu118XtW1fw5ZdHUa0t4M7cLeRKeQYT5CVH7UQXJRPYfD6P+/MPzeFVNFIumQIjwusHD/IGf+7rb3F/eRlxPoehiXHcu30XY0EBlKjYa7YwVCphy5ZN2PPMU9j79H5m1k6cOYuL1y/jwtVvMT42hPVT4xgldrUTwiGlvtlMCZjJYiLhAgqJh24GkZ9BOw5x8vRZfPrpMS4LRVmVuShEMY4wNezg6V2bsHb9Ovzuk2/w1eX7iPysOd2KwTO3jnrZcXcbBocPbeoFZQ5DOhmZzTNAjsZ7oo2Tkx4laXDCDIF/hBjNA7NjLiaKXTy9YwQvHtiImTVFeH4PXhDCzarBMp1qqP9CdJodLM+vcAi/NDLOY04K2xtDUo+AGU8esxFp2NJOC1ckarRXPH+otE0FK1UHv/zXo/jo6FUstkcQ+jlmnWPSphjyioCxBooJuFWGy/J8UciHlKJLTsPzWDfj4sD+Hdi8fSP8PG22y5LUoKsU/5vEndMVlF+zSjwlq5q9vJnTc1ISS39nxQUTixALyNG3EIOShJxtAPcfLfx2JqvZbDV7U8EIb7p64B1gtPQknlze9I0mbQ2MLYlOmudTTVzfsj6QICG7QT8o1GuYDPAUIyg6sNuS+jM5JfZnDSdgy8pK1XuxLVjkZJ0ycmaNNJ1qtIk2iFXdnH4vH9stMG3mW8JiGBCut81gRplNag/6LM0Tqptcxtz1ORz56ARu3prDmplJjI6O4NzZixiuVLBu4xYc+fhjbNu6hlk4CqUe/vUvMDM9jn2HdiFbJDAm5SOF0LCePWEaldE1Y1Vd1mkV4eQzOWhqDFO2PPHvlL4QmRFbHnGymzonmI0+6W8Fb/b+mVbPUJZIK/NIBE5tj0wYloGeeopSOxLDlUM3zOHk6Tn8+sMr+PZWG7WwgB5lqYvRk4kUm/3ExHjpOsrKSaiY6RMEWMEbB9fiT1/djIlCEw6FVvn3EhbmwzE8TlRoZ7K4+aCFPx69im+vL6MdepzYMD05g+npCntY3nu4gnojQsbNiR8p05EpltESh8IWplIiBl7JdOgTs/Tp5/ozTdPJpeyZRjJTn79+ZCWQQ+aoTWDJPmTwiBINyRltAJ6ZSw4aA3PWqoyR/ounY8J8AY8vuSijVvOzjQwV7OlN2pSvDQTT9xkTPjuNOgGFKRDT+xN0R+FVKQ1F90CDsRX30CKdGLnPeyGHUllLZSaQvdRqN8mcEeEnhThpjc57HvY9/RQmx8Zw9vQZlPIFTFcquHjuGzRX6xgbqmDtuvXI5vNYWVrhjE0qa0UibgJUI5VRRuOXr17H/fsLcJ1ALI8MC0doksCQ63jIFwvIFrLoxiGanSaHbXN+ATF53BSLuHbnGqqr82JdEsUoegGGggKzgyTkpOdeWVriJqlUKqgMD6NWqzHo2rvrKfzkJ/8JHQTMwMjaYowgmf0hWGCAHA8rTc2URpM6eNp+xL6JbyAvKhRS7Yn3XKvTZXPiu7ev41f/+k9otVeRLwZYXl2Clye9BGkae2LjQoyS62FyehoLiwus3eOxw20nm0LOczAzPsknsZV6A/erK3ACSS6ZKlXI2AwrDxdQKZawadM6jE2MYd3ajdjx5B5UxiZQa7XwwSd/RL3bQKO5ijWjQ5jMBci2OnB6UsBLZQEiLxKQy/paSpyh+wgC3Jq7i//vn/4VRb+DiSywa10F77y1C+vXDCF2Avz74Uv453e/Ri0maCWLr1QRMY4num/rtOW5YlkLMJlhdDNU0o7fJwtp7NC5V3RwYskRIiDgH5OWMIN1Iy6mym28eGA9Dh7YiJHhCL7Xg+tRpo4p05Zcn5+OdaIZPw8vN2QmFZUoInCkdggZIMiL1xO3kSko3sfu6CZkwkTMZlC/0ZitYO5eG//49x/g2LkaosIEPI/AMmWwAj5nKIvsgFjoYj5A4InMwM9EyGWoVusyNq3z8NLLz2Jq4xRctyn2IuwRp8BJWTdbC2bAi2nzJCSsQFoBC2MR8zn1jdPno9eNXU+6aAwwKzbLpxv1INuTgC8FDDb6HGClErChDKiZcOZRk3Rpw4Yk4dukkowFrPU9umhb+s4+9o4Xb4vRTMCVgk7D0ikQVFAhC6/8TUCKtbhq2/DjaqUMsxPxRDPMsHrF2ayH6tnoPWoho0DQrPd9LCw/6yCQ0w3StEkf+NXXLMaWdZ+adGDagzK5wwAXvrqEIx8fw927D1FbDVEoOvjBn72Opw8cwC/+4Z9x7cJVvP7WQex/8Wk8uHkO5XKA8gjpSunQYRv8Wpu4to8BKQLUzPOaZ4w6xEaJvlyxvUnCZ5skBgs8hERrxsbtJhHwUUaHnpmeT/TM0jpp4UYGaEb+obcmWivaDU0okhk/8kgVEBcyoCri8xO38Kv3LuHmPJXcKqHHMovUU06mmWjk5GchLyS8q8It+mUX2Uwd77y8Ce+8OIuxfBMxuSvw/iPavx6Z7scBh0+v3W/g93+8gJv32ggdIkACzM6swZqpNZhfXsL9hRW0iImLA6mqZEL9pOlVRwnOmmfzb9tCS+9Rw5kyeOw2VTxDjNzj/sh5SMK3ttZfliA5FD/aR6kXnQI5eY+QDHbIlskoUwter2WHd/n+VCOnYUAZV1Yesj3ZdcGwzALlZh9fd8wGcvbP+pnHP6B8IXUEOcfrte3ECaGEBRRxJAii1+pEXTSo+IcHdF1IuNX4bNn3mTByyWCT8CudOSqlEl48eAitegPXr13DlrXr0anXcf70WVSKZYyOjjIjxvfIXl4eAxXauMiAcGZ2DbNgX546h7kHC6jWVjjrVUp1GO2443DNNyp7dGvuDtzARaFUkPd4PkI/i6CYR7tVx8rKMnptsdZYPzWDTq2JuBPygFxaWkC71eJw7djYOHun9bodrJ+dwX/7m/8VTnYYvUhCsmSyqEfcxGna7CHqMi0saaqDps2Xz4Mc3pZyVDQyKDu12W6i3WnhzKkT+B8//0dMTw7hZz/7C3x78QI+PPwRelSZwye7C2J6qDi7x1Yjw8MVNJoNNhHm8CGDOLKboFNxh62WuMRZEGC1QQ7fEShxhep1dBpUHSBG2G5jzdQ49j27F6TPI4PH0fEprN+0BWPTU7hy4zqu3L6Gxdo8KkUPs6UCip0IWTJM1jGlrI4ZvwSAqS8jEt5Xymg16/jkNz/HU5vy+O4r2zFaaiAmAXQY4OIdD//X3x/D9QVigUmHYerOGm6NH0gTJvVgYthYnl9J1pSEOxjIcR1VAducUGNeo3qpRQcYLwWYLHcxNRThu68+gQPPrkUuW4cfdOBQ3SpqR07MUs2WAgOiPOkvsXAKMMyGwxuaHI6IlRC7Cq0kYCa+LcbnDZ5qn9IX6aZOyT1ZRM4oPvv0Ev7unz/FSm8aUcYXC5mYQBup+kKugEI/F7KBZKWGHeQ9SiNZxO7tFbzy6j6Up8eAaAWIa0ZnRBsAfafZcPV+H39QNYuHFXI0fWFWU6NjsjRtie+bQfMqclTAYIVd+kKISaKDpSmjz2iNUQWNyjIlYWAbICZI3wBobfOB9VdOg0ZzZX+fghTDrOm984ZgkhlkQU9kL0lmpIYa+bHTQu0ydvU7rJ8TVshKMtFBngDY9ICfdEQSNtWOMHpG+s++5BRzCkpCwRbwtQFeEjLVjckC9X2h9hTvJUkPSXKIAaxGxmN0EUB2CL16BueOn8bJL0+hWq1jz56tOPDSPhSHC7hy9gJ+/6uPURku4Ic/fgPDkwSWSIjcBByKWhiwmxw8tD8VeNKiaO5XKSBl5bheNR2YTTksbg4FFQmlKIdpzlY1QVzDCBuoqwAAIABJREFU5vTvk+ZwaQCg9KkK/g0JQsHNJPnPEDnW+sW+ptxeJM/x0Wh7OHrsJv7ldxdxv0m23kXEKJha00ICpX6kSYzBRH6MB5wZ7jRsorCDgtfED1/djO8dmkUlW+fXolDMw+nR25GHepjDpRtLePfwRdybJ5/KPHL5MqZmJrhiw70H87g7v4pWi9YwSqTyZV+RBTTRx/FrjsvJYmkkyoxSSwpBvxOwl+IgBU3/EZCzcQwP677DkqV7NmTZIMGl4fiU8Xt0cdMQuH7XIIHGQE4ZMgVz/CEdgxaatG/4cY1hv2YjRgVROvXsfwcBXhKzZ+2aOC73f5cMYjEclZCH6MMojh6ydq4FCrXG6PoZLvtja8Ls+5Ln5qdiRoQjiXGM6fEJHNz/HC5fvAhyuhobKqM6P4/6chWV4QpbNXguOc97xqQ6RqmUR3m4iLGxUd7ojp88g2XyU+s0cW/uHpcN82h0hsSgiD6OCtVXmzX2VRsaKrJ2aGrNGiw3Wlitt1AsF5Er5nHv3j0sz89jcriCkpdFY4W8tXw0m3U06rThif1JuVhG4HsYKhXwX//rf8Pw2HpEETmLUx0/Ci+K8XB/++vJiYcghxqZGqYaqmzBIGVgpKYqJZr0OJx6/8F9nPzqGL488SnqtQX87d/8DE9sfwJ////+I748eRJ+qSCWKsTGkJcb1av1PNbJNdttriVLGqrkNMPZpZJiXioW4bo+GrU6JzoMF0oIXJ+ZJZqgzVoVhayPQ88/h+HRESwukDaxh3yxjImpNVizbj3mFhdw6dYVLFfvo1DIYGaY6rS6yPcieAToDJCM1BiSEzgi9lmLyNw5cFmvtX6ijenhGnK9BXhRHb2ug+X2GP7P/+cLfHWjitAvCqsr/FnCWpvj6IDiwmZo1J7GhGEsEyeNnnlOjJIXY81QFuP5CLPjEb7z/Absf2YapWIbvt+GE8RAQL58BOYI8ChQUPsJI7LWfTQxZ9XvTdh+QydqaMcCFcycamiGOWITEtOwIH3/COYf9vB//90HOHm+h0x2nHGjA5/1hgTiSIJAfo2FwIdPWj+vjkKuiaf3TOP5g0+iOJYH4joQkUechproIGAy/voYQjvkZoMPBbJ2tqV5lgSUWWDCLPYWAhQgw6yFCc31hcosft8GQ7ox28xdwsRYG3oS1rWBiA2YlGmTdYn/JJuSPX5MhyaAwIA17hIVA1ltMBhGlcVcrv8f2bYoGB0MNye3bhInbJCaAC0zvsz6mjyHZgpr++q4NBGWJGxuPX5S9SFZuExoXdGM3eYa2uQ+VDZQ29HSMyZtZK7FVTDIKLtAHuJYuH2byxgOlwNkCxEyfoh2o4dTn59Hr9PDs88/hfwwtS+tq5q4YMYMt1vafQmQlo3LWn7VwkUagbw+pfnIeJv2OWVPhYUUEKefl8gJ71xJWU1DXltLvDSN3Izud0wo0IHYMnZnqQ1lnEtcgYdcSAa6Th4rdRcfH7uF3x6+ijvLLrpOCb1YpEQa4dBP8l6trJwZv30gxAyEOGpjKN/En7yyBW/sX4OSR6W52qLdg8NM3ErbwTfXqzhy/CpuPegx21bI5zGzZpKjMQtLq7hzbxHtiPzhKJQqB1HmFM0iqtmquu/b+39SFcHMg0GWSwzX++N52nn29QaxjuIdAY/y+UFsNLg0yHu1Tn0a/bSvNfg9aWRzgJF7XCj0cbSt0nzJWOWH1dBLOk77QZoVApFhmawjHM5LsmPSB5eAn3wuYe+1VpyCzQyVDqIarWZvISd6RGxN0nIitichvznV22nGDneSrpl0WnHkfshegjIdKYxK7yjlchgpFTCczaLbbHP4c3xiDYdVO602KuUSs2CFYh6FYg7ZbIBMJsCNufv46vx5VCnM12lxOJKyaJ1eDD/joN1owaeaor6LbthBqZRjELZn91MYn5rB9Vt3cX9xAUEhh1avgwdzc2isrmIom0cQZlDwckx9Ly8vod1s8SDIUpLG0BCXN3rnnT/Fzj3PAzGZvNL4FqWFJH6kAyWxwWAARzVj6UQj9K4AetHDcZ3WTgdR3MPVK5dw5Mhh3Lh+iY05Ou0a3nnnbc5c/eW//YaBHpVycgpZIPASnz9qb6rkQNefZ32fZDOykbQBGDSRyQeQgG6lNIRyroiI7E3aHakaghjtZoNPb3t278K2J7aiVq2yZmRychpekONSZaWhEdyem8NKewk3F+8gckLMlIcx4+dR6IVwu9TPMYMNgqsM4mXWsA8d+dWFXhPlfA1rhlsYCZbhR0vIRB10w1H8y7u38PPDN9HxRI8hliXarhK0FVOS/j8pZZ4uEMmewj1E2dNkk0LaMRfTQz4m8x2sGXHwxktbsWfnOErFBoKgKbYixlyZmSDWiBlWTTdo9U5SRoVDSsZTyd6A1YeMGmOQkaf3sR2HCQebahbyZAbMuWW0OwX86lfH8MvfXwUKGwEyxGZzX58ZV7Ib8SlL2Scz0BbGy3U8++xW7Nm7DaUKbWrLxiPOUiVzkoHJMpSeMnSnvcCaNk7YHJvpEjai74+9iStYUkCk+56yTLwh2JUfBgBk37JmAQZtbzOm+m9AwaYF2h4H+hR097FUNtBTwGDp8ZhpVu2byRx9JCw8OCgt1GT70fU3WopM0sXYKutjGDW+lB4irHbnoW3/t4JM8zwJE2oBVwVEensMOPWgYsaeXjLZcM1GYLOT9mb8WFNn0448rs344qL2LaBL4X1i3Cj06XFNYjpY5Mt5ZCgBh1CfXZda/fW07bQ9NQNX2VGTSWrtlgzy5JEpfJqKutPSWwqXzMyjMoHJUTGtjNRPfCQNlHwVXaVPH2d+E1MJLWbaSVrDufFYrDl476OL+OCzOdxZBTqZIWbZabHr8Xw0chxLeiWOCEqSpHuNEkUM9KIWKvkW/vz1bXhl7yRyGTrA0f4SoxMGqLYDnL00j0+/vIW78x02Hc7lqW7qOJMeC4tVzC+00O55CI3dBwE54zdgpoBUpRAQK6BYpoa0ST9zJq8rOLJ/n77Wbz+i70+t2/pDohrS5ZGaRBelsVM7lH5i5ZGQqbnXwainfZ98PWXkZL15fLyCX08moVm5+pCqmYz2xLMWAbm51G+Fr0eaGeNvk+ivkpOF3IcOhsTTy8SgGYkk2VRGGGk+oenlnbiHZtRDk0OtlMUi9iSJ1lXXC/4qKRHEjJVRClH2KsuOXAcTw0Ps21UpDmHTxiewedMOLC4t4ZtzZzA9NYrpyQlMT01yfdC7c/cwd28Bq80Obt2/jxsP7qBLgnPS0lEzRjGGckW0q01EYY9rtLY7TYyNDmHt2rWYmZ4VTznXw5Vb1zgzNMpk0Ol1cOP6NUTNNirZAgpOwAwHWZA8vH9fShkFAd9/sVDG889/B99950dMVXNmK6edG3VJctKWNqbsUQJADmvvzKbFfUF1Ngm4dFCtEn1d///5evMnubLrTOzLfLm8XGsvVBVQQKGwr91A793sjb2KFEWyKUqUYjQMO/yDxw6H7dGE/wY5HHY47LFn7HGERhGjESVRZKupZpO9s3f2hm6gG/sOVKH2NfeXi+Ns791MgCoEopbMfO++u5z73e+c8x18depzvPSPf49WUEM2R/droxk0WU27XCljgRIZqIoddWfWRzyTYgFgcj9Te/P5AvL5PBYW5pnCFrAo2m30Pe0lsHVkDOOjxDoV0Kw1sLSwxFIvOd/nxIqNjTUMDw9j67Zxjg0k4EqCskPDQ9i3/xA+PfEla+hlMzncnJ9BNdbCwtoyx82N5LMY9X0kawF8louhsl4S98nivuqdJNjbIHdnvIZMsoa+3DoGsuvIxjYQ7/g4cy2O/+0/foiVIIWOJ6dTyn4WE2b1CiIgZ2vLFr8tD84FC8vF8LmS2aq+rIfRoo+BdIMDgZ9/8gCOHh5BPltHKlmDlwwQSyYIJcna9NT9yKdS3cw4hoBPMTKxmcKmSZ6O4pbsBOS6fMLYMQVBYVUULUTPIIeLqMqE4td9dBLD+OTDK/gPf/UmGumdiCXyXG6L5pcX85CKdZD1yKVSwshAB489sg+7jxxAOkOJFyQvQpINdE11JZqLittswenGprlB5RaX1evaM3vmMHBmzfm7k3npuNolBkJXC9suJ77KBi4ER4oyTMYjtIvq2rRDrhhY2zKjWDXqdzapVpXBgIqNoV4/jAvT1zX2SWK97Lmd5+dn0Gu6oNJ9/t6fzS64TFf4PGLDw/gQ9/kNK4RJEm4Wao+bO3wcS0xwCAAGaU4fdSVG6LP0soNuyF94Mrcx6clwlt052pnseW2+mwuXZKXaKjpNFURIToT3P4uto83E4ootntTG1xkL3sGV3XX72vbJkK1UZks3e6lmINIbtjeG/UL6jFz+Tw5QZGkUGnASYC/xYuWezP4ot6dA0eJ6tc+pVB7jMmLEfCysxfHSq1/jnY8XsFb30Ihn0Y75HLNMXcY5szwPJFlAHldJGaVg9HSsYEqGl7qk1axgtNjEHz1/GA8dGEAKJY7na7Q9rFdSOHFmHr/55DJWCUcnsshls5jauQ1pP435xSUsrVQQNMn2pUNNTrGt1lNai5pCVxypjt/1c2iPLdnsjgDqdqBnYE2mkiWMuFmmETHVy+5FbKn0ngsk3XH8XeAumsgOkOtFeAK2ZAMQmjcSvBObFDW2K6aO/e7RNiU/KzrX6zA75MbV6eDb36JJJ5+z+p4kWWFBmZyxowtFMnkkZo6EJuSARIH2bZYnobi5VopUqDUHVxc8KylwSqvq3fCmKskF2USSv3cadfRn0pjcMorjh4/h3nu+gWLfKNY3Srg1cw1zc1eRTsYk5q3VwdLKOubmlzE7v4iNUgmlRg0r5XWWEyHR2WYQoC+dRS6ZQbVU4nneCOp44IH78IMXXsDw4BbUqk386o3XOc5rdW0VMdJbSyX452wyicriKpLtOLLpLCcKrK4scUwfgYLx8THcd883sGNqH8YntrMLWMwjvaoiF46cTCKZQiab48xPAj/mymZ9PWLiajVslte55Nabb7yCX738Ivx0BykWm01xPFujIckPRNWXq0SRU8mZNtqpJBKFDFo03pTk4Xksqjy5bRKXLl9kd3C4+Mit2QFG+gZxYHov+gt9SHgpVCt1LCwsoN0O0EdlvObncezYMdx9/Dgb10q5ivnZGxga7MPQ8AC2bduOWCKFjz7+FNl8gQWaz5+/iOld0zh38yIuzlzAQD6Drbk+5CkBIhBtONnSyZDRT+QKJmtDvxOlROLUVRTSSxjOLcGPNVFq9OEv/v1buL7aRJNADENamXt2AiSX8u28UaQRJIvX6iiKGDAxcX3ZBCb6M8jF6yh4JTz18CSe/MZu+JkS0qkASa4H2eTEDAZwDOIS4lp1sIssBBp8DdLl6ia0CaUjCpKZKKIlHeBhn6MDd9fGx75vZSFIL0sZQGP54gO4cqGE//3f/RRlbxpeop/7NpXy0Wm2kerUkImvYftYDE8/eRTTR/cj5pWA1rpunGRzlFHkKijktiLWVjXbjOE0cESbmQn3ugArZNcUjFmcFnf4HYL9w4ON43pjpkHbY6CI+pfu2ZUVatmyCmxdIGftY4PpsLNieOwoqaWsmAoNGQ6zvZblxo9nz2Fxi2ajmYXV2CsDI2KkI5B4J9AWMpMumDKWz4Csk4RAfULtNtCvJRujDeUOzKfdN2yrAkwDMxbqwcjFAX1qlwVZqB4b/83YRz11uyDYntli39x7288hW6kAKwSk0X4iciCUEEQHC9VV5KB/GjfJ4Jc5qe1ijKvPTs9ja8bcxS4L5+yNclhQgMxxbzL+EsYiCWZhUprul/QJUjng/diycJUVkykr40d2VfZKlUZiwX06MEugkZDulvBm4Uo0l6lCgo+FlQ5+8uKXeO+zFQSJLOqdLIuBk7USfVeyBdQHJJtC+7kCFt3ruawjZdw7rkUjdKhdBOS2DcfwJ9++C0e2+0ihCjLFpcDHxydv4q2Pr2C95rEuJRET+3ZNsmTX9ZlFLK6U2bVLXgiBuqJNaUBI1AOEwOADuh7YjI3rBUyuS/NOYCoCUrdLhsi0srUcUiWy42plJ/cQH5FlOu6ysKOIGBtnnmPiSmdVCidfIBrbiF3sEgS+k49WAB0NmrrmmNmhgOxo0UY8njIrPWiWkxK44oOqUWtjb8/wiGqscWP5/crOddUAlYh8o5ANhLJ7lprrlJ6iuLkaaZ55HVTjLZaakH1NgY32J28fdA9iEOIx9HsZeE26RwN9iQbu3jON//LP/mts23EUG3UqHN7B8tIcTp38DMtLt7C5uc5AjlyTm5UKavUmZ2eub25gvVZBrRNwAkajWUcqFkMhk0OrHiCoVNFqNrB1yxheeOGHOHb3vVzT75MTn+Nvf/q3LFI7ODKCwuAA1jc2sDg3j3jQlBqkuSLHVUyMbkF1s4SJse34g+/9EfqHJnlRrKwsg/KNUgSAeR8QwMvAPBaHnyW6moS6JNVDelpLdxGIq9dQKm3i5uw1vP3Wq3jv3Vfhp2LIsKad6vJxHVkSeNRMI9WVo8QTzjj1U2hRNQLKxqRwrkQKe/buwfVrN5jBCtOoGw0M5nPYNTWNQraIYr7IlSsIJK6urqJaWUM60cSxo4fx+7//fVSDGDZrZESSWF1dwNL8dRRyaYyODLMC+JVrN1gGhp7t9JlzmJqewuSO7VhaW8JbH7+PdCaBPVvHMZxIwK8GSLTVMMrUEIaQDiUa00T0fcerwE+tIpva4PJov3zja7z18XUEns/9KSdoOZ1a2Th3uQqjoRS/FVHm5ATKCYvBjyWQy3awZSCPVKuKHMq451A/vvvcfgwWAqQyNS58H09IiTOQDhy5VAns0KS2DYVJJEmkEGTp1nqkNpABVskR+pmPyAQkKPNOQQYbaZNts6wg1+3KKbYKpOjelPSRxvzNNv7X//NFlDp7EScA1w7gp3x4zSpy8TXs35nBo08cwfjOccSo3BaxHRwP57rajKGy2Lxuo9eNjo3BckCYsVsGblxXn4EFY7HMLcZ7Xi+90wNMWOw1snZdYMvYQwOZ/LvDFIZoRz8fHpQ9KhMTMXIhu2Z7vCMRYnRDmJWq7aM5xbVN71C3VedzhPAj2BWBImNkzNY7z6gbjYQ+GMvnxFEaFgnZRhcMO/cKQbSBa82cMvBl7nwXaIWMKRvnCOjZZ0xwly7Jhxm1XwaSbdytr62NBC5ovpPkh4HDsO+0fc06uSOADs1PzfCmNlAMhrMnRiyrk1Ri61DSOaUTeDqYZ8tNTnFc0grqmgHFJEucGmdwhokKQqzwa0ZecnM1YzKMozOSVgbHwB0DPXX1UhwaT2XVHyX71Y6l0YplcG22in969Sw++HIFpWYaQZwyU5PhEmV8qotQzkC6R+tjym+q1cqmQ7xv7AZua2ZnrIbpiQReeOYgdm9JsZZluR7Dx6du4MPPZ7BSS6HtJdFXyGDHxDiTBjPzy1hYoRKPJHuU5CQ/UaqLQJyBLrlfREwYQCMywQVWNkO7PqfSXLfHyMm7XYZMfpb76KlZPY0y7r0snExdY07NvkQVp+QzJu2jPam4yQWZdm0DdV3yIy4r54Ij+dmQo1V9cICcc1pgVkLuorSrnKg4rdoGPESd0QPcHiNH89PqtHXryUlTJDjdOsYGhN2wIfiTMy5lvwZosUxJPdFBg/pJwVyYwq2iq3RiScaBUT8Hv93hsiGUWfeN++7Bf/Hjf4Whsd1YK7WxvlnGqZNf4pNP3ke9XkatVsPG+ibSfpanFt2TxIGp6kO9TQxOFevNKsr1ihVsgdeOM3yibNliNotdO/fi4MGj2L//AF594w289/67zGYV+vvQNzCAjY0SqqxxF0N/voCp8a0ora0BjQaOHDiCxx57DiPjuzkNm1ykVKs1qJeRTQlIE36IXKlJBnEpP6Nlu2QsBbxImbBytYJKrYxLVy7gpRf/BhfOfoVMGsw+SgUNZbCceCqWY2mJQDLFBdL4JbI+s5EJnwyBTMypqZ0Iag2sr69ze9LJJMurFDI+RodHkPVzLLpMrmIG+50WtowUMdSfw5HDBzE1vR+teAa1AFgvNeD7KTRqZdy8dgkLC3PCzNKptg1UKlVcvHgBtXodQ0NDvB8lBwqYXZ7HJkmUDA9gNOWjUGsixfqEjuFVEoQAmkcnzwSxuuQOD5BOAV+dv4qf/OwtVJpUrobEjU0ZXA4EYs56F7OAKwLC5oCNx1vwUx0MFjPI+x7SlNTfLOPQzgJ+/7n92DHRhu9VkMwAiSS5UUnCjdyqCsaYkdH/bFjsP01q3uVUJ84YJmLSVGokjMWhzxCg0CL0vEFQTTmrNarXpG/G3pkLlMsP0Uaax60bAf6v/+9lLFbG4aXyyPoJ5ONtZJtLOHBgAPc8fBBjk8OIc0JDVQEc9bmyUdx21y2p7TC3HrNZof9EN29tm+vus843gGVskjEm/HcHsBjA6wJkasMs0cNi5ZxDrFrryG0a7rCWKWr30JJWBhZd4BPGpTkgz3Z/915mU8M2KtNKv5vrL3wky+Z02CK71p3YsRAc9fatITW9jiz87i9j11y2yfaA8J0GuM3dq4yhG0Zq7Qp3V7ZK+puBVmVs2VVDwJVcmzb/ZI+Kkj2chrr9aEyaFa1nf59bU1YZOVoLVOmE4uVIrocuxzX+7CtEsTL+4Zg6b3HjTfk9DtANDwUGoOVxW03xbvDT89wQsGBzjUt3iRSBYgdhJ8VzJlIfrmtO9l3LYrd0BmH25EBOnockmm0fF66W8fIbF/HpmVVstnwE8EUjTpeLhcHIc0SyIrZ/ROGoUTxjW8fQ3MAkH5aIlfHAkRF858l96M80sb5Rw4dfXMFHJxdRrXssl9Q3UMTk1jEkYh5uzixgca2EjueHdVOZcTOzpONrQI2eX0qFWmycjNtt+mv6uV4gJ9M3YuDMI3lnECiMnAA0uYcrOxJ9JsJA3QCvezmZV8wYRFmady6sELbT1ZFzwZu9wb2F605152zUUD006YciGvH2hrgTLawX5lZ8YPttorU9WRzqJOwtUUL3s5OMPHykZ0MAj4L2S2iilmijTTWEWC9QgGc46J0Oqa9hMJnAeC6HVLuJ0eF+PPaNR/HYE89idHwnNkoBLly6ildffRVnzpxiNq5Q7ENfsZ9j1uiC1VodLSpF1ZRU6s16BfOVNa5GQWnmHNROGjecXNHCQC6LvXsOIu3nkUym8dFHH6JMBeZjbWSyWQwNDrH+XJwAQ8LDwMAgmpUqin4aizdncGD3Afz4x/8dgliBhYDpq7Sxhs31ZWTTlHBAyymGbK6Py3wR08T7sfgz2IKQNlEraHJSw1ppFR9+/gFeffNXWJq5gnS8DVK5oEB86mdK/OQ+08LNNBZU4YG+srkcqrUKe2Byg33YDKroJKjIuxiEiYkJjA6O4OK58ywS3JctsBAzm+h2DLlsHvlsFhk/gUSig53bxzE5NoJMJoWBwUHs2H0Yqfwg294lCqIgGRhNVLl48RwuXjzPYJJquzYaAX7yk59w25gRpni9TAb77zqMy8u3MLu+gEO7p7A3P4BcuYE4uTTIEKphNiktYja53BlVpEi2EEu1sV4P8OIv38Lpc9fgUeJKjHKcI2aXT0vOApRTotnjDtfbJfe9n4ljoJhEPhNDPKgj3a5hz0QG335qH/ZM+8hlS8j4bcSTJE/jSYID/bdAfF7xNOYkBWJHdV7BUSwc/ZnqAMey6ARJVEsNZncpBjGVTKFQLKA4mEOcCtvGqMSQuvoYJKpBDDdDVdsOwZWwAkgM4ubVCv7fv3oNK/VRpNMFZMkl7W3i7v2juP+Rw+gbyyJGmanEdITMmW7ABkD575a9ZPNT4/x6sq7FOhtw7bJW2tEWB9dtLMPf5NRpFktdZPp89rwMoHpcsrdlnzqAiS9pAMTab3F6PXF8DCoMfan2TwhUHaApBtlx6zoJBQzktA/tWq4kiH22C8wo+OOdX0GIxUGHgNjAVw/g5XFXV6hdOxTtdMfLQKEDzvn9PfFxPY8ZJWu4oFHBDLPPRJIRm6YhBnxWIRe8zhEx6LezpzboXIVdNRR5uWjNW2Zw6SQr4RZS0qshv/MBR9eEnM6isls9MdtOZp7csQvkOYeOLuCnLmyV/SDRdZEZITmMRCg5IucNcZEKxyUHLUtgMKF92/zt9iY5xdJd/H4iQjgQCYhlUG8mcebSKl565Ty+utrAZjuDgCSJqMwVsWihgoEe+PXAyElxIZETSZAwGLElQImEBiT5HEianhv41qN78Ni9U0w2vP3haZy8sIyNmiT9DfX3YXL7OGqNBubm17C2XuP6rhQCJLV2IjJVzNDtrBzJcUVJDtHrLi65E4Dja2vGqmGiXlDn/m59HCVPRMRT9DdZS73hY7J8oteimDtlMXsOjb8L0HUxct2uTtkQhM23GIroZHCnzrATrtgbS2ZQ2tVh4Xpdoi4TGK41VbQ2NtCU+M1uWKd068tZ1oil+2rgpdojLvDeabIIbyPeRpAUvTkLGTXHmN9poRBrY2tfHw7s3ImHH3oYo6NbkMsPYGBgBPMLq3jnvQ9xa36O477OnTuLUrmM/v5BZubCoHKSGol7qDcDliFZrpfg9+WQzmUwv7CITiDgKNZsIOt52Dm9FwODY+yePXnicwSNCuu1kdgwJ1rs3IXi4BA2qlVk8gXM3ryBVr2KVLuNbz39LTz++HdRqqf5xEJjUK2UMX/rJjJpj6sU5Ir9SPmk/2MTLaruQKczAnH1ehXrm8t47Z1f46XX/hGteBM+2YpGg+PJEi2SaRFAZoS6sakEAOmLQBT1NWn7pQtZ1ClGjoAzTVpyW/f1Y++OXTh3+gyGB4Y4S7WYySKVTHJQfC6bQyHnI59NYGgojx0TWzA6PIi+gX4MbdmG4e270axSRYk24qkUe0mCRsBjQdiSsmo/+u3HzGDOzd/CrVlyfVMJHYk9odAuqm5Q9jqYCdbR9mN49MhhHBkeR6YSAPU6vKAFT1EcuYBDEEa5m1F/AAAgAElEQVQG1GvzNZqJNOptD6+8/jY+O3mKy7xR+5nu54oMKj6pUIHjOMJ9joxZgGImjb58FhmK221WkWpWMZLv4Aff3o+j+wvI+DXk86TH11aslhCXKl2HgRwBOhogAnImNWIB2MRUkC/W54DhZrWDmUszOH/uOi5cW8L8QgntQBIshvpTePyhPTh8fBrxPG0q5FKSA4ewd1o1wbJIdQMRBEELnqjOPpz9egH/6W8+Rj22FelkG33xNdx3fBL3P3QI2T66DgHvSrTRGssUskVkcHQTDUGCWoU7MWHdiEzdXiFc1pOllSpT0GbsS5jEYRcx4KLvc70KYVC5EZ4mHdGblGC4sCdj2WptqpBr6LGgwPpQksMR0+2KB7R4N/e5LKHA3ND6DMxqOS5wt896MzbtfS6Qcxm9kHxy7hseFNTzYYAmjBt0GTHtR46nkhCCEIzSSxqwHwJpN/bQgDLPc8vGJs9CAqvzy2g2WhgeH0acWF0uqKyhBKxLaSXQehCigWatWCA9xi6ISCCbQwxs/nXE/WqHGnaxKqMYhi4oeAyZfLu3Hqj4uSU0SWtOyQSxLFabemRrdBy4chGVpVK3quy1KoXheMds57L9lJOtQlI32nfZNWuC7hprRQdaLjkVS6PeyuHE1zP4+5fP4eYSsNHMokagiXqbXapUW5p07nRfdeIwOcCfEzBk3rluw+gsEU4kfvagVUfRD/D7T96FqfECPj/xNT79epbj8Eh2astQP6Z3bkOlVsWlG7ewWabWUuiGVI6IcZaqKkyEMbLdgr4MgDn2Xf5Oe6i5IUOT4bBuLjBzwZ0rUeJiHheAyc/Ctsl1uu4QZsLeCYTZO93MV5dV/OeYu667PP/NpzrGiHU3VCdieLIUNydXBXAGrPfh7hiLEdoYmVx36tDe6/DvWnmhF/jZezlwU4vqcpucgFEGepz9ozObOjpGxeOpxFeLS3tVvQ7qKWJZIkaHPFe5GDCQTuHwvr146rHHMbl1O1eTuHzlCtbXS9jcrOH8pctYW1/n/bRaoViykt5fT5yxOAOTjJZxqjZqWK+XkMj7GN02ges3b3Jcm0cloBJxbBkcxq7dBxBP5hignDr5BUBFhFsBEnEPx+46jocfeRS79h3A/MoafvGrV3Dp2kWU19fQrtXwe08+hz984cdodYpotUV9n1jIpcU5xNpNDA4NIpn2hbIPQTXpy5GtanFSA5UbW1lfwM9f/nu889u3Efc78HxxZRBz1KrUEW80kWYZFVpc3YuXgBz9932fx7hcrcJLJ+Fl0yzObKeNYjaP3ZNT2FjbYFkRAhKDfZTc4CFDNVbTSQz35zE8mMf46AD2TO/EjqmdGN6+A7FUDvDSaDfaaFQruHXrFrudySgRAM739/McuzUzi7/+67/Ge+++g9/71rfws5/+FBsbm0inffg+FVpOop4ArlVXsJFowk8ncdfUNI7vmEZ/LIFUrYE0gTnuLhplCrwnXSWrikoytR5iHl0ngRd/9To+PfmVlhyTeCJznaoXQiIRGcxRX7TQl/cwMpBHnFwcjRoSzRrGCx08+8QuPHDPMLLpEnI5jwEiE25Uq81Pk381itPh46hWW3BlNliQl0qIZVCrAsuza3jj9Y9w5cYKyjUPJWRQCTpoNZoMUdKdANv6AvzZH96H6Xv3AqgAMcrco4Wl0iZsoSzezmROFMhxJmwR7719Ei//8jy89BYUs1Xcd3QbHnz0bmQK5BJdFWaDhYktC9UBKa6LLjSGpgemf7DAfrEk4krjJa4MVchy6AYbspLO+zhhQxkpk/gI+66HMQsDyh2zyaSKMnQGPgwUhq5HSzQw+2NxUeQ7s91WrBR/GQAz7MGPa/4sB0gx+NLfeTdTIMchOu6Bu8e1av1iWa6MYciFaNpnLlg0959dw5hdA7qWsakgRXxsAtKMTbQDS0g2GotnencWwuDGNjp9xUPqxJQxG5PF7NUFvPPWBxzC8uQ3H8HAMB1UrEC9JK6FciDhIUGfzZ7VGDlLu2abSHOdwJaKZVu/EtAOhX7Jxaoi2iFTbQ4NyzrWceOhc0Ct+Dy7DxrheyyyQHRGeY8iLTWysRxKKEkLIhZMsbxafkoZHtsfuVKRE1POLeE90dG35AB6ytSn/TCDWjOLT0/O4ae//BpXFttoeTk02nG0mFFrs9eA1j+931y3gsHN1WeSKHcIudIhdsEIW9J2A0N9KTx6/yEszFzn+rbNWAaxeArjI0VMTm5FtVrDleuzWCs30eIKSRoKwudX0RwNw6K0P24DYxpbeCdgJksuStjsZdjc33tlSswS9DJp7vUioKduabeyj8PC2fsMExmZ5t5TyCyLuRO70wsKY89SiS6H4o0AlSJLBnK6Kh1fvejAdRs9XoZ3KPVl17R5LbezE0OU8NPripV3aQEpy3jVv8kaiE5c9jPpwPHE5hOIMU5CLHf4pCVtpNNOrd1ktqiZlNJGVC6okExgYnAI9x8/hsMHDyBDIqbwONZtfnEetxYWce0GSYwsIAiaSKV9ZuEatQCtIECtWkOCQJyfZlcoabv5mTTKtSpqQQ1lkhqZ2IJ8XxG3ZmbQrpYxlM/hsYcexR/+0b9AtRnDv/9//gOWbs2gsrmKkcF+HLv7GB64/0EMDI8iW+zHjVsL+A9/9Zc4de4rlgeJN5s4uu8g/tv/6n9AOjmARKqIGIEdrp8pJ864J8COitRbwANNDtJ8qzXq7IY9c/YUXn79F7g8cx5ejoJfxehKTEaM08471TpijQDJQGqARrEBMdbWIxcmAzkvjnKpzDp4mf4C1qslBiQk7Fv08ywxQiCB9OmoPXk/g1QqiRxpBU2MYnykn4rCYMfWMWwZGcXk9DSGdu5CLE6AgYJjgaBSwtzsHNIZn2vgeokUkikf5UoNJ058gZ/+/U9w48YN7No1jV//+tfsoqCqHFSBgxjKRqyF1U4dc0EJMT+NYiGPPZNbcdfkFLYmM0jXAiQCko2heU4FY2QDt7lHbCsfF9I+gkQSX128jFdeexsrayvwEnEk4nQKVGkbdQhQNmzKi2GwQPejpBEavwYyqGP7YBqPPziOB+/dhmyWavhSNQTROKQDKQfmhTIjkeyAbF4ay8aVF9IkQoNqqYlrl+bw5YnzuHhtGRsVykjLo9XOodyMY7NSR7tDLGYcaZQwGFvAD57bh4eePo44SYIQ28HHcJU4YRBnwE2BHAMhEgTOo1Hx8U8/fR1fnlpE3+Awjh0ewX0PHUF+OAM0VwUYhkyeUz/VPVq6QEZOZ+6rGnvbA/7cDFA2VTIvwy/XTrHNsP8KyCyQv9tAGY/qxPvqtXs3aLqRq5HG91fXYwjQFBTx/d32aVus3aFbU58xdBfqeEdUeGQ46Xm4mLRdW5/c/dV1tZqL1pJBLH6AgaG2jb93oUq9qP3dALa5GS2btHu4+DcDeWp7o3ZazFjPZ6wdfG4QuZxmkMKVM7P4zbuncGuuhHQGePrJYzj+4B6pAsKJOrxAu2P4GEA5Qr3cHnWdmi1kZpBi4Ahkk14cPbraSY2n44B9c8fyeOuBpstd7QBydrc6QM5AnDvHDMjZdshtlT4hXjAgXTcuBiHxo5IsQBma+pwG5PQwwzu1smYmT2JDaG5aviULDmdQrqfwwWc3Wej36mID9VhB4s9436TyegQhtXRgmODggEJl56P9XeYLAw+dPb054vIkTRRJczUBlDbXGKb6fhrjo8PYOjaM9VIVl6/dQrVBtpMAfLReTP/VdaVGoCkS4BUPitgqF0j+cwkMd2LlZKi74+x6gVx0f52BXXXmrayXejddzNJtpUJlENedK9c2rOPG7NmkkfUYe7qrsoPjw1UNG0l0tEoPigbDCzuGzZEmZPY59CE5ISD8nJJS66JZ6xgSfOVAQX1feJhzTh5WBkSuY8kSFhgqxkwmkpxOI6qZV7DSv2KiRHywiWqnjpQfZ3fe3qkp3HPX3di3dy8DGCqRVavUUaXEhVYNFy5fwYkvTmF9bYPbOjayhePVKLOyVqtzED8CKknlMZDj5GiqcMCgKWBx35ifwMT2CXSCBhrr6zi4ew++8/s/wH0PPIKl1U3863/z56isr2B8ZABPP/lNTO+cxtLKMgMUcq2++8Fv8cEnH6OT9rBRKnPmaiGVxB//wQ9x96EHUChuQTrbxwGsVrIkZDU1M5GqNTTqDVTqVSyuLOE3b72Cd975NdbKq8j2Z9BKdhBQzVoOytd4RbKRpL1WDxCrNuA1iXoXyp/LpDXJNdtAnGpoJhKosps5hmwxh1qryer+ffki+vwcsn6WK1xYLUBy15LO3NBgAQ/dfxfaQQ1BtYxjR45gbMsWDI2PIT9AyQopdBI+glqN5VtqtQYSySTipIVHkjGJNF577Q385V/+R6yuLcvptt1CpVLBxsYGfD+DsfExBlrrpQ1Uk8BcUEaNYudSSWSLWWwfGcHdk1PYOzCCdLWBREBGvKl0PnlyJK2d616wDABhnQSSuTzOXb2BV995H5euX0Wa5wC5BLRyCJpIxYl9zKKYjSFOxj1oINmq4/j+Pjx49xYc3JdBfx9p7rWlUAMdRJmNY3+wbiAmM6IVD8xtRyPl5dFu57B0axWffHgSp88tYKNMJ+oCWnGfWgAalko1QCMgjULJaE52qhjEHH7v0Qk88/3H4WUIdEnWL6PIkIWyVHv6rkygJjqszNbxyj/8AksrAY7cfQT3PngQxSEfoOzUDgF22/xoYyU26E5AwQyUAZnQh+8EsSsAMDbOaiBKHIiyhjxpjS6JGC/b7A3QGSMXftYFFS6ocYCh3dcAYshyWcC8A4IMTNlG7gLMsA3WVtee2vnZBaT6uqQbSkPZxXcHHT0X1PHubjps2jYDFOIPi0BgKKVgu0x0WI6AUk/8GbObhiL0eyik7CYBWJyjsXF67RB4KwAO9dpofqdRLXs4d3IG7394BotrpNeYge/X8Nw3D+Leh/YAICFpOng4oNHcyKwJ57paNR7O4uI4/o15InWzajwcgyeBI5I5Kq68EKLYejDAGyIX9vk5BxCdQ2FFB31mA23cNuu7aP7SEDe1rrVcWq5DCVW2x8kDCw8jl4tiylm5gVggss0U28ugSxJD2shjdTOOt96/gjc+vI7ZtRiq7QzaHBMn8aGULEcf4cO8BNW5xx+5swFVjdGTmRox4eE5Quei9iZLklD7Yh0qi9hB1vcwuXUUI0MDWF/fxI3ZBWxUqe0kri9hQnJdFWThW8jvLsjiV5WlFpF5XcuOllwv89YLyv45F2sv4xZ6BOw2XbVvo4N2hPWj2Dlqu8Qnal84Zsfef7tb1YBc+GCKbzqIPfPEkzyzNIlXKDulx8O3sytIaFumAB0gZ+hRkGOMg9V7T3IGIqytIXvGiS26NNR3T/cREGalProNiZvgYJ1uYICuayCxt10h/ewwe/QecjU22jWk0jHcfddh3HfvfRgeGmF2iTI3N8ubTHGvV6s4ffUSzpy/gEqlzMK+7aDF8V27p/cgXyjgzNmzXH+V1CFooyeXKD0HVR2g+1NZKspgjfke/FwauXQa33z4YTz7xFOo1oH5hWW8+Zu38fHHvwVaNUyMDOIH33sBx47dg5WVVZw+dw6nvj6Nr74+jfmlJcRyPlJ+ngNRKatyuNCPpx9/HvcefwTF/lHkcoOIxTN8ApNJQ7R9k0Vaqdh9hVjGhZv42c9+gssXT7LadiwRR4PczgjQZKkwiY3i+AteG5TJG0OcYn2qAWJBiytV0KgTkKO4BupXenYpndZGoa8P9VbAVSf6cgUmD4gZY3jTklgNOykND+TwB996Crunt/OJilLMJ8bHWQgymUqzaPHqxiaWl1c4wYTAm5/JgoKDSQ/v/fc/wl/8xf/Mc6ivv58zY6nyBVXcWF5e5t9z+QzHTFCCAvI+bjQ2EehGRLVfM3kfuZyPe3bvxZHRCfTVO8zOcWqMkh+SOKHByIwrYoinkgg8D8uVGl556zf46tRpZHxyC1DsXBOZZAdDRR/ZtIc4bTCNOmL1BvZuz+L73z6IXTuSKBbqSKU6SFKJMPLrUrtSye7yW8TKUUycBIpo1h6xdTkEtSROfXwOH350FvMrVQSxIuLxIjoxHwFXn4ijVGqiUqdyQE14SHA2cwplDCfm8aPvHMXxp46JNAgDOQJrJu0QZYFFf6cTZwKdTh4XPzuDjz/4ANO7DuGuBx9GdohoxE11W+lOZ2yVHKW62SlXgiI8hTlAjgFTj1xDry6cuX/ZqKkF61LedwGZgQ6XN3CAjTF9vCM574nsqG4WrCitzI8xgmoG7Zl0M+wOoOnZxENgpltgL/NnrB+BAktuiHYiF4FGoCbczdx6qw7bJzty5J5mQ67P2tNVXUkIPHTmLtY6zq7pdwFzyIjqBUOW1eaEO680K5kTqeKobnbw+Ufn8eWpWaxWaI31o1qPIZWs4HvfOo7Dx7cCLXLZm0vUddWqFmF4mrckGppTGvtGenEG2iwL1jK31R0mRAZlpIvWG8tpsVi4xu6FDCf1iYI4Bs4Oay6ZZd1JPBR/F35ZBqp5kiDrtUV1ipia5P+8B+tey3uLPpvouImQMCcfMKvHim+yDljslw56PlY3PLzy5lm89t4M1use6siiCcoGVWioHi2BsobgFCSaEy5cW90yYF3PQ/tC1/YdMb4kS5SIt5HPeOyBGRsbwsL8Em7eWkKtQa7fFLuXDcxIJmh3JqksF3E5C/OmzBnrias4MKPc3nKIGgWgYL83k9WeoZe9E0xxexsMULvP7mrL3QmYkbRaKJuiYviC5+0AYdmv3XXsu+lm546/99TTHYqRYszvUIKuD7bLQugG5v4tAmYE5Lrp/V7a1R5ari9K0uy+68lG488pvc1zlaVIumVIzK9s7XbBmsv42QDQvQUIRowgdXIy1cbE+DB+/ON/ye7YtY0yF4a/OXsTyVwWc4uLeP2ddzC7uoxkVkGAVmmggvYE5qanprGxvo711VV2H+YzWfjJFNflIyBBcXmtdhMNEolNe9i6Yxtyfhr/0//4r7F06xb+7m/+AQsLy1y6igiWjbUlzmadHBvDn/3Zv8S99z+MD377Cf72b/8Oly5dkGQCKkBeHOBsxnajimwyjVymH48/+jQeuP8RFPMjGBzcCiQyvFlzjlK7wdlKxCBeu3wB/+7f/i8ol+YxMtzHBYUNqFM7y0GdYwnrdH2SkGGbL8GtNCQEWDluLqDyYwLKKGuXwDGVY6IvaufQ8DD8LBU0jjFIpmxXCkSt16m8V4Pj1uiLkzryKTzx8HH84Q9fYPbx1o05XLp0CdPTO7hOa53c1/UGa+qRnEgmm8fGZhmlUgXlag1//uf/hsdwZHQkdIHSfZeXFrEwv8CxjLVqGX4ui2KhgMxIP2abFVRimtzQanNgrz+UZzB1dPtO3Dc5jbFGDImghZgKdYp/Q1whhi34sEPPnUojkc3iV2+9hTd/8x7SqTiKmSS2DhWQVldqrBXAjwfYuTWHP3rhAezcnkAyuQbPa8DziMXlFGEBcJTcwAbVUZYncMVsjMYFxXMob8bxm19/jBNfXEWtledNrxmjWrtUE5jAeAvVeoslW6gmcSxG45ZGshNHqjOPwztj+Bd/8hQKU31Am5IS6qqtZqCxF8iZ7EkK9Y0WTr35Gjy/H0cffw5eISUlt9p1kSsJXY8OO8QgwuKsNIaImQOjN+SI2RVrZJ9hm2A1Xx39M9s8jZlja++wIPZ514DpXA2pjfAaJtzLF9GNuAfddO9UthVG8Wr29sg+yzOF4MZixpRdEyOl19GNz0RwGWQ593eMfng9u665YO39BgptHEJ9M6dvoh2n+z5dG4Cxgq5GXk/8FwM8k61xXMoRM6A5MoYKNGGHqSACN8LEBaUWPnjtc5z8+iaCWB5T+45g29Q03nzzPXQ6Zfzwe49g9+FRIFhW8V4ng1ldotx004izpAX6TrFwISunblRmx/Skxv2jUEbL9gnjIc/KhAGXdaRMcjpYqTgw2wQF6DSvbF+zShwmP8KIqzcpQyQ7WExdzytkS7lQYsguSyfK/uiUwmI2LiTPdNkYO0h7TwIdrw+3lgO8/NppvP3BLVQ7KTRI5QCkYEDqChIuYVmoZPPNqcuZqza7XXCm4v69U4R/ZyBng67tJtjFBG4T+VwM27eNYmR0GHPzC7h6bRbNVorDgph8YNumUvbKvlk8P4GsMI7MObxFDJ0T+kUx3WHdVGO15CHuBNZkmUXrjH6mBISw3x1WvZs1k2vKUjMQKn+j97mAkWeWkoZ8DQfMiQkggkO9XQrWe9nELtz13JNPd6JYMwE4rhyIC5LEheaUu3P8vdxYtbuhe7Pn9agjHBcuH0R667JZQWBRPuP2UEd4EnBp7XPZNzdL1gV01olGP1vQoFDS5BYTN9bhw/vx9NPfRKsdw8XL11FrBKg0G7i+tIDPvvwCJYrlIgZHkT/R7Ow9oI2fwEhCwBtlfnJwOk1YYps6FGFHtqSDgJiuZgNBvI3igAT3T22bxNrSMtbmltEOmlKTMplAqbQu+nJJD5lUGvc++Ag+O3ESFy9dQipBgsQkbuzBLxTZJZhIxFn+hGrBkkv30IEjuP/4Ixgd3o5cfgheKoNGq41aZRMr64v45MSH+NnP/jPWFmcxMdLHtWJJ2oSyLolZyxUK7GxYWFnCeqvOQf4co66yEKI+RO7BDmL1JsfModFCtVxGs9Xiic/vicUxMjKCvr4Cx6hRia4kuQi1TzY3SyEjR0yhn+xgetsQvvvtZ/HQN59GPfBw8sRJrl6xZ/cuDAwNoFav4datWS7TVcj3YXZuAV+fPofPvziJmzdnWQmbmVZyWyaTWFxcxLVrV1kOhv7Xa1WksxnkcjnEcz5WEk2UmOaXzYcEoQl0J7IppP0kdm6bxDem92IUSeTqVA2CILHEHsqasNO0uJho1sbJzduXx5env8b7772PRCdAfyrG+nD9WWBqWxFHD23BA/fswECRlNpX4SXrjE3IVcyZjAwK1Z0aun/o7yIvwz5XAmnxPFbmN/HWW5/j7IU1tNv9iCVJhoZc+gSw6WQvG8JmNcBGOUCMPkcRMbEW+mNVbO+r4fnnD+PQk3cD2CCELgcpruHK9e0UgKgcCRt9da/Cw/L5q1iZv4Hthx5HemgIiK+rBIcT58bPYIyF/dwdnmEbJb/PwDJbRttFHDYpjI0z62MMHJvoyDHQC+TM2jK9quXAbCcywNNlu5yKAl3XtbZYYoO1w4kfC22i07aue0gSTVcCQxcz6TJfLrC0BvdWmuhxz0psTNQX6s7RGlCRW9aCqWhTYWJDQSQPk7NzGwvX1V/OPY1kdV22zFgpWGJyyfrCBtXGwMAQNSCDq19exNtvfoxYog97D9+Lw8fuQalSx9//3Ytotev4/h88hqn9QwLkiJELDzpum8lHqUkKZNE4Ps4EmJUsMPBlyQ/WFyTPwS5x2Zht2oQvdwKNOAhpKgXA2l8uqLafjZm1PuXkCR0jZTmleL3si2THmrSGwyRhl9AQJkrqssqY2RGIDutssBVENJHF1bkWfvnWeXx0Yh6b9SRqnSzaCV9AIZWCpPuEDJ+0gV2AfNGoDFcYpmMeAZsLoRqCtCW0jWofbejJ5mTTca6bOjzUh9lbi7g+s4Q2C/2mmDlkUVzVRhSmKhKPN1DEACgEXMJIapOFkQsB752BnAvC3OSC2xMNBBQaK2h96n4Pu0Dv2Qu6DEfJNaKSp12EmYE597DmXLj3mtES7FCt1aecVdodkOciPjeuTTrQfORyuS5b6yx8a6jb4Ag4OpqGQrvptQRksR9dRsPmaSiUKPc0BBw9gjvJbnfp2iKIjsd0+USyg53TkxwU3zcwiPWNKq5cv45rMzcxs7GCCpWcYiHIMA9R9OfswNNsotOk+KcEx30l00kkvASajYATBChTkUpzkQwJuRhJZJWABJXXIgYzHU8gRZlCtQZKa+sMLlOU7YkOBvwkqHxxPaD/LZQo09WL8cYcT6fh+T5XUNg5vQtbJyaxurbOSQZk0yYnduKBex7Gtq3TyGaLHPdwY3YGv3zt5/jos7fRaJS4lmw65iFfyDPgopJec7O32I3Jat/tDkqNCtbqFTQSXLUqem6dSWl4yMYSCDYrqKxvMMuW8KXwfTaTQT6f4wQIioGj2DjKuqJ+ImBXKpWZxSP3Y8KTYvHFTAz3HNmLH/3pjzC6cz+WFtdx9sxZbKytYXR0GBNjIyyTQn1KMXE3Z+fx4W8/wUa5xiXDyBjRdUl2hMqazc3d4goVOlORpNNcOslxfMSwLscaWKfYQfbcaWkXkypIe5x1u21sBA/s3IepVJ7BXKLZFM05PtjQwcOqnUjMCrldKAEikUliaWUBp774LcqL17BzNIFH7p/CscPjGBiII+GVkfBa8BIdxBOUdEPyJlRuixIMetx57K5RYMVWhAxfBvPXN/DGq5/gxkITjTa52tPsUqdDCU0ECg0gUN5oxbC+WUOzQxqGcTTrNeS8EiYG6njykb24/8l7kOojo07uUAIYaijdzE0+RrracnG0N9axev06cpN74BcnJEmCChULhxvFALk7oZ2sDOgYS2VSGKE71ARkjTlyQEAX+ya3CgGIi/ysG80umdNAmX7XCEd7ksN8iRGKmEED7vyWkKcQMGYxa3xtjV8LL6rXNCAXupf1dGxmzGXGbGcK+y488stV5aSr/ezMlzDBwK0za+DMieEKQaOyhAae7eLcV05SW9ecNDe0oTcdc3ds7dmZadNrubp/4WZMBxSO7BdXfieNjdklfP3lKQyMbsPOvQeRzOQxN7eKF3/2Gtvf737nMUzu7gdaxPwSkFMY42oQMqDRbFTOmFYRYet7liIxAKmTUV2oBmCjeqfa4ZYFyglQxrgoQHXd+NwcnR82pqGLVfvOYUatzBWHnFDojg4taXZy9qqyW+E0NoDFf5C5xUQHu4I58hWdThJtpHF5poKf//ocPju9ijLHw/moswi4vDoAACAASURBVLuVDnqSCS3actF+buMl+6wxfr2uvmj1uPt66BHT5+YSjTHy1AD9+SSmdmxlIXdKGpxfXEc1INZfDvhyXwL3ysaxXbbY3Mi12c2aaXUFjqMTm8PQjueugDxTTZDPdQvsGvv1u8CSTN3uGLVe1s6aHmEdZWwdYeHwPT3haeFjCwTuqlpl94lYvgj7hJ979omnRdtZH07Aj8VTRAKmLmiStRdRvO4D3dmVGo2P+7A2USzWKHrNGDujkGWe9gIznrhO4oSrKWcd3/sZceE6QYc84h0kEjHkC1LpgLKFyHVXbtRQT8TQ8hNoJzzx0BiRoEY8nLyUBMAZiQn4aR/ZbJYfp1oRwEE6Z0GbxIDbXOw8mZIaqFJfk+Q9gFQbqG+UmOEr5PMcZ5ZPJ5GOd9Bo1Dluj9plJxYCRsWhARw4fBS7du3FxMQkFpeXceLLE7gxQzR1G/l8Px5/7AkcPngEs7Nz+M8//SmuXDuDeCJgxi/WpLygBIr5PLsqhwYGcfnyZQ0Yl8UR92JcZmy1XkaLqxsIQFApZS4vVUxn4TVbqK2XsLG8ikw+g/6BAQZLxM7lif2Kx5FJZ5D0klx/k9gyAnFrBF7jBGqk6oGHGkYKHp5/6jE8/4MfIZkfxtryOi6cPYOZG1fRV8ghlfRYJ8/PFnDi1GksraxxjVWKmaNQgfX1DVy6eBkzszdRrVY41kRi3DooFAooU4zgZgkDQ4NoDWSx3KyGteXNADCRQLXu/BQS+TSGin3Yu2Uch8a2YbAdR6oe8DNzoRg9dAgrLcabxynpcdJnpbyEWP0W7j9axNREDJlUGclUE/FEizN8+cTPC0szqy3o3E5InJVIV1VNN/4ljc31Ft585TNcvV5BPT6KAEmpTkF1YtsiFVRvNYks5Xldr1DtSKpU0YDX2MD24TgeeXwfjjxyCNki1RJVlyqjWt1c+WmM4ZJZ66rNd0ob7FL28uMaNE6ZfySRYm7SbjMlneMGwTvMFj+js9A4QYkjzeUiHOxN/WsZtM7bHZdHeFLn06/e30CJ4jKzP3phx0jpM1o7DcQZFeNKeNj4hBUyrP3h3qogUC/f5epkC2YvuK4O+ZuBHANS1u5ettBAiTtn7D1dMYQOgg13bAMaTvtYqcABsrIlaqKN9n/YBgdgGxDtAi8uA6sbNPeBAXK9r0dVXJLYXFhmqYn8ELlMKSxlA4kMHXrpYJPC7PU1vPTiO0j4aXzve9/E8CjN2XU9eOjBgePfLDRHXaTmTmVAaUCW0JECQBM4Ni02U19gZkn8nIKjDBjQZVRUmOPKaWlqmTSbL2EygHMQcGgTdw3IcpA1LthcyihSTdMm7Rvs2pSKPQpVHCbONnZh1MThSkkNpBHn4/yVTfzsl1/j1KVNVCkejmstUwyaiPnKOYDeL+MueNiKcOnqsJh1ixPrmh/dwMK8eowLwqSTAOkkVa/JYmr7Fha5v3z1BhZXNtFsU51vSmyIh1XjxB5KWIQsGc3a1eniukTDxAfWmZOxiM5CNF5RrJ2BIcI4xo65bk9jzmT5dYsIR5iHHBXdEjAuBnLtid3PrhteQ5d3aGIUU9F+Q4l/ve2Q9giYdcmxsJ3PPPkMu1aFgRcQJ84imTB3+rKAvDsBOPqbJR9ESDLKIhX/ewTApMFi/AT4R7F6Fl5gYIldqmGMh6yILnbPpYV7WEF7r/t+xewiDRSn+wvlLiehNgLaAONALRVDMyHUMi8iPXURP6cliJVabCMVS8CnIvce/Y+zm5IqJtB9KY2cuUUOIZGEAArmp/dxGbNawGWiahtUHD3Nrtesn0Ex6yOoV1Auk4ZdCW2P4qnSGMjn8dRzz2DvgUMobdaR8NJI+il89Okn+OTLz7maRKleg5/J4P777scH73+AtWoJxXwGHsVe1CRZgWq/Uskvag8ZTGovV23QGEae6MkEVjY3sNmocomzZoIAqMflUyi2LZfykSG5lY6HuRs34afTDJjoNZL1oPg7BkVJUu5OcVwcSYZQdywuLoX6c9T3zUYJPsrYNlrEH/3Jn+LYI0/BS2axODuL8sYaLl08h1uzNzmRYGZuEStrJbQppoKyJ9U9QEDu+rXruHHjOhpBHc0mxQYKu0NsKWUP1ys1ZHJZZMaGsNyuIWARXxKMJ2CfRJPtchtpyqjNZtFKAX7Ox+4tY3h4eh+GmjEkCcwFlNGqafmMXRTikvubFQOo1mwbWW8D+6Zi2LPTQyazhk68zsCNqzVYvJexA2GWo25Igi6Btuop8TpIY+bqKl55+VOU6jlUWn1oNNMilEwJMHTdmIdKo851gNvEzFUqSLQaKGTq2D/dh8efOI7RfZPw0gTwNiQxgZe9AjEVcpbKBuoCYzDVYxlI8oRBDdVNpSQHWlTkktXN1cCAnazZ4Lgiqa5enDHmBuAUzNk1eIOMTuiC+zQu67aG9WASc/m57gtj3Aww8bM5ts+VQLFDLh86tOyWtUs3YvXpKBhTYBcCK5eVc5gxVau/o8ENQZ2+GsYTO9diN7iOURhjZ7tFiABtV46YSzfOrus+PQwk97cJK7txbwrKWMJExy1kHPXZ+RBl8X4OAHfHIpnFza+v4913P0Ymk8GDD96LsT3TQLsaCfJ6acxeXsWLP38P+f4+vPDDZ5DPN4DmhroAhVnjTG/qDy58r8CNXapaMzU8jTsgj7tIDvhMDlgGpBHCav35dfP0GwPIYTY6V91YUC4BpmEJNjdsD3PlSNxzjYqGCyAjmyIAqxm0VctN/kbN4QObAkDe10K1BgICxLil8dWFFfzDP53FmWtV1GIFBOS65IOY7O8UN8uxcFp/m0dM435tFQiui7xi4cR2zmJm/0I2SktkiUwZHc5bGOrLYO/0JFLJOC5cvoq55TLXd+3EidQQ+8k+L2OwjCzSJDsXT7jYg5+EwY99Vuedeg67ZUhsXUcacvTu7hi4SHLEgFJ3UQSJ53a9jNKeSJqFnllq0lsYTLSyDUAaFuG+07XHe60jeUJYKnpWJ6HDqYLFH332yacNEYUUuij/i/CeASAbKBGk7pYP6QV0LisXvrdHRT18CLlDVxyGAD1W7hGbqIaJ2sQitJy+3M3QWae64sZuR7ttEpsaGWoDkmLHLcCV7kRgrs3SFA0vhiYF/dPz82YbYxDGi8loUmk4/DgV9JXrE7qmL7pqQAGlmhVM7SdGihgr0lKjayWpBh0L7lLAa4sBMdVDzfrkkkyjTECKKhToNQ/uP4Af/ehPkEpnOUGDTj9nz53DP73yMjbrVcSySVRbTa6wUKVqBcQCJuPsWqTkhFa5xhp0pJQ32DeAZNJnLTx6IBau1f9Ev1PcHgHO5fU1bAY1tJMeszCkT0fxgVlyK5MsB8V3sMBwnVlJcp+SW5U13Pw00sTceQl2HafINRz30Kg1MDtDsW0U0yXAJY4AqVgd2yaG8Og3HsX2nXsQ91Lw/Sy7Sa9dvoigUcP5K9exWapJxVqOCZMFs7q2hsXlRdy8cQPra6tSuJnd41Ksm97WoJJiMaB/fBSJvizmNlZRb7ewfWoHBvsH8PVXXzM+IMCZ8TNoUsyMF4eXimPrYD+ePHwMgy0gF7SRoMoSFIemsguckRS6OIxcqSKVXMO+XWns3ZVEOgs0ggoqq6s8/okMJUnk4aU8xFHjgGDRAtA6j1aRwEBLLIPN1QbefuMLnL+4gmo9h2aDAFUMCfJh0KmR2DcvjmZQR6teQi7Txtbxfhw7thd7jk7DI6FeqrZASQn2FYIkc41qUgEbJaW3QtDSe9hTJs/dzEMGxpIlLBje1r3R3I4risdJ9b/4Fg5yNGbN2quunzBLkH9X0BEyfD0QKTqyd8eAseGz51ahWwM4vJB18vCjmFyEAiazK73utHDn1zZ0MWpWosuhEbqAUO/RXXd9Yzrs+dQOicSLw3CaneNHsv6OsgcFfGuAPgNB7Wrel6ywvdb05etahqoyxNSP5A512xGKAtvccNzPvLkqCA9/ppiNGH7187dx9uIaH3aP3zWFx7/9GBCQRhyNCR12Upi5soIXf/4Oiv39eOGPn0fOrwGtKoJmG+dPfYXV1WU88OjDSGYoNq6sblViqOmg0tAxo8ZGepoC4IQJZ8BCYStdbjTdB83tr8NI8Wv8PoqVNSrNbIzNATdJIex/me+cOBYyYDKXIqJB3Ku25/FBjIcwhiZ3p8ZacdulFKW0n0JDfLRaBZw4t4i//eUpXJxpoNoi++VzQkNYT1oT4CwuTkhvTbgI143F69mWSWEkOk00hEQ+JSA4ZIv04ElenwSaGCpmsWfXdiSTcZy/dgPzS+RZoiQ3kTxhvlHj5UOZEd1D7ZouQ9a1mpnJM6ZUVDcotKUbAHXryUl3ybgaIxfGr4V2UAioEFiyo7K7goSLfQTr0H2j1klui93HMbHqJndZPmHcovA2F7hKO7WiksYLukAw9tyTUYxcRNnJao4OkYY0jeY012e3mrNL+dmgSnaPlvfpsaVy8om8Jjw9NRiQFgkL2Fp9SprkWhiYD3d3AHLc6h4m7neDOQ3GtE0g3CgixpD6gIqvN9otUKU3kqhoJSnon2hvUVvmLSMcOQGYNP88cimSDEeMhGE9kKxFtdFg0EbPyBRqPI6hASr7NYBrV68i2WxhIJnG9NZJHDlyN85euISz588inUwgk0oyuKtVyixOTLOlmMvh+D334cGHHkah0I9zFy/i9TffxKmvv0LcT8EfKCI/NMCivLfm51GuUTC9xIBxskY9QJzKbrVjKGRynFRBsWtkyIi1CjX9dAzoMalCRUDfKYCYCrfH4/DJ7dFoYmNphTN1KS6OTpB0sqaTDgE6YrjIFUxAjOLYkim5Pt2HhHPJvbqxsc7jTSxmu1lDvFNHJgUM9hewbes2DI+OYXh0C5IJj0Hc8uICrszMo1IhFinBxtzS76v1GkrlEhYX5rn6AwknizdOMqvJSLZaAYKggXYijn3Hj8Af6MPZy5exbWo7VpZWMH/rFnxKiigUeA7Qxcn4UlZrgsDc0BDuntqN3X2DyNRFPJisHLvKiRlk405xf1rXttNEMlFFwlvD1gkPQ8MpnDvzGdbmbyFJcZLJNIrFHApFH4X+DAr9BRQGCsjm0kj7lEBDYEvLB7GhTaDT9LCxXMe5Mzdx/foK6qS/RHI37P2MsbuaxjSTTWN4pA/bd2zB8FgfUnlKoiCWgpIa6LoEKBSEqStDNlzLKNTYOEt6CA29mwhgxtRAiYKvEMjRhdUtK1Zbw+gstszJfrTDXRjmYcbDdhHddLqQh2NgLMjfWDbHODuGzbGsGrMUvr+HcgzBVQ9wdeuGhuDKYbNcJq4LwGkQD/e7Grce+9jlWnVZNp5XDohkw+e4Q/kwocAtrGxj4M5ApxsorkCaPmf3YYbYEjcVfDHrxGg2AnzKCnUBua7x1rax18H6lK6ntVHZSy7ll9575UOWGaFD0L3Hp/HgE/eKBqG4MLiiy82Li3jppfeQKxTx/R88g2KBEhJquHyGEiPeZ+b5u3/4HYxN5IAWMcyqI0fsHEeKKiCxLFMWkHfiMMOxcNqqGz4pD0hN7oih4v2Lwb0eFPnZjVG2GEJnrjoASV1QCoyUnFDbZF3FDCBJ6NJ+qHVSpfeJRFD0RsdU3osINqVRayTw2xPzeOXtC7i60EGllUPQSbGEFOM0q1ajrI76iUT4POygaC/l+4VElgBIWQ4RaBFG0Pk4eyUo1KiN4f4sdu/czgTI5SvXsLhWRZvkk1jcnQJzFAhyGEWU3SngJcIYIaDSv9vrAvy05Xw4kCtSwoMdPLu8g1y+q9vjGLGAek91pYf4g/dMu6ZhB9UXdGLgXGDH8+QOQE5COG3sIiwVurUVzBkeinCNgchoDob986wKAkd2zk4CUaCeIM1uw+YCptsa3yMTEno+9IGNNdMVIacS1agTO0oAqiUeewfeymRVVOwAuW53qdqYHkDn2shQ9bqLCtVTl37OWEEmSCluri11WuteBy36z148+4wUkA/DePR0wSK3GthPM63WDJTKJveevJ8qR+zftx+XLl5APh7Ho8fuwY7x7Zia3osrN+bw4kv/gHZQR7W0iWajjiSfdtvYObUTy8tLDOq2bp3EXXcfw6/feJ3TuCmrsUGTIecj01fA2LatHCd1fWYGrWYQnsg8mtAkqVEPkE2kkSUQRi5PinfyUnKq4eoEXByGFyZljJKblTSOKKuXapZS4fWNlTW0id0jXbd0Gqk0VWpIcQamVFPIcB+lqYJDMsniwHTdHLF28QTHtV29eo2THuiESAxSu1XneqSZlIe+Yo5LcHEFB2KaILp8zVgcjToZaMrklfgQSgSRrNUmVlZWsLS0gBIxmRYrRXUMgwbHzZHLNeg0ke7PY8f+fRicGMfXZ88w+CMASnVft26fxOziPAs905gRM0eZx7QmxkeGcXRqJ/YOb0E/xRuSQLGKKIv6lHyR0eUTPChAuo54qoFOooSlxSuorC8hJQV40OmQC7iBhNdGKk2ZyD5IW29ibBjjE2PoH8kjmSXgI6wwl8+i+JlWDNVyXUR+WyQlICELJEhM/U1gnrXpuLoCAV9x694WqxbWa6V7aP1WFty1Iz+bFQFhIfNjlt615A7g4Y9aXJ3+bEDEDBq9zoHu+jlz05kLqmuTcHXP9AVui7vKjclyMzb1b3cCd/bRMPi/51rhr71Azga4J6i9C7T9rmvxzNAXHaaT/sLSFfaa8/kQSBmQ62mPuQ25H02PQllGA6M8b3TjtYxJej+BLXaD6hjxrh/uDD2xigYUQ9+jVjKwHdVJvDAwHmarUmB7BqW5RbYxuYFhTnRYvrmEU59dYsBx+OgubNkxCsRIy1DnVyKD2ctL+Mefv4tUJofvfu8pDI/76LRqOH/yIn758tsoVwL88I+/jX37BoH2GtAk16y6ULsSETTBQceJq/6E5w4rq2STXPacJoVQuHsSY7Yo3k5ec0CPLhXdtBTIOn1P651FsfUAxEMi9svAEktzsTxIm9UAKFdCYsolnUHL0fM1mp0MNipJvP/JVfzTW9cwt9pBI5ZDEznV3qawB0EXtmeKC1e/uCbrHfZPvQ8/jrPG3Jln4rbiQSeZqxb8BDC+ZYAlRii++8KVm1hZp1hkkqIiICegi/fNtsYi6rRxQZsMv7TtdpZKr2GryA5TPBCuflzEpokL9/b4NwZFZk6MRQtBl87CHkYuIorkg71YiOKfXe+jCziFoI2yce/4eQWych/pHMGqPXjlmcefEEK1R0Mu2vXMtkYJAvZe98au67IX/XJ9T9WBc00aN84Izh4jzGKyPMIRvSkuXzntuplExv7Zgo8mm3vR6OcISNqElklkZUzcweATEbnMlImpxWQTpySbFtHo7F5VVo4XpQaJxjoslJuOJfg7A7l2EwG559hVmRTB4FYbw0ODzLblPQ/H9+7Dt57+Fgr9o3jz3Q/xi1/8HNXyBmrlElcCICbtnmN34cD+/Xj99VdZ4JbZrkwWm+Uyu1HjSR9VAsKpBLOI6VyGY0pWN0gcV4L6aTzoBBajjFuq1EC1RRHDQKGI/nwfx7GR0UgQcCLmLE7ab6Kns765gWL/ANY2NzC/uMA6eeRO5Xi/eAzplC9ivUkqm0XxfCkBcnFxs1K2El2HAAaVZqHOof5dXFhi4WOq0kDrkdy8JGBM50yi5KU8lsSv8QFd6/9RqTRmfS3lnQ8CHU72WFtbQ71ew+rqChsTuj+BOBJ7bhOobQUcTBzLJJEo5DG0Yyv2HjyAzz79FMsrK9zuQrGIoEECujKHaPzomEEVI8isZnI+Duyaxv3Tu7GlFUeyVAWV4rKaolQWjWeG665g5RCKoWmgUdvErdlLaDZL8AhIkauGY3vExRxv1+EnmijkgS3j/ZjePYmdu6eQLxY0HiiQ0kLEPoQhDLYJ2yZGTdUYIS69Zi7E3p2HGqpCp8SUWNIDM2m6hvi7C7ocEOWw0yHaM7DgarF1vc+KovewTEyv6gYb7hp63zCGsAecuYyaCxa7diCHfbP3G8gJGSl9j1nOcBezWC8DnE68WIh5esFVzw4YbpyWiOEwN9YvIaDtRaf0YY0VthOyAR1jMV0dvq4yUU5fMcjrkTMh8MiuU/0KiSVjOXjHjdAKVytwwaaOjbGhrrG35+H56WPhwhxOfPIFJndOYf/xo4gnKfO/hQYRxFzikNgPjbmU07skO1xaxi9e+gD1Zhzf/u43sevIDnRqZVy9OIMXf0b2sIQ//dPnsXc6D7SWgHZNgJKgBWUyrXya1T6VPuVKBfwVMR6KfMSLQvuA6sGFG7CtBe37yCWrl3LnnS6bcLh4TumyYjws+xGF1Og2pyArzhqgHG+t2axsXpQ5iIHsYQ6rm0m8/t4lvPbONcyWPDSQQoti0GzdcZx2NBd7m2bOxm5iREsSho8TzUdhq2SPZoFblvMS0fmUB0yOD2B6apJDYS5duYG1zRaaMarDnVCZQfEuENNlgfyu1hqF7YRu1R6QdJtEiBE8BrTEUMueYIDRRtdJAOoSA7b3GYiTT7uzOAo36qriwEYifF8XllLQJeAxApPCvnXH6YmJkf7tBYSRael2EYfvN0bO1WYT96b7AVmsLnp04+Ro4vUK69F7abO2xIemZom4GnUC5JyENEW/RHXTSYFiqVgQ0ShhM6YOa+YCSPnZXYTuGJj/PgKtDNLC+DutWuHYJepMZlF07jbbLQQUL9cJUI9TjVYqm0TK+KREHR1YBW50kPYSKCZ9tAkEEBBMxLiyA9HkFK9Fi56uXcjnMEIZo7k81mZuYevoBP7Vf/Pf48uTp/Fv/+//A5vrayhksqCyWlTkmmDE5LZtCBpV9BNAW11ltyLF81WqVSQzOcR9H9VOC6Wghv7hIYyMj6HaqLML10smQ99/o0aCrcLKeUGATCyBiWEqlzKCRiNANlfgBVGrVdmlScCLkhMKfUXcnJlhAWNi8GRRi9Yf/UylsMglSdUc2D1H4fMpAnE+/DRJkxBzl5LEB2Lp0mkOIF1ZXcGly5c5+YHGhxI+CBzS/S3TiOLqJAYiDo/KiJH6uYp00nyjeUfzkQAeuVepFi71C1WyoJhEYnupviyPSdBAk8AcpcYX86gm2sj29+F7L3wfX5w4gdOnTzOYzaYyDDAtw1r2BXHPNom4yia4Lu6zR45ju5eBXw045pFiBuPMJNOmqednJYnaJCRKsWydAOvlOdyYv4BYvcplVcklTyitTbp+BGiJnYxX0WwS81nGcF8OR/dP4O6792Jk2xYkyPXaIvaBAJ0xbQQUzZ2ksVBhcLtUZJDjna6T0BaRO9XYOP1um5C9x+QteN/TOCnbA40dYxuvengkOm4CxrROLfPT1qyxfrZp896qyRC87o3xUqNpO51YvYhZDIGQbViOIe4FR3K0lYe3Xc0FcvZ39z0hIDEGzVyjjq3pZfysjV3myMCwtd9pZy+bZ9cLn1Mzm/l66sbm/lBAbUDOno+vZ65sfWZ3/AzEMpBTpsruxWBNB9SdKzw+dkMH1PdsfOHkss2TDvS1OF75u1dxc34Du/buxsPPfAOZDJVwq0nFEjbjyjgbE8zPlMTqQh0vv/gubs5t4NDRg3juO09xfNXJE1/h5V/8kg98f/qjp7F9PIVYhyo+EPtsE9KdTwbA7fG6Xfa0Yi0ExjZW3is4bi0Sm2USgVUfZH9k7jo8pOiAd42nHIhcsMR7LfenCdbbPUT+icAbrWL+bu5VTk4gGEWejQLWSin86m2q1nANK5UYaujjpDgu00Ui9Nz0hIZ42n4uoUwusRFN9QjUuvjTbTd7arRam4jbElhpIhlrscD+zh0TKFeqOHfuEso12iMzdCRXgE79FG22USWEyLVqsXuMLRwQ1AuA2JfBHSiEDO9Fil/u5I7tBUXueBnoC9+jSydMfnHG12XjfhfwsuRMwdwybyyxgp7ZxVHd5kHmX29/R/fscTsTkDOQ1k3XuUCum42zG+oH1Q5G2aZ2s/7+fuzavZvB3GcnPr+N9TMgZ3Gi1g5ZOBTA6HHmKIdRaEaOiB9S3F13soOgYPub2WdZwF1MiC1CBaaum9c+LzbMKk9QUKpMEq7b2WmhSdmssQ7qnRZaybhIcrhxKWwz27yJF1I+1xZNJRIoBQ2slTcY+NFGRjpy5I4k41DM5zC5ZQylpVWsLa7gnruOI5vJ4Te/eZuBCAEQkjYhMCduxybuOnoYWyfGceXKFWyWyixiXKpUEUskURwa4qSEldImZ0UOjo5g9/69mJufx+zsbAh0EikShgWa9DmqE1apoZBMYbh/EEMDw0j7WWSzeQZL5FZN+ymsrK2zpAqBQkuXtjFnMWSegBL42T8wiP7+AQaEBNqIleOkh1QSuaxoy1GJLUkoyLGr9tbcHM6eO4NyiTTzpNYexbKFFTm4OoduSAT6+ZRMoJwSRIidE1c9naDrQQP1ep3nIMcWcrJJnOcV1b4lgWASDm50muhQkkHBR4uTLeN4+KGH+LMXLl7kSh/URnL9msuLxpHcQFy1g06W6RhGhvpx/54D2N8/gqGgA6/R4j1JYtuIUVUOmsAdZz5Sf1FGRRulxhrmZi+gurECn91QHurNDhoMaKkuLQH1DVSqm2gHDXjtOoYHYziwZxTHDu3CjqkhFAcySCbpoMBltxWkGHPCfpkIvPA8VEaOLThNXA305+ByAnpavYH/7qx8F3CJjVKWzmJlxLUh/x3WzzZ0Aw98SX2dWVUDSAowQzBnYEGZpC63n16Dl7slIxgw6ok/c0GWARMXFFq7wuxDB+TZhsyfcwP8zdo7jGIvA+hu7i6zGWqeaXt7QZuByS4wqH0ckSPqRrW+1NdtTMVCy+D1glID1bexrfqR8Jm1H1Q0O6KSnOty251+d8fWZOwZsGTx/q8+xcefn8Po1nE8/52nMDRMrCxJ37hjabF5hBZoLsdZJ/GTN77gEnSNJnDw8AEW7T5/7izWVudw5Mg0nn/uPviJMmKdDQULfIab5AAAIABJREFUNKd4tWqCgU5Vbot1oo6hTnF5DHtNdb000SVkQXQPkYB46R9a3RQjqwvv9gOGoiJSPmAQqHsLSxhxfJyj5WZnGY6TkwIpAuYkqYEy9ZudLBZXPPzitdN497Nb2Gil0OhQWUbyY0i4CWXRszuVIS+rxYUHF95XFZxKTKx6vMJnkIOCUC7dAFSeUYTG6cuLt5BOdDA1MYxt41uwtlnChcs3sVlpoUN1XDWmTnkyZUo1OUfv1wXYtBdDkKRuSNfjx2CH9fBseot9Zeuja7jXQ2jg7jb3rZk3Nj0a+xsZvTCjVpZRd36A/c15u/yowsRmH+lztOdRu5tNCu2RrNReIOgCtt5r9r6f3/vM40925CJdVqELCYbPF1KSUTaNUY+W3cEB4boWyS21e/cepNIpfPLJJ13+7VCipKuV5GKTOCRpk1CrEW6XNspDaoCnAS6nNuudDkSy+KKzRWS3okltp6voeWV28OIK2XjxN9BTUhmrRjzG7suAqDVVhgjvQtIVcQ8DuQJ2bJtErdHAxauXOVaOfOcc70Wgot5ggDZQLGKk2I/1xWWszi2hXQ9QKBa4ED39J/CT5DqbbQQBMTRAxvexdetW1uVZWFzG+uYmGtRYqg6QSqDebPL9vHQCU9M7uRDzwsIiL0468VC1CaKw2w0CBh10ylWkGi0MZPLYMTmFLWMTmJ7ehQMHD+Lr01/ho48+RL3RwMrKMubn5rlL2RgoQObDNIHUpMdJDXT68BJJDAwMchsHBobQVywiGfe4firVQCWGjeqiZjI5lcwAuzUXFhZw9uw51tDj2qgWP0ngnuJIFODTXBJWriXzRyVwqE3kjiBGi16nTFr6G9035nnY2NxArUbSHE1OrGkR0MqluNoDSY+Q1t/01E5s2bKF69wuLy1zzBytcY7jE0jO9YWpKgeFq8GPo78vj8NT07hvYhKFJpBudKQ2LceOCD9JnyP3rBh+jz9LcZctL8DG2jwWZ66g1ajxiZyU3ZvtGGr1NruEGTyyf5z6oQavU8JwIYZ9O4o4tHcchw5tx9jEADyfwBjJMxBTZ3Ud3YoJbq1HBVEM3HQBc8C7AjkWIjbZEVuRLttlG5/ZEhcY6oYcrnXH3oQAkjrS5E3MKpvifY/7zgqQ02eZWWKLqcSR1bR0QYvduAfMiDVx4gSjQOkw4NUFfl3MSre9FPedmdFeMOOAhNsAXTeACNnF8NkcF69rK7tstsMuuSLMt1Gt5vrUCxlTF17XkjR6tg6W0VCQyv1hY+0wccb+hX2qfWCbgc0p+nOiDzOnl/DzF9+Gl8ng6Wcfxu5DY4i1qEIDHUBsc9d5yECEwgbogJjGwo0NvPPGlzh/YQZVrhncQTLZwcFDW/HE48cxPExv3wQ5F4kF76iGpIy1MYy0HJ35KzDFwbuSzGZfArCi112mJAo5kPdTyIcADGfN6VgI/td/HKtoz6hJWCwHIkDNmkPtaFGMLdmBltiDTiyJZtvHletV/OqdS/jwyyWUWik0SQicM0Flj2ZRcH0M2bmi/U5GUZ4pHFJzJobDFx3C+JlVHizsF7YrIpSfz3rsTt26ZQCLSyu4OrOMzXKAdpwEytWusCKBeFOYidSDJLmJma1y5pELlmykBMRoRqpmzUbTWJMRHMUN7l09sJk2nUZshYkrd2LTrF3yeXOxahxflxtVx89ZMi7QMlwkOQDSFtOgu1Mol7XXnr17JUovmAlxibfYs098U4m17sDacGN2GKzIB8M9qOnQYtC48TQduDacLHBma8h9RJ6XQEog2QKg73z2VkARmlqt6CCTK9TNFrLAwIKmbQviU6mScH52Z9ZGucCikec+V3iyCpk8W2JR94UJDGrE7TO8sClugUPXW6jHWmgn45ot6NRRo8oNXhKDff0M2sh1SGW6KKaAwJxpyZErkVi7/bt2AfUAV05fYD25YrGPkXulVObpw1mIyaS4nIl9AlAs5nHo0GGuI7pRLmFhdRUbJJaby3JZMaqXSsCDkhQolo5AE2XQUjD/zZmb4malmDNQPdEmEtUAw7k+PPPk03jggQcZiN1919146Rf/iJde+kce6+vXr3MCAbtTeyhg7iM9DZErle5D32ks8rkC9u3bj36qm0ryH6CYuhTGxsbgZ3yJqUuLwjcxUHNzc/jq/2fsvaIsO64rwf28SW8ry5ssjyqYgikQBAgSBMCW1JRaamnkPmZNj/5n1uqfWWt+53tmPrt7Prqn1YZqsiVKpEiKRqRIECRB2AIK5auyvMmq9Pm8mbWPiRvvVkKaxMpVifeuiRs34sSOfc7Z55NPcP36DdnJsI3y7D2CL46hJANVgZwbXE1DZ78qkOvJ32Joc1nRj9vY3BQ5Fy8PTFDbyvRQnBxBp6jjm/fbuWMHnjr1DC5dvIiFa9clgcP7TBhd1vJjMHS3LWAwV86jXC3jwI45PLfvIHbnqupqJQCjxptxUGRxuVsmY0eWkJpzbcq35TpYXrqD27cXxB1cqzOJgQkcFoRtsYFkK2VT0WeGbwvFfh3DhSb27RjCqad24dSpI5iZm5TkMIBSDPyl21WKxkXJDj7eDayJW9dBjQE8d7XKnPWtShzT5gDKwZgDlEhI2K8ZTvfsS5ej4MVNZywGPKHgvLFCofqDI6cIoEWL7WNePgcZibExk2YrmctiSIUGW/TTu0JZ/fx+aeAWFUpPVka9WwwIne2TfohjDSNw6Mc7WxiYNCcwjTGIYwX1RlHZrUBTROSS9ZkxSAFIhBUilWDB41z2Rlf+JFEijBG/prvpI2ZO+srdlsZk5obRWC7iG3/xAyyu1vD5V57Gc58/imyHQI6uUMuUpiYhAY0kwfCXjHIW3XYBD26v4/13z+HGzfvCkh86vBsnn9yHiYk8sv0lZGiZ5ZyulOhyr4yvKPr/tjCa/XKZq4Qx0gcWKaxU4kkAclG8tn9GW8DqOxIK4zHTTkAED7i7uDVxQZZMsm2yRuk8UPKA89uqPPQzaIkMSQXtzAg+ubCI7/7oIj65uo61TgVtlt2ja1pqAekkC1qsJlcSs4kasqR94PHnAnYigBuYrnhoSry7xXPReHW7GKkUMb9vO2amRsWjcvP2A6w3yZSxPpFqqXH941hQNyUta0BJWt+VMdZRBqpPUwmjCXNW47CTd5fUhhVXbzTpQxydJwdEc5lX8AzkcJ8tmLEBt2t8/mPHDsqSJAgiIZ/cpWoGwcyCg7MkAUW7ZXCTkZyjc419EN4l28ISXfyQjEWazosRcbwZddkN7pCSGnRmnbmQRqCL8UiSUuwCi/aE0gjJMrRdQfS5PILHAMhY82wNM1IeYyRxd3wgU7S2yTboIjYaVAa16rgldtxAqA9KYdoVzPk0F4Ub083zOEBhCZkO3iVwYBZjT8BcJ9dHJ98Xhk6AjLn4mGBdkAHNMkw5Kfwu0iohCJygTl23FOcdLpZQQQGP7j1EJVcUWZANVnQQN57VBJVBzxjEFnrtNoZHhnBofh779u+Tclu//uB93H74AA1hmhhVp4wHWcDRiQkMj2qNVlZxqDcaKBbyyFE6o9PFwZ378Tv/7Ldx/+59rCw/wqH9B8QNzOQKJg8QUBHI1Ws1mQzsF4+HJOgUYEf7K/3Tk+/IzlJmhRmq9XoDr776KvYf2CeVHfg7OzMjjB2BnKi4286F55JV++Uvf4lfvP1LlTSRBBMH5ioJQhAX/iVbxsDgKHaO8XKhPdTAs2M8to7dQxdro9tCbrSK/OiQACviipY90xtvvCGyJOfOnhMZl5GRYQGDrS5lRZh52xF2j1p9XSYqlPPYPTuLzx8+jkOVcQzXO8iwbJuaaa1f2+sijyyoHCcOUIotc8EqZVBr1fD2L36BRw8XpSIG2yPGyvSECOhlGnV64oJl0gb6dRSxikquiQNzZXz5cwdx6vknMbltGJkSkyJYfssLnvOpLSZKoqDdferMjRnMwMo5wLMV3d1lDlrcTefMnS+WQZfOWDeNlYjYEYe29r2zdE4VCDuVmEZZ9QZkNQYCWyMb6nPdgIYsXMHQJGDV6XaJEbNn9uoA/yiQc7YscfMnrktHPXa/MNft/70dwbUXP1/q75BJ6/exXWuIaYuArNlOWyUUeDkoDM9i13EwF5/jnpn4HI+5HDjOF+EILMpNo3cZNOfMRyiC0lwPSuh3J/Cj7/wKH51dwJGj+/GV33wJhcK6CgDzONLvBGGy8bBALI5vqftLoFdCc6OOZkvlQ6pViqu30O/WkJPMbJ6ndVUJqJSVcZrJXYQ6Lri+CORyIeB4LRJuIiEAtAtSoUYR0FPw4FmRPk/cnWOvQn0JGuMmGap67wAu5Xl13REXLCPPZM7m0eoWsNEcxtvv3cLf/PACFh620ckOowvWTLV+YparSaokQM4grG8Moj1ImCUO6gJTqB1hPjYDFyo5ohtY8ZmhUuri+JGdmJmexLWFO7h2/YHWeZY1z9k3dXXqsFLQI6DL2DIfry7lFQOZAMhC3H4K5Mh17TdMhRSwcrFke7dePUGWRddLHSCtBsGUEE+WEettS87Ti6bBV/z/JA88wSGe3fG1/PPPdqt6UogVbgjvK9RadTG/ROg3vmjytzRXdjo+ZpzqlGNMO8ZfvA5jXRRi9ZKYCQslRaxR8c7HgaQPcLX9So0rWExcPLGrNA3ktJf1eN95xIDONenCc9ouiMfwhYedlu/cmP1DAyDxBxpj0EIXjX4H7Vwf7XxWapKqALfVjOWxAnA0C5ftVz03GwRmlCVmrt3FcLEsGa+9elvKd7VqzAzt6PUkS4je06IWgqfYa1cZPVZRODw/L4zTOx9/gHyVhZHz6GTommtLyaip2VkUSupevH3njjBjFPCv5vOYHp7AV778z/Hm61/FwrVb+OEPvotcexVnPnpfEh3o4uTvzZs3UdusSTICfwiwyLx54gtT5SWW0BmxTleOYdwkZUnINJ04eQJHjx0TgE1QMj4+KcK7dGnKksD4OGPgaGw/+OADfPjhGayvbUgAr7oFGLdoTgPGyFGDToyiGl8Fb/ov7yFJFBkIaKQgMHX9HODxXLJyTbJyY8PIVljLtohOhrVbNzA6MopnnzklAsaXL12CJ79QHZ0/5WJJ4u74K2rpDO2tlDA5MYrnjh7F0dFpzHVyIlESuF8nMUytnRmulJ4Q0FbMicTLW7/4OR48fCDzTrKdcwS6Svfz0btdjseMyAcTMxWyPeR7TWQ6Gxgt13BkzxBeff4onnzyGIZmKsiXyHowg1X8wqaCb9mh7sZKZ7U6S+KTaWDB9wXLWLhYT83j3+R8LsI2GeVzlxGJWLiUuytBXm68DTzFDElglzyjMjKVslP0QvDOpqWOc2ZC2ufUfkRBmG1TG+e+jdT3Hl+UGBFfKt3KR0xexFylmbc0QxeBj8S7EDF5DsrjnbauKglw8XaH54gTXBJwE3otBrshOcauafZ3oI4sj5GYylQcJZVr/Xxhefmr9YL7+Ul8/Mur+PFPPsTM9DR++3e+gOEJ+gJZE5nXowEwl6qQevzOM2qpAdQRuRRm+2uBeNrGNiGMZPYrkLMSWvrSBqQz/Fl9jZF6RsauxQdKJqsBt3iBta2BbvJDkp6NCUviUxeanW/XkftZe6R+Kks7GsMuUQJScYGPq/p3ul7k0OrkpdD95YUNfP+nV/DeuRWstAtoZ6tAtqJNlkQIZ+GckDD2zMlzq9rAdgTpEdsgxgA1Lmvlw0cToG397/WkItlouYCD83OYnCrj5o27uHZ9Cc1eUWyYDuUE2CcErmm4eVhO2AsksWJpUETSQrFHwmAFfGDnx2RRGiDJsdF9XKhfp0oCDD/rbwVyutb54YPHxmM/qQwRs2Z+r4FxtMXzRNYrJTOiQE5jxZOj5J288aq7VpWtitN6dd4n1OAA+xbHtUY7ebqKnJEL9kNH5uOI1XbyYmvNgA3ez4vHWmfLgV5JwUBSVKrCiw4/3m6ddr64xx05MHhTzyt0r73oNJMnIUpmayR7kTFzpjXXzmVFmqSfN/FgW/TkXj4QhFlRdoU7Ff4tsV6djqrx95lUnkWhn0W+n5EarIyZYzyZFDq2rF6eK2wU3QfdDqqVEvbv2SXgaHVzHXvm53FnaRm5ShW3HzxAq9cRkVsCmVp9U4L4CWhYVmwoV8DzTz6HP/yDPwMyo2g0u7h/ZwH//t/8H+h0GgLkyHJxUq2urotrlUBOdlfZrDB1ZKX444CP39G1yV+CKP7/5OSksHNs945dO/HE8WMYHh6WQUpwyr/FCBrjSxkRYRMLBdy6dRvvv/s+ri1cw+YGq1zoxJJ+YKxbMPa09WTIuvLv2NgYZmdn5f+ZjUt9uc3ahu6ILVGCOlFkkEX8t5TD7O4d6JcKWFxfkevS9ct3/cShIxgbHcPH5z7F0vqqBrRKqbWc6SFyDVE9N8Z+9ItZTMxO4OS+/Tg1uxvb+jkUWm1JhmFMiCxGDtDN9cA4EpG2Keaw0WviwtVLOPvJJ9IOljfjAiNjQeOYQ0k1vht5H6JfROX5Ooaza5gbbuLw3kk8/dQhHH5iN0YnmD3GfuVi67UpjVX3ihK+8EsHu9s1ZjZ4QBSTFoDOoFFTACQq2ZZM4WDOgZXXZDQ3bLCULnli15NpHMVoecWEZBdnVjYCWf5IYee/hcs03uCbp+BxIOSyJ+6G9QuHCT3oJpVrxiApWeSDRIyAOO+D6N8Y3CWIIwGC0aU1RjAN2jzWzUCvfO/vJHpYjxdTIzcYmO/s5VZAzseDUkkJUHURYYIXcVVEmaDSBhMZZrhNtoLbV9fxnb/5hehA/uZvvoz9x7cB7SUt8ybNZedwbGq2voqo2Xj1WC8BcFZtgps3Yd+0aLxka8pzGJiwfUZ6fVC7bEysvzUZU0l8YlBbsGZJzWyJg/PqDEllA9tiiVyTeIwkmcDqFFl7dJh5FrtqwimQ09i8bp+bQbJZJXR7Rdy838TP372Ln75zB7cetlDj55kSev1C0IyUqcwQD9OvZDiJvlZbk2W6Rmua9XCIbx9Yg3UuOljSMaZl9ejfyWYY013FoQM7Ua0UcOv2Xdy5u4J6i4l/LJdooDSS+lAgo2ykgI8YRKVclY+xW8bspYGWJLZFRPtW7Fr4zACr/H+KuYuBfXDbPpbQ4DFyHuaVADbHRv8YMBS8sEUm6lbALR6jCSjVcSz5AVF1Lbnn61/44mPJDgkTloCveMMn1Kr47bU3EtRN9kl3Ef4THJXG8YaBwfNiT4fZ6IGOkGBNv4eDOq0F68DPH9g30skGNgGgSUeldtERTR4/c9yxg1mtCaXuJYUTVkivzbgtZhm20JPgdUqO9EUPyWy2uYsc/NBNyPgwymA8evRINYR6lKzgLzelGVSYsbhRR3uzIW44N9yJq5c6nmRYVMMnn8ugWirg6WeewvDIKD44dw6FsTGst1pYXl2SmLTqcBXNZh2z0zMSJ9atN/GVL3wRr3/hdZSrcyiP7JCA1f/+9T/Hr3/+bVQqBYyMDgsga9Zb4h5dX11XhexMRlg2zwzl3wR14RmpGWffr66tSbwaZVP27tktgI1VHp5+6ilMTk5Jhu7w0LAATWEsBSCRgVJmlG+/1Wjg4eIizp//FBcvXcYKS1yxDFWXYNaAviWpTE1PY3RsDDt27pB7NZpNVMtDWFxcxIcffiDZt0PVioBM3psGut3roNFu4eATRzGxcxvev3BWJ05Oq1h01zYxv2sP9uzfj1uPHuD8tavKoFn9PbaFC4jUyeNSxIWokMHQcAUHduzAC/NHsCdfRqXdR0WqBzGGhy5o7hp1x04WliOKVTRYDq2d6ePm/Tt47/33sbK6qtUx8ibWzISSTE7q+okwNTFgXmV78pkiygVgqNxFsb+K2eoGnjo8hqef3IWd+3ciP1JJ1ciUUWxxTQEFDdY2ldg821SJtTcQ4tMr7UY0Z3IiChzHxIl1SwCaL7whuzUCSjK5PavVSnipAUiycYPL1maxtykwXUJdGPjw2qFmjDwWz6+ZbL0TEBWcAJHxUitov+GGCZDTzrJ7Oi3g7XN0EbuLPX4qAkmxAQ4MYlSJIRgtT7rw7F7rP6lDHDVTDW3EcsVWL7HeikUjYBgMrHFSXhWBAq9kluj9lHqnZDe10on8SqiJilcLoM+XsHa/jR9+5z1cv/kQz71wHC9/4TgyWAVyVh9VgENHSnDJmBSizZk2rbSisZ5e5kzLXgk/bTXDdWw6+E/GTgjqsVAaJwH0LSbJWwPyVKErnE938JvEb3tMneZ5ank87T/9R+tz25CV/1cBfpU1Ylfxe0146PYraLar+OCTu/jxLxbw8dV1LNVy6KCMbragoYMCWfVdZhhD665QAYQKnLyigxw2EF1gslkOWBy4BYaO17dKDt4vXF+yHcxOj2B+/04UChksLNzG3QcbaPXoSnXVAgVs/FEXahJ6Z2IiURKCqdF9huivzi6ND3ZQpo/sIVeDYzetMafTM2GhZV3y+MiIEbMJGtatmOTh2qEu4QTEuRyWT800C6i3fZxB3Oq4+AlijDR4DXfPKjM9AGrJyCkoSnTWHOHGF1QWyy7EYedIf0DUTpXsdaC64dIpowNWXbexa9UpapkjEfUp7CALBnvMnc5INYlW247toXvLX0AwiVba67PYNu8Eb0eMbuNzHD3H7fbvZeckbVY4K7FgMnXJlkFi5mp91RgjM9fnziHuM0Pn7A8mApCd4rOEeAzh3TXWYrhURhV5LN2+h2ynL6DI+1Fi9SzGTwabZGC2ket3RdyXfdWgsRqqolvIC2BkTdP9e/dg6dEiOq02ts3MYte27Xj25EkMlykyO45Tn3sNl65cwv/+v/2v6DRWUKmWJamCr7XVbEuG6Y1r17WoPCs45POaONDrYWhoSOLcNCZCXyr7ja5V9s/a2pq4NKvlMk6efALb57ZJrN6LL76I/fv3ixuTU1crOGREZy5XIDDkxxwTXRUozmWwtr6JG9dv4Ny5c3j4aBHlUlkEgJmZunP3bmzfoQBu8dFDaV+LtWR7WUxPTeH27Vv49NOzWrUikxF5EraLLmHKllTHRjE7vwsLD+9Jxlgun8EwE02W1rB7fBpTU1Oozk5jqdvCB2fPqkB0EMnkpoYkhO7aZQzlMyiPVjE9NopXT5zAnvIYRps9FNpkGzoyd/IU4RXAypxWZYEI0Pr5HFqlDDZqNSnD9mBxEQXLCq6yfyhNY33Gfuf7J9tXrZRFRSSXK6CU6WO0dw9zQ/fw/NMzOPXiSZRmJgyDREDCV52EpLCFyARkhVkjiOCqbQHssmAbPShhAtHiL9acRYp5Qavb6our0qmJ2zXouFmShS2earnsuJiJcwYtULNsl+voRSxXbCkD2xN/aOxSYoT0SwdNgfXTZSWIyzqIDWDVVmx5fgeh8UPY31uBxIE+S9iggYSImDlz8Wc/LzyOg6wIPIZsZMebsQs5Yun8+vrw+utSK/6diW8b8tD3ly+hsVrHhU+uSFWXwycOI1fkmGJCE2sFE7UUVCTb3mOrUcI7PzmPd9+9iJ17tuF3fu9lFIssP9hQkCb7CQK5GkA5HVEJt1AAAXhWrk5eCUGcbkBkeJCNlrYbeJOxp32qdj+Oc7M1KyoWL0PWEvbkaPPOuFSHslwqdOFJEm7ndH3hOtUJIumyntGac01zSSyR/khi8NT7SskQxjWXsLxawI9/cgV/+7PbeFTvYKNXQjtTEVmgXtdCbPjE8vqyyPZ4fVNVUGOp4SVkJp3xisaYjOIont1BXpIEYf1nax3fST7Xx/R4BceP7JGM+UtXFvBopYVmv4R+lkLuBJRkvEwSRKIajISxJAUNIU82NDJKbSyLZmtEBCWsnbpjfT1RsBaXDk1/F4Nre/U2P4QAsanBv2OWTK+fgC+fUmoG1HsWZLACkWXwP4RXxMxdDOYGwVfYW6ZAWZq183Glz/wZrtXXv/Ra3yUbYrOm2jPxJ46XOBAVkAW2ytGuZ994logAHEu7NUPok0j3EpZc4Bsmtyc6cwaS43gvFQa0IFAzMs4Z+MPyNt4RMShzJB1PNnexxv/y+zTgDOCN7k/PfLXdkMfchRfu+/1MX4LgWbRetOb4K7HUxuX5zkgaxoWWBeht9xMF13LQMFHi+P553L68gJX7i6jky8hncsJA2ekqxyFrIhXIWRFBS7pQILNaLSNfLePQseN4/8yH1DDGaLWEfbt34fRzz2N0eEwW+ocPlrCysoZ/8bt/gFqjjf/z//6/cOniBeRyem3G1VFGhBp3U2MT+MbXvyEuSgIytn95dQXVclXAlLhDbYAKsMhlMTIyIqCV9yADVqttShbuq6++jImJcbz3wQd48fSLODg/j3ptUyYNXbc0gRQTrg4N2TV1l8tYNSaPcCwys5NAjC7UVrsh7eF7pBAw73X77l2sbqyLdEq32ZL6o/y5f/8+Fq5dFfBJF+zy2oqwdsyKlcSFoQpykyOSZUyKdGKojP0Tk5jM5PDsU0/hvbNnUZ3bifN37uDswlXRwRNTLRscdbWKa8hiNKk3x6zcmW1TeP7oMRybnMZUs49yoyMuVjGCGuusBlqyWik4mkWb46eYQ6+Qx/d++CNcv3VLAPTIsJY5y2QZP6fbCfYQmcZKiUHgZOQKKPQ2MZ57iNNPTuKFzx9HdW5MM1m50MoCyR4h0IpZJZ9hvqhL8KIaW8+YlPkvGQzGfiSbuMBUuf6Yx0oJ027XERDmNVhtRzcQZ2ezy9k6Hu8gxmMcJPHCAIywNsbWBAwVdolKFDjwjIHRgAGM3JK++IVyVtGBvr8MzI8BH2Fh3KAZ2PUqCwbQtQ/drlqfxcyb0/iPmWHvXz83covK80YgUPrJt9deAzdiU51JNHAzGIdnQMmNTGDjbIGXtlNPJ4f6agfv/OI8Pvr0JjKZIp584hCeOX0UI+NFZFjzNMsKC2TWDZCReeoN48w71/HWT8+AepZ//Ke/hbFt1HJaFRd8q9HDhfc+xOjEMHbvm0U2y3JdLcvPURffVj8MAqQzAAAgAElEQVQEUEl2qsUm21jV9SNZUD0Zy0MyAslgzxpXclBi0vRFHxP11XeiG2yPt1PXJr0Wcp58TsbcS3BpWyTkR0BkDh3KiqCEW3db+NbfXcTb7z/EYreMDsV8WVuZAClK9mPpP3eNJhgtKXmZrIsJiSJYKZRLS0C8OYnVGyThO7p5omQVY3fZgtmJKk4e3yfr2KefXsK9ZfqeChLPrMM7cmObC1USStzNbONbQJm1wddfT/7bktlKuVYfc72mEhbia4R3KppuyfPG7F6MGXztiL9XXOHSTP6uffQpGNwKAPqYcDDlOET4WimhqNdwYmYgQzeYvWRsaf8mbvyQgPH6lxJB4AE7JnNUL5A8pLErVuogxA1YIKF0Ugr8eSdycASWLrqRslr6QTjVX3YEJtPnarLF4M1iwOXHP3aetUMAT6qqQ3xOcLWaLl4aHMoYT3V0AI7+PL2+VHKgeHCH2Yj5jCRBMCMrbPztJcZZNM7K6QvWmN/Z8UkpTL909wH6zQ6KXLg9hs8BsT0bJwhBHMEIhTIYz8ABcuDwEXRyPUxNjOL0889gZKiC0eERtNtdPFpcQa+Xxfa5XdisN/Ctv/0uPr10EblSET0Gz1OXLsuKCTlh73bMzOHDd9/Dowf3xd3IbNO19XVUK3SJ0s3pK5T+y8lBkHXq1CmMjo7jo48+EmmRZmMThUIOX/jCK9i7bx8+PfspduzYjgP794NVJ/geCHxoHHMFuvSyAlYYL+eluQS0moaIxMqhJ+LDvU4XtQYLNPdx8/ZtPFpZFpDWrtctKSMjoJN1VS9fviyJGLVGA2vrq6LTx+sSgOcnhtEvFiSzmLzX4Z07UWw28NIzT0sZsku37uNes4lfnP1YkhskvECGpkoQuEGQ2BfG9OSyyBayGB+q4vSJEzg+uwOT/QxKjTYK7QgAG3stlUBsgjDTtVvIoZPN4tzVyzjz6Vn02l0pi8aSZ3S3VspFca9LnGIGGC32UM1sYnKkgdMv7MVTpw6jOkpXGBdXLowuHBwxGD5HPfPQ2RkHIT443U7EpcHkXTigsR2uS5o4cBDgZuyMf+bZrOGYCJB4e2Imi8dJSRUHlsYySaUJuueUnYhjndSgWUBSvCUeSJ7YgqEKHgYDZWkEIRba2xu5RHUlTdgtB60DxtZBY2wYo420nG9ANWbtHLj6uwjMXGSHg9SJxfjF/ejejIiFCDprDs49mcLfsxgkB47mNswWsXy3hh/98CNcvN5Du1NApVzHwYOTeObUcezeM458dhPIatk5yTqlKxZF3Ly6iu9/520sr6/jd//lb2L+2Bz6nQ2sr2zi1z/9Fc6fPY/5+R14+dUnMTzE81m5xNCzvLPoubyf47g+e17Nsowqk1rmd+yVCYAiqm8pp1tWalhsTXxeX62uQfpvkpXphAVdmyqpoXFZ4rGxZKwgMWKvupNhWcQxnLv4CN/98QW8d24Va90yan3KMWm166CPnXh1w729vrK009zhThg7oxgDoGSfEY13eRhjGm3s0j+Qz/awc9s45g/MiU27fOUGHi7V0OoVpaSauUust40dkxg/HboOOKRfLD489Ju5VAfAkI3psHeQDe7jyRBpQCfT28J99BKPs2v+efw+B9yUMSNof+v6r+PdwdjAvsbFju2Bo0vI9I+9U/rcOp8Zx6myLPojH/s+LVU2NVlHBnGPfP7lL2qt1cd+nBGzjmFmnA8QovH4x19O2H8OJCAYGJRWRi7X6AI8wuPt5EF8OET1mMOE8YkZIUYv4aU94ancjydX/FPgLnRmNDkVwbsgiQWODkze5EECaJRH1tlJUNFm3BUZJMqT5LLo5VVmgtUD5FkZlBoNQF7HQaYPytHqEGbGJrD2cAmbK2tobNSQ7fSk2oMaKB20Grqv9G+/20aR7rThMoaGh7HvwDyOPHEE01PjGBoqoUFxWbp0O13Q41jfbOPO7Xs48+k53Hn4UNraL+aRLRSwc/cuKbfy4P4DZDo9HNi9D2i2cOPiJZQMWK1tborbV2h/syBptpPxby+cPi1C0V//+teRz2ewurKETqeNl19+GceOHcelS5cwMz2DJ0+cwMOHDzWJQHZ1mlDAS8su1xc3MEZPY/IIYunWZfYrkxoooMu4vMVHj/BweUmqUzRrtSBNQkBYrVQEWG5sbIo8y9raKtrNhhgs7jf7lQJy48PC/vHVjwyVkWvV8cpTT+KlU8/j0sJtfO+Xv8TN9RVhzOR9uOKABTmroTDldgl+1N0rYwX37ZjDs/v2Y0ehjJFGV0p7uWglMZG4iMTVrsHMdLP2WWqskMPCvTs488lZkZCplkqoFksYGxmWpBfWPcz16hjqr2B+ro/nTx/Evif2oVBkRhzZDbpGI5coQZvYFN9dWpyVNMaBuQMMswGhAkKcBGG1XAUMRHR7YN38+pZAEVghn/xm/WMj48yZd0wARJrNlsRB2UkC5AxMhmdMJQEMGrHk/2IrrFbXniMVFxcsubsrbd67IQrnRu7M+Bw5zvvN64C6yzPdB/FuNx2f5wYzdsdGn21p4I2VC+/I7jvg7+GJKWkXGZDiN7TEFVJOJdQ28vjpDz7Crz9dRxcTyPS5EXqIPTureO7ZIzh0eA6VEZ7XMvaX18ljdamPv/vWT7FwaxHPvXgan3/lWTy6fxPv/OxtfHLmAkrlPF48fRTPPr8flVJdc7ODfY3jAOMFxbLYXXc0ANyELeBH6i3SGN90IlxgcWzNimOlkxXK1wMHDElyXgKkFMh5DVYRgbVKCspTKBPd7udQ71Tw0aer+OvvnsPFGzWs98to5araPm4qtUKYERgW2mOP7THbj63LqTHujFQgIWQIxrL+tDYKzDKygeygXMhix9wE9u6dQaO5iUuXbmNlvQ1ydGRZPWTIgUYCOBKAOJBEGYGrQQZUk/90LUvAjT9CDOS02QrsYgDun/u//C4tG6LTcrDO6VYg8fH7prXe9Ai17VtXZ1CM5iA0Amyiv8p1LSkbtxUo9Tak2ztoGg3I+UHxA4oNDPaHM8c5QA4kzxxNKD9xfYaXMBgnx+tLdp4xfIMvz+alMWxhlyCB/luzXhxkAfiZ4QlQK9JlUryVgM74vukkhrjDvB9kEJih8+MHJ7SelQaIztbZvlHYMbpkWdKLosHtXAZdZrS6GgMX+yiQU5udLJQUDa4UCtizcxce3XuAzdV1TE1M4dHtu2jVmQBBRWwVUyQzxknQoqxGp4mZyRH88R/9PoZHx5DJFVQvLgtUqyym3EW725X4tIXrt3H95h2p2bqysYlWJoM6GSRJ4MiInAm7sk0dtC4lHrOYHh7FvWsLyPW6GB0eFjYrmy+gXmuoEoFnamkvRW5x4NChQyJyvLKyhJnZaSw+eIBGs45nTz2LJ598Ch+f+RgnnngChw8fFvdtq0PJDmX26KZl0oUmWuQltpBsH922YpjJHGZyUg1jZW0N9WYD9x8uYnllReLn6LZ1mRJeh++UgO7cuQvyLpuNupRBY7wh3QodukLGq8hXKuiJNAi103uYqZTwxWdfQLk4hG/9+MdYIWDPWXpPx0akhxlEwqHUoKMuH4EmGbbqSAU7Zybx/JHDODQyhaFaB5UmWdSMSJ+wv3PuqZMJkqEytLC7ZHuX6jVcub6AR4uLGCpVUSkWpd5hMdfCWH4FTx0Zx+dfOorpnePI5Jqq1UUXl0hBeKAM/zAg5/cwnKGCsL6rsnEZdNwcrMXadM5AWWxcAGGye4myCA3QidH2z519igx5zEKJNIVbJskwMR+0R1M74ImkJ1zAWK4TASafZ+mtrNgUo8P9GH8GBzppsBfP2cCUuQFLA8iIXRMgF4GqOAs1uItTAC2swpGBHKQHYn+BmTbvF3vYNMMoryz6Ln4+jykMoNxBnz0H9Sx7Q/jgV9fwg59eQrY8h3179+PqpTNAawPjY3kcOjSL5144hvGZosa89ZtAhnJAI/jJd3+FX797AbsPHcfzz5/CO2/9PRYuXRR2+dUvPYOTJ3djZLglJbdk8xHem280omez5AVf4OXYMFb1GXU46b+6gGvcbey90cTbBMQOeJ9S48XZOI3ZSoCWx4lyuCrrYmNb1m6NgWVmaj9TRqNZxC/ev4O//MFVXL3fRqNP3ciSuFNlA9hVoX1JjLB26xqoc0FfX1ImM7jI/Z36KLAFVsGhbo7Dj1TPoANVq4VnSQTke9i3axZ79sxgaWUJC9fvYWWtryW3WDVDxMV1pdOlUhUMdLoMgjFltXxeJXFkDoaMtwzN8XeYjmGLGbcYs6RZta3YuK1YrRiAhrakMlYVEGqlKX3WBKQ6UPN2Dn6ncmmJGXEAp59lpA89e3kQXMa4zMO9PgvsCSOXBnKCYCNGTgPsvPG6UIngoA8OZ+Do8/W/lWKSySAgb8A7nQpEDAGbCTCS4RnsSooBNAZPJ6MVl/WBbCVqpCZrRK2K7lhqUDvz5Z0Tf+/X9sEUJokFqirhtAUzaW5OIQki/SGhUXvKzlGnTOPmMlKjU+21usIS+QydHLwDC6hTgiTX7WnN1VIJI8MjaKxvYvH2XZGxyLNCGIvIFwqS9dluNbGxvoITx+fxr//1/4LpuR344Y//AbMTkxgdGRFBW4Kojz4+gwsXL6GbyaHWYvH2TazW68iVK6h3OgIMs8hLEkCpXMb01LTIo9y7fRudWgvdjRqK6IubUMZFr49ajS47VZ+WygURJS6BwS6X0eexm9i7Zw9mZmdw4cI5cZe+ePpzODA/j7//0Y/w5S+/LmBudW0FzVZDGDmZMFI2rSeJEPVGXdyiDPinfAnrudZqdTykxIhkovax+PChxMpt1mqo1zdFGsTfD2PrGL9Xq9Vw9co16bs2gSNr6QoI76NVAMoTY+iUCwKucpk+ygBK3KQwLjtTQDPHYtWsDcy4tiS5xWexVMEQC8dNjzJVnEWdTBflYfbtBJ4/eRInxmcxvdFGvtWRShEMfuaxYsC4S+a1jRnp8Z60l8Ucrl6/gdWVNWajoJjZQCW7gs89OYHXv/QChmdYWWMD6LEwuU0uKQLLRjhDZvpdboAdkASJCQ98j5kQL6PlbJ5vQCIjLhbewJqWFY/+3xdha4NnN7r7zAGGAyuXthBWyOVKvJRYzGJJORlNfPDyUsIiqUC57S0iwBO7WyPj4wAuBmqJ4UsWwfiz+JzAZkYxc9L/1j/id7EtX+hvT5TwYyKQNXDvyP4MALno2o8Bzhj8WD+Y1tlAWEwMXCV5xSQ+4mxiMbDsT4LwEVy/uIS//c5H2GhW8YXXXkW/vYF33nobjc0m8sUM9u0fw3OnD2L3/Cyy4FgkOzWKD395Cd/7u1+iX5wSCLG2dAsTozm8/vorOHFiDtnsOrJYR0aEfl2CxDYLNp9CzKa5rQKDEa0h8WKocz8GalFfKlVm0zaJR0qAgbJ4jKnV+xhAcSAnQve2KBvWphSJ2HOZcow/Y/3RLFrdInqZMfziVzfw9W+fx8JKB5sYRi9TVKkQYeFzEjqiMkm0LsrwmFnQvZgP6C0ASAx2dD8Wsee6SAYgJo8u7j3KTLWxf+c2HJrfLTqWl67eRq1O4FmRKUw/E+Nck9ixJCxEWb5kPmoapNwsxHLrMyTatQKolL8K4VzOpsXHpYFcvM7Hf6cZvHiy+rvUbNTBdfyzmL+BfhzAFgk7GGL5w7zza+tcCy5mix+0fGWLoVTA723za6Xv+7jRgbpWt2Lk5LYhKDRBn/rQSRmugYtKZo7Ry/rOgtEUfbkBtsxdtXqcTCzvHJtIXsMzzaxZ00IcgBtmnZwxUh6cjGG4Ry9uYBeWio0QoOe7cx+GPvjCri6WaNGXprF7em4MEnUNomwlS3r10Clk5FfBnA7eeODquM9KDdRqJoe8uben5mbQz+UwMTqBh3fvYenufTTXNpE3wCSB/FIOqo4De+bwR3/4P+DN3/gtXFq4jps3FnD7xi1cunRRYsOYQJArlvBwdRXLtRrW2y20GdTJZAECxGwWhw4dQaPVxL17LIeTkdizSqmMsaEx1FdWceP8ecyMjcg9mVzAia3PrYS/iyqLZp4QENpPkuCRZYWEERw9cgQ3b9/Evbv3BGx97sWXsH37TnGzPv30U9izdw9WV1ckA4sxcgS9HB+MnyNDR7DTbnVEY41JBuubNamgUW82tSxavYF6oynVKDqdlgA0snGUHyEzRlA4PjEhz3jvHplJHqPVO6QvaXDGKsBYReqwuqEvFgsYKRXRaXax3qijPDqEequBbkvjEp0pHh0dlbmxurwmovWym7VMcRGnZDBwqYh8KYuXnnwSJ6Z3YBY5iZvrt02ZXvbKNrFEmqcnCTKSGUuJkiyEdXx45wpKvQd46fl9ePnlQxgeKwHdFQCUcTDQIMbcEwLkLUXsdcwY+Qx3d6kd5nFIErTD1Spyp9q4HRSI5WJvgEvmqLNxKSAn0b/2XWxgBfB4PdUoyF3i6th2O8/ZRAdHvtpJqAMlKwwAbKm/JiZTH1jigO3vNBunltWNi/7rhjsNnAIIdkImil9LCJXken4tsTuq2xUAFq/tGbsO+rZiBo0BCG2U9rvbOnKVxiDZr+vjYwCM+piJXcz+tzGc2VGsPwK+8823ceNuHc+cfg6fe+lJ3LpyCe/+6mPcfbAsm8HZuSqef/4JHDu5B8VcE5leATeu3MPXv/EDPHjETUoPe3eP4LUvPYmDh7cj019Gtr8pFUu8nwWAuUZcSEDR5Btd8EkgJEAq9pjEjAxZsaRzlXSQIP8Q35vEWMXXcDZPgFkU4C9DzaREtA2cG6a8olPc1Bv4cUaqH9Q7I3j3g4f4i789g4WH3ORX0ZaYOA+CY4Id57oJoMs9Fe4o+zeYCSmEQSoUSGyxbKhZEccX5kjTzNZpZ5uy6KBSzGD3jhns37NdNsEXr97GRo1zsKwbVfG+WaKFJ3MYIaEJfQLHbI4oCxX518KfA6Ap7AHd3Z2sn2m2za1SfL6TLn7sVoBPp65ed8DdGwGZfwrIiXmI49qCoof2rZ7v5sHnjpaG9Pu7tqGrXjjkdVFjfxZvVtiYRPM9xm2Pxcj5gNV2uBZNgq39ZfuAcdOnRWGT43TnoNkxYoOjjhpgvpJxlVDDZig1yycxqIEVc6ZLNvaW6WmG1Qeqjk19WXSjKbCyfYsdG7NtUfMGELonVKTBrjRxILt0sGyLTGIHsm4wPd4CPVDGskHXpsiT5KS8l/wwEJ7uO2ah2u6L5PoQcihzJ9fpIlspYs+hAyiUKnh45x5ynR5uXr2GfqONogn0KgvaxfhwBadfeBZvvvkVXLm2gA/PfIjNjU1hrwhkGBf2aHkJq7UaytOTaOULss9iBhVfIHeSjD9jVie7rVKtSFkqvu8d27ZjsjqCX//0Z+hsrGNseAjrG2sqg+HxfyaqL8usAzlZUzIolgool0rCwm2f247ZbTO4f/8Bri1cF6FiulgpDkzZkOeee1aAFt2vNB8EcnQT06gzzoz9xcoVG5t1iflrtNqiBbdR25TnrdUb4moVkeBOS9g5jgv9tyuGkhONBufe3btYW18T1pnfiXIC66DmMsiMV9CvFpErFsVlzk4hC82+yBfyuLd4X7KVKS4cqpYgo6XFCDDXqb3HXamX32GUCRM48uJm7Wd7yBXzOLh3D04fPIJduQqGml3k2qrJZabADIL2o9hpJtAQ0GWBjZWb2L8jgy996Tiqw4yHWwa6lHThwuUsjEfV+sLuACqeCfHfBtRk4EcLu/qpTIXf3Jkm+im6JzH7Jf9v7lVnpRxkCE3rzGDMrAVTljBr6khKYjLkHjzXFwtnHPw4XxS5sCbiscnC4sDMrZQ/TwTm1Cdkp0Q7+NhtJ/Eo/gx+zOBuX8FZKpHBXZdmc5N2Rdmo7ppLbSxDDKK8VnsvuiP2lST5W0dNBEJN9sHbI8yp9YUilOQasnrZdUMCDD8wVjc7gl6rip/98H2898FlESJ/4599AaPDeTy4ew/vv3cG5849kGz4cqWAU6f248SJ3cJCN+ot/M1ffg8XL97C7l078crLJ7Bv3xCQWUeu30BG6q9a5RGLZ9OqDZGLSx7L6iy7DISDlkCKKIgOx/k4kp5T4CUsUZRxH9bDaJOvyQo+HKxygum26XTQftNsVN2Eue3jJq7Pij39AmqNPN75cBH/7XsXcPVhH7V+GaCMBxk+glK5Ca04hc65V1KbrgImLIHFjFLNLk1YMXvFGqsT1rLg3QpbQdog7RjFhQb2+m2MVHI4sGc7ts1O4cGDB7h64w7WGFJLllDYV2PNmPolJcT0Xr7+a9d4woP/nVguBUF67wFXoTDD7ppNEzIJOEqY0cEEiNhaxcf45wP3snunj0sfE65p8dfumlevUsw6envT1SeSENs4zCvQGW6OE2JUbhkDxTRz+Vi/8dzXXn3VBIHNfJgL0KZ8EhToS0CwQe6PTwytIHTPnPTMGXupNmTCJtEshLl5bOBbQLsCGK4NXh4r2UX69RVIJuuSTzgObl0GFFQqkKPAohrwrdyhn+Ui1cloLTejMRgrkXwXP/fA8ufGwYGtXlQGvlaCYI1WoM0i7bKQm4qDgT/+Q1BU7mUwWR4C2h1stBoojQyhl82i3Whi785d4upcW3yEvHi4NEOKkYTZTB/jYyPYsX2blNQaHh2RZAACGMae8ZesVTebQXl6CtnRUTSZfCHSZl3ky4xpAUrFgpxHFk2SI7odjI+OYfv0NnQ2N/H+229j29g4GvUNYaQKFPG1wSnCmIwToYtYUsD1mXL5LAr5ItqdrgAf6rIdOHgQd+7cxZWFBQFehw8dFtaJ7++VV16WjNbNjQ0MDVVFuqTTphuXVRz66HT7aHd7eLS0jLWNTQFyrONKd6/GwiljyDJorGYh5bqMbWu3WwLm2B7S3XesdJlXquBk4p64S3XdiQp6pZwkmjCDmHGGR48exfHjR/Ffv/Y1lClmLPpxnrTi2Ww2MuT9ezxEVuLl3IDQlcoNB6tIbJuZwpP7DuD45CzG231k601hZ0Wt0DLn1E3C5bQTKmFkMzXMzXbx1MkZTE0TO61qcoNomrDzLc7IgUnAGpHxFMPuL9AzUL39zioZuAvnEzQyq9CKxxO4uYB17E4VMMdrp+RHIldMJCpphsmYn4jVHwClzsgFMORtjxIhhDKJyzY5gEu5MgNQTIGwYG8cIEbfxwArdpvGrF5sGEI7o2sFQOrsXcT8DTBkiQ0ZMIIOxMTGbFWuLGLU9AVoFwYs7yAzZu0iQOd42U8Q6RcT5M0ShIzgwoc38e1v/wMmxmfxxm+8gt37J8WdzyzUDz+4gffev4qHS3WUyn0cnp/G5196Gtu2T2LhymVcunART544htm5EeRy68hmNlUXTWy3i/5GDKVv8u01BFttHh7t7mRToB7keA1QRk2OSiXiJe6tCMybNJWCNWXUdfKp5IiTCP49K0wIKOxn1d6RPac+ZKaMdncY7314B//lr87iynIPm9kh9HoFZFijVFg983r1yMh1qSqOXLeFoXwHe3fNIl+s4uL1u9js5dFmRmdWZY/E6vN8jwuNAYvVJBegYDIp8pysFMBzOy2MDRdxeH6HKBuwWsO1m4totnll2nONJ2QMcpA8sTVS2K+B8e2JC3ESgCbiORCJQZPos5nr2Zm05HtPaEhcmH6rNKiLyZ4Y8MQsW6xAkY6/S7NxcVs9qSP+TLFwBJgteSbcO873ivonzhdNg0c+Q7oPYhzilxlo+5e++KqMx5iWTHeGA5qAOSMWLG6Eplgn4CbubA3sdIM5GF+mOxar/Ra5U8RN666QsAYmVR2cQvY2yMNavIL7vhMdoMFMprT0iD9jeNZIJ8991Y8xglFb4/P8uXXnNrgYkL2R2BARamRZrw46GaCe76ObZ0ar6vTJQi8bFO31AjKYGhrFnrkdePjoEVbXV9Ck7lgui2NHj6K2sYHrFy8j2+6hXWMCRC6IQ3Y7LcxMT2H3rl0S1M8WkZWihtry2pr0WZfvoFpBfnxMxD27HerQdSTJgcyouEdZU5aCuZ2uxM5RXHfnjp3Yt2sX3n/r52gsr6AqQfyMw9JFQmw/U/AFVGZQyudQoEGTMlLUODNgyDJe3R6mZ2awe88+XL22IICMAI9VGcqlIjY3N/A//9m/QrlckKxTgjlaYj7H6tq6JGUwoWO9ton1jZroylF8mK1oWzyL1H6V33YoJ8aOZr1ZeV89oDrEqhcNqSfrdVjlPWYzaOczyI5X0a8WMD09jaVFVuPoY3JyAm9+5Q38xz//c8l85XuJYzzTE5HPr4kbGvMXxl9WkxuEzStlRYj5hUNH8PzuAxitNVEgO8cdOfV1WabLdtgdSoiwOgTBdpaJDusYG9rEyZPjmNs7gSyTHPheJKHBXJMDwcicH6p3l+i7pbaJvvi728fXSB/isuCSz/XrcwB4Ziqv5ayfAQapBhDFywW3gTNqDibZJlvIHdDEoEfaY7MuXM9ZQ0cfEUgRwWADK16mytf8EOCeAmnOUEn/pORF5CNPwnCKIwLBgb6xdsZsV0jEcPAUAU/vX2fxvI2BBbUYwXgJdSPtIEf6I0qWkL8joKbL6iBLGAx3MLr+R5TQTONEfyG/4vtm2a0RrC/28Jdf+w42N9s4/fIzePr0YeQydIv20eyU8OkH1/Gzn5zDgwdryPQ3sHv3EF794lPYv39OEiByOTJYbTDaVJi4AKqdSbWEFdvoavO1/SGOyoFcWGSTFXTAGxSBuniu6nqii7Pafu1Usv4+T90eeIRBX2JirZ6DvB8DVZKBrgCIG1deq9Wt4NPL6/jzb3yMS3eb2IS6U3kNeQ6Gd7r3iH7Vdh+lTBs7J7J445UTeOGZk1i4tYx/+1++g3t11Z6TigrOsBm+HGC9bK5L1QsZhhw7jH9m+zqiPTo+VMCx4/OYmBzC5atXcPPmIhqtIrI5dac6KPaYbu36mFlLQLNwnKbb5uK/Ft0XMlJ1GmjfxokCMThzF7mE6Tjrlyrnpe3wuEF9Rw6EYkbX1FoAACAASURBVEbVR0Ga7YrHxGfF3/FzFXLW5/VrJOPmM0BmyOpPxqC01zYD3m7HFjE48+fyM2OvoH8XCKTXvhTJj5h7NH4wp/XSF3XgN9g8yxCKKW+fioGljzJrgp1IKHJ1SeokEqGJFBDyicR/XZU6fih34kr7wg5Kd1UemxVfQ66TqjjhHRaDvfRzer/EAyVtJOL7+HfpxA+yL6TS6WZtUm+umBGGTsCcGynzglULRRw7cAhD5QoWri9grbYpBdonxscwWqli8dYd7JyZk8X98oVLIulRLhQEsGxsbgjILpaKOHzoEKamJqVM1cPlZQyPjUusXK3dRo1TnIK+VoCZk3ZoaEREf8neMf6ObghmiBKIdfo9zE1Pi+vv/Z/+DFXG+TEjS8aA2tgs48HaFOHNopjPo1r28l0KsDhZO50eWl0NIJ6e3Ybh4REsr6zi4cNH4mZgJQaCyH0H9uB/+lf/I9bWVrSsVTaPlZVVOZZxcWTH6p2usHmMhyNAY+mtVpsu1Y4wc/w8SABYPyuIYzu6kgjCuqzXr1+Xsmn+w4ncYibuSAmVqTFkSgWpN6vFsTP47d/5HXz/+9+X6gvCyHVZdkuDaeNfBXF5Oy9x56kBY+aELgKtLN9FHtVCHk8fPIwX9u7DVDeLUrODfqelIFlixBiArOXACMJoXIvZDoq5DVSHVnHwwDh2H55CoUDFfIJsK28lJ8QsjAO5SDg2jMEYGDkj5DFrcpDF3HHBNekPAUXmauSGjEHzUpjen9kLqfsCkL6vA5UIVMmhDjzs+AE3oGfK2luTY60ShbsVVU7fSjwFM2nslIHQ2K3owCmajzo33YD5XPX/9/6wievMprA3aRBoANA10QaCUOxZtrCBYVAOEEaRS9m71O8nGxFWRjBBXn7Pv/lOxFDFFs773cJD/P7Sz1bdw2PuHIjSGGer6HVH8YO/+gnOX7qBJ04cwstfPoVyiWxwHSgOo9erYOHTR/i7v/0V7ty+iWq1hVdfewKnXzyOTI+1k+lGZaycgiEFCpw/LvJrcYJxn0RANWbcEhdn8nDpzbi/RpIQib1PiI14A+bAQ12zJgUkeiA6ELQGdqLhJkkNUjJQbWGWrFluCDdu1fG1vzmLX51fx0p3DNyaqctO26D5EJqsk+91CfNwZN8Yfvcrz+Do/nEmrOPMuYf4t197C9fXcujmyuiK0LDbGYKomJwxYXIDPLqsKouYz3SRz7QxNlTEE0f2YnhsBOevLODG7QfCxGWzLOHHa0d8m4RLmcSUgRsFJDrXY3AWg7I0rnA3agLo1HMRk0q2CA64YmPWzNmrGAPE948TXPy68cY5BlJ+jfT9wzER0xtYs9TccTmb0B7rtjTrFodXxCDWx2fcBvEqkrQJQHYgUE0dfAHIxTscn9OpCfJ4B8eT3+yaJTXEDZdLW3H3QNPEhmMrsMaBn7Ij5o8JiyLp44H7+M7XmhVLlATyYAsWbatdmj9rmlELZn8L5lHeaXT9+G+PmfOvB9pjYSuNfgeNHJMgsmhn+5JMyLIurNXKa1FmpJTJY6Q6JC+WbB5djqVsDtuHx1Du5zE7PSsuyvsPHuDDD7SWKOueMlaMYI4gZeeOHZIpOjE+gRu3bqPWaEpMGoVnh6cmNO5CiBLdYU5vnxOmZ+nRI4nxEtHfbE7iuugCZELE9PAwrn1yFst37qBUyImYb6GQF/BGcdp+u4lKqSBsHAcmY+1obciM1RstESVuseqOxZ+Mj0+iwvi4tQ2NV+t0UK1WBOC+/sZrePHFFwSI1jbrKBQLEh/H5AZKoCytrkmZL7JvZA0lqUHcqS3RkZOYuI5mrarLPflhwgTB9fQ0gWMLt27dEjDo44F1WLvFLPIjVXRKORnXZCtb7Ra++tWv4tfvvou79+8jR3epVezgmJeEDMuUld15TuukJrssnRBMWKErmNeVHwY551mmrIQju7fj6QMHsbc8iqGNhujNUcSAzC5d1xKxZDghzwoSWdaHXUelsoq9ewrYe2AKQ+Ml8pNAl6WQNBhbF/GELQ9zVK1R0jlpZseFQHVVM6bKa186g+JLpV3GKzsoDB2s4Rq+i44dJLTVyPg8N8YlSTSIXqTvIqTNEXj0Z7X4xoGYsRAzFcWRJRM+CXaJXZhxzJmwhnGfGeAUuxu5qmPg6bIu8plthL1fA2B1NsQ6QykVM7hpts0Btx0bKlgY6HXmUDwDzszZxcQoGbCX9qZcrPIYBuQEuDvzxH8J0ikaPonzv76Cv/3eW5jbsQ1v/tZLmJni5oQgTWMk+50S7t5Yx3u/eg+zc6M4+eReVKtkSU00WHbgPi6jur/+7k38W8HP1muAYm/tg/RmO5ATcpBu5BNpiYQlEs23WHnAkHu4rrkxrQTCACMnQEna2ZV4WGGoclWsb1bx1989i++9dQfLnWHU+xUjGVTWK0zFbgf5fgMT1QxeOLwNX/nyEeyYziHf35SQmg/OruH//cuPcXOjiHamiA7M3SlP7HNR/5bKojaPtUuszBM6yGc6mJmo4NCBnRgeLuP85eu4eXcd7R714ayWswY66ZWNIBF5EifWzU54nJ5s4mOXrk/nFJMmwE/YykENtjS4UnCoF4mBYWy3E5CTuDkD2LKTY3sb44Y0yErfQ8aYrIWDMX1yXAj1cBCa9JPcz8DfY/dIeUFjvJEGvwlL52A5fnJjAl/74qtBgi0N1NQVOribcepxq1gxCf5LxRr4uJJ5+Rk7S8lo9e+jhYOUdDDa1na9hKaO+8Z+q12WvXX1u/uEjzf2YWBvHTfnBiDd5vT/ez/Eg2xwF5cYE50EibiwnGM7avYB2a1WvyvCwa1cRipBCDtp1Yu4dyYZLudZ7VYu4NuGx/D6cy8h2+rh8pVrKFVLUij+6pUruHjhggTmNzoM/N9ArpDD+MgoZqamcZSVHjp9fPTxp6K1VqmUsWP3Ts2oknq22v2l8VEsr65K4CuZsmp1SGLP2BImI2S6PSzduQvU60C7KXFw7UZDKjYMVUooZKmD1kOZ/0+3JePVSBAwwL/bx2a9iTZdwh01ZDrsMpicmkKGrB+vv0TR4A5K5SIKpQK+/OUvYf7gPG7cuCmJBLxWq9ORzNTF5WWVGtncFDaOQIyAloBOYuW6dBEzPk7j0fxHJpDsirvCXBIA023LYzkX6KYXAE2zOVxBf7iEDoEcqy10uvjiF7+Im7du4fzFi1LxIYlzIPGRFxaTY6PRYGavJxINmCMBhYzF43vPkSm2ccH4yWIxi+nZKZw6cBBPT22XJIh+p41+q4Nsj9UsmK2sWdO6N6brvYN8roVScQ3Tkx0cPDSN6blxZHNk5upAny5ZL0BOe83FVudYAu58B2iMD12TwuSYG3DAXefxdDbZKMzrkh9hblsB9YESXba1cQDmdFfs/o2B5IA7MQKbgzbOFjV379pzhHANs2/CUEasmgxAq9cq656f5+5YA13pMmKSlu5xaDa55ZkD6kpoPAdz4oFwI+Ag0Ld5vii7HY4CbuSRI9BG4C8sViphwQGi95e3ZwAk2vMMgNAoDk+NofZsTAYws9ezgkUfkO0ZxqO7DXzta9+XEI033zyNg4dHkekuGRDmdehyKGFzdQMcsoUiNxQ13WDIAuLDzxFdDCht8xG958ftv/ZfmgX3U4INN9LBM10NKtjcVM02B4SPrwPq4xEcL15/xpmZe89el9bjJpCjzaeXYwh//9YC/uoHl3FvvYRmZggdO1cxJQEvk6v6yPca2DmZxZuvHMOLJ7dhbLQFdDalfFYnk8OH5zbx59/8FDc2imhlSpIBK2DGhUg8tDHWhPTFWJQEyHo2MDM1goMHdqJczOHcleu4v7iGTo/6dSawLhmoKrHiFLQmN2i1Ar2dVfsQcJ+My6Seqs5PbZ9+70DP+zwwfpYoEsexJSzX41msjlnS7tLYpsdgPw3SYtD4jx1nDX7cuhggiwWM9R7O0uq8SRNOHsOf/m6rY2Mg54xnegMTslZ1vltHGbCin14KxUbZL+nJkEaaMWXoNkPmpdnaGOToi3U3iQEeW8RkDxCSHSKUbbaOVLuWJBkEmgM97cDJdl5pN60PglijRm3W4DXTO7rPuuc/dZzE/Ol0lR/Z1XgshhvLfj9ozblwMIVfWR5KYqCyOWFgRK6CEz4D7BybxJ/8xr/A3MQszpw/jw/PfIReu4UH9+9JsXjqFVH7rM/kgnJBmL2hUhkH98zj+BNP4YMPz+DytasSjzW3bTbo/FBYlq6BR/VNYbpGJsaDEO/42DgeLi6iQ+B09z7aGxuo5HIYHa6IO6Tfbos7ZGpsBKVcBpOjQ2qkRB0zhzt37yFfKIt3p8PEim5fGEEPHuWaJAzh6JgAR8bP3b13VwgDgqyh4Sq+8OqrGBkdlrJbLWqudbtYWVsXoEiXLcEmwRx/GWzM9+xJDwLO6AKORD+1jAoNItvTRbVaFQZS6sIyaaLTke86FHYu54HhslRXkPqmmYyIGXM4/+znb0ucXIi3sHg4xifyOLq8XcMqPX90ceB7TcCJq8QLRihlUK4W8dyxY3hm+16MN7oodyjeSQeNAX9ZWbisMN6G5XUYbN1GFiuYGGvg0KFJ7Ng9jjyF8MiCkJ3rtgBWCfHi6nJ7i0uTpAWP77LPxXfjZbb4GYFP2DYnwfYseu6xd2Fa2Q5fGBpngWwRGAByfo8UqPAFKWQnRgH5iQWPNoER+xfLE3FtkmD0CND5PGSbYzdoDCKdNtHVyCazA98IyIn2RExbGECRBVBZGu1X/h1lucsVk4XTk6MG2FG1+FFSg4PRCGm5pIi3N8i3mJvVylaFMiIOLkOJK3+fUTZvnCRBl4m4qe17sZtl9Prj+Pp/+h5u3l3G5z53AqdP70Eey1rVQTT9DAAIhdxFv9fQuqnGHsoiZRbS3egqORKJp9p78s1xsPvyrLpJclvOuRy701xmxN3JagOi+ea1Um198Vhn1YszUC7Ay1ppSU1aacYIbtNmFHsvdbFHcPb8Iv7Df/8IC48yqGfG1R3aZ80fJnOxkgJdEi0UMx3snS3jt798DM8dn0IxW0e/z4QlXr4gHpNPLzXwH/7qYyxsFNHMMIbNgJzHZYfKCIObHJU86qKY7WL71AiOHzmITqeJ85cu486jFvpZ2ig+p76nhM3TVYv9LfIjYitJ3Njc0m4PMd0yggMJnWS0+mZZ/pX1X6kNYc8kUcDrmcYuViv1NbC4R3FxosuZSHcNgsDk+bdi4R7DL1swic7I+fwL67xBUh1bfh+d0/p4WjFkq3to2sfjVSn+MSCX6BU+7n7OvP6FLwlsY0eIuo2nWYuif9KIgABNhTimAkPHGQiLwZBuNj0VOr6eQxl923H8WvK+TCvH4uZcysQzUKXNpuStUg+2R40yTOPn0Rtp5/nEFhAXMXXedj8vfpYYBce7PTkmmi+fBfS8L7RLEqQu1zILwAkimmgsD0V2rgB0GTdnZSXpai1QU85oWyYSbBsZxZ/93u/j8N6D6GdL+K9/8V/xs5/9g1QmoMgti6wXJ0fRpIep10E5k8VkaQh/+nt/gq/+9u/jzIXz+Lf/z7/DlcsXJMFhenIc42Oj4hpll1WHKmBEVmF4RGLqVpaXcHR+Ho/uLeL65atobm6KO5WxbOViAVMTE2jWNyQLasfMJCZGyhhlWascsLS8imy+iFu37qHJJMc+ARY34hojwn7PWpyJunizEr83zGzaVgs3bt0UIEcmjZmir7/5OpZWVqREFeOCr1y5ivX1DRlyqhXHihDMaFWgJ+5NgsZOW7JU1UjrL10DZPYS/UJNgnDNObJ7nLMi+VvKIztcFUBH2ZFeu4P5fQcwf+ggvv29vwMKORQkYaYvrCLlUoIhtNqpkmTE983rOY6RDYwaOBmrYiwt8cWy0eh6z5dyePrwIZzadwDbOllh5+hqZWfSFS+7YQZaCxjzhaqLfGETQ9V1HD4wgn0Ht6EwwvKVj4DGOsD3TfeYgzil1xXccWHyxcHBVuxiFMDmq5hZ9eAPMaASZyDKsYwdoGahC/v6JIruJTF1xjwJ/otZ+lQMrRymCU9BykRYqrg9xhy5e1JinFLVHthncUJEAHd2Hf9/XiMW8xWNCH8Gp5UiNitddiiwXEbreL1aAWCpxcFBVgwoHUgGQBaBSnlngZbRuEUxkK4XGD23qEGwnzVWCxkD34IcYv0vnu+MrTGt3t8yxDSAHvlJ/MN338HP3v4Yx47ux2999VmUC2TkWFXEYxNtTIRs1EBtyQZL7LPu5lX+vetu1IQd1q4wAiBsvjlfojra0ZrAeZCsY165QfssjpPWSyWfD6xHtgtXwXmNCxVcKsCH7SGrxu/y6FFmBFm0+3RZruE/f/0DnH/QRVeYuJLYPi4+IjUlMeEd5DubOLC9jD/46rM4eXAUuc4ycv2mSJCIfexR3aCKT6808O+/+T6urZbQQjUiZ3OmT8n3RlFf052Tcclwkh5K+Sy2z1Tx9Il5bNY2cfb8Au4v1dGDVcaJQKCDEAUkSU8EYJwa00GQg7bPwIyCOj1ZsIJdxkGdXlg/5foWg5k0CPJ1OTBpkYeLNnYAl8RJQilWzM/3J/L7cBwwrnmrn8G2JJ0Rs4HJec4eDgLJpD8T0LEVwPTreKKl94maAdsAak9pgjqBXPIwOhAFdfuuaMBW+m4kASHxA3MsE4SETradricmx4GHCRPiEC6FpkIjdeZI8Ke9cJ2MCf3uel2SFbOFa3crpuyzULva6MG2bPX/0ke2+3EdHe+LtHEJoNCZQTswOc539ko583O61+jebKKDDvGUFEpXJpuTgiwQkwhEFLfTxc5KVVysYyMTuH7nDhauX1ctIoLCDFCcGEOroMHppSxwdNc+vPLsS3jlldeRKZTx3e9/D3/x3/6zlK+anZmUElWMSdu7d69kxJZHx3D97j3UGi29d7eDR/cfotNsoWCSIl43bmZiAiPVElqNDSlldeLoPPJmkFdW1rC0vI7VjQY6XT5tTlgyPhjj8Nw9zy6ShC0DQhT+HRkfx9LyCtY21iT7lgkFT5x4AsefOCG1VOutJlZX1yX5gW5YAi9mtypQVnc8waBowxHiWHycjsW+Jh9IGr1Ovka9LnVa6WLld/V6TQAk/8sUC8BQWRMS8txZZyTujyzhP/z8LbRpEDIQsWOyhDH17oyDdIm4zjXA2Yc0A73JmspY1BlsfysokfFWzKJUKWD39m147uAh7C2OYLTWRYHixnSHcE3mc/JUc7mRfMrl2ygwCaK6iu1zZRw8shMj4+x3ulkbptdl4C+ABhPcdf0nB0EDLJWDIWtvsF/+h12TZYD8aeX5DXQFgU0Hg54powBYO8Dmpd8/dm3GczawZHZ9Z77if6VZBib5p7s43RVJYCogzzNwzf3o8WuxKzZ6R8HXNgDo7PpSISF247pr2q9tbQoEURgR+vxuA1P26bEsVL93AHK8DvvdwWFYSpP4yCA+rEkpkoC1WZcNY6FcssxUq+Ig/ejvM2IW5X3Qxozh0/cW8O1vv4WpyVH87u++iMkp9ifjMq1P2b+yAkUriDHJhuDCsbqMeHC9nuBz1ANVfGPtLFJISHDsb+70tCg9r5R4ZLS/naBNmDibfwGsebhOUuLXGSyOGS+9lckW0e6W8PGFZXzzhxfx6UIN9X5VNOS6fXpWZOCJnWY5rEKvgYPbR/CHv30KR+eHkOsuI0u2UhLiCPaoHEB7UcUnlzbxH791BtdWi2j2qkETLkMgLa5cdevq6sp4XbqKWygWqP85gfkDu9FuNXD+whWpm9rplxI2Poqp87eja7pmynPtJOEgUlSBJY3i12KblRLfdbkkfYcK6vxd6mn/tDact0kAVLR3jEGSgkQTJrb54OvwP5bsEGe7+vW2BpM+JeMBnLT/sfEaVzdKzd80kEsTRiFD1p5Dx6uDTSPC3nj1NansYJZyAHX75Hisg6K5N8Bceb1UL5tlM8LlTeK4utgua9LP40BOppUFE8auWd+cuhs3fCc6NEkaegyoYgSeBmbR45i9TOIrtJ2fDewUJNjiusWxyRr0OMhMrkveZFB0WXd5LHnVRbvfRTsHLemVZyUIXf8Y0E4WqdDrY6IPjHLKtrvYqDexvLGpiv+cyvkCCuMjoPgEY61K2T6e2D+Pk/PHMTk6h3uLK3j/o3dxbeGyGOwchW/7XZx+4Xn86Z/+CX79zq/xcHkVS+sbuHbtOlZXVlFf31A3K8/otHUHLUL0JPmBQ3t3SEzcvdvXcWjvbuzcPiuZpqvrNTxYXEGtRqmBIno9zexiF0utWKkKoeLBov9G9ozCvIwRK5dRqlS0fmqjLvdj4sXnX35ZoAG147QEV12qNVBCJLhTDbQJaBzIZtb3q7UQNR6KBor6fGTiao26XIO7PbJ44halODBBfCmHPFk51lfNZIRF/fLrb+DMxx8LACQQZlzc2saGGEDq8HkJNt25GptglDAhpPAfNtw0ey0ZnUzuYTkwfs9qIL18BplSFtPjI3jhyHEcHp3GRKuHapujiUkQ6o7iQiCCp+J85bN2JEYuX1zF5GQLh+bnMDs3jkKZfbMuTKqpjBrrYIAjgC2PxfJdXjQ/AgtnoCRMbWVWwq9XLDAwKwyaszABcBkQi91E3h9pUBdPYl1xkrYPsEq2mxVDH8mcxG5GW2B1YruLNWWfghGKjaEYrGBL03YlZI0OtJXxe5HrWP62hwwDIXIdx7RIbEQdgCbkRnIX3/UaEEm6N4d+izamg3yJTKwma/RRwoO7y/j0g7OYnBzDydNPI5tlsXvW6HUmypNjInkTsfeMnxzCnasb+OY3foTa5gZ+/w9exb6DY0BnxTYKBHOW2Rzcyz4+1JrKBscyVwf70YCcuD81k0/OCHIy7qWxFc0lRjwMcIDB02u5xEVs5j0xyZGmviJfF/QcgivOWAVxFtonCVRkzYpo90p498O7+NYPruLCnTZq2SFk+wWx9ZRK0hj0DnK9Dor9Bo7uGsUf/NYpHN1XQqa3pBnmQhZYYgnnQY8xtCWcubSJP//WJ7hORq5fFRZe10OOJ2UJ2SbZ+ItN6YISmDvmxrFvzzasr9dx6dotrG3QtZskNmg/JskR0SAKf4rXxKoQ0ZsgM90kxPwgidONxirtulsEo4HMBZkYuH8MOG0FpsIF03PCAaGAeLXrDo7S11GT7y7zBIj5Mw2s3wOAcDDuzY9LcMagzm5835hYiu8zQIDFZiW6rz+Lhw+EPhsEcoOB34GmjOqhqd0djE0LtLSH0USZRPKaTNYkDeTcDqn+jk1gs2OyuHKw+2KXcpfGkzvsxiSj3ssZDU7/NMoNz2azd6sXHF/XOzz+LAZ4AzGAMlLV4AnD6ezKgBhlMrhotHiU95MaDdPdExmQHlroopXtoVPMit6czFcxZHkUMzmM9LvYPTqCXKOJtdUNLK9vCODrcAIVCyiMDmOTbkWJsuhibmwcLz75AqZGt2Hx4TKuLlzBwvUrUjmBCQWjw1UUi3n8szffwGuvvS6ZrTdu3sG/+Tf/Drdv3RYZEboFpUoBBYSlbmBb4sjo0h2t5PHCqafx8P4drD5axIljR7G+toLFR6uoN1j5oItshrVldfHg+Xzfgy5+lbikcDLNDfuoVK1KjODq+powatlMDuOTk9i7f58kRTCWT5m4rvzLH0q0tFqaeervfWC3LSFD5hRgdinZPEqZtNvC4PHdVsoVdLpJbBtBEttUHh9Gm0COCR79Lp4//SJu372LBw8WJZuW92MFiPn5eczObsNbb/1cQKG0xdk1W7Cr+SImGLjW62O1WcMmeVniG/aL6EvZSBIXNA+jm6aPQiGL6tgQnjl+DMentmF7N4dyvSV6dFLGixBO3LQuNSGKSMjkWigUVzE2UsP8vhHs3jeD4hB3DGtE52FB9bGsNJ/FVw3gGnfBRnIZzpoNUC7KfOryYlmt8pEnD7hAsLsAIzeqLQSDszr+vwjx+ooc4tOMKQrT0kEj22IsVcyWOzPkgDBUMrBAe7+Vg67AAEZp9g4sVAciYeK8/5Jl0f6KAGZgOlOivunnGgCzIcI+XgL0bznOrm9xXMpE5XDlkwtotbs4+NRJlCpFwWF3ri7iF29/goXrdzE5NYI33vwcdu+dAPobCsQEtRhQDvIldCkyxqsJZEtYW8niu9/8CRYXH+Kf/+ZL2Hd0VsvEkZEVEBeWPkNAtvZIqTetS00bqMtwtBh7+53NcvsdNtGDbtWwEJu8kK8DarsTYJZmzNU+2Nlm3L1+tzOE6gFScWvh4WT94xyrYLNVwk9+dRnf/YcbuPUAaLD0ViYH/ieJU2SjODc7rIvcxOFdw/j933gaxw9UUegvot9ljWhOct18aWwbr0/NzzI+Or+J//Ttj3FzvSxATlWENF5Ro7B1LpGVy2W6KOa7Uq1h945ZUR+4cOUmVms9ZPKVUEpLyi/KWq3xdklf8VJJ7GXMmjEG19fGNFkSAzn3yinwHszsjNfWNLAZmOFbZLcGRs/3PhGoi8FlDJ62WuvTZFW8VqTxjsfEpQFZ3A/u2dT9nm0+BlQKtrZkMSMYYxa/toPORF9PvkHGgZzeLIoh8DEcbVPSYEimmO3ShWmw2pIOdkKcg7khtgRLHKYh1uFx5isGXHFnJ3F3SU1TKcgeAc00Co8D270btwaXj7ODwSAEkUgdjDLhjZELL9xYxPQAiK8xAALlbUdBnlHMhrKSyq40+x2p0cqYt16BtJWeV8jlUex3sH9mGqO5gpTtevhoGW1KfVQqaDJTst9BoVKRa1E+cihXxO7J7Xjuqedx+dJVLNy4hhaZmGwGU9OTIhC5ubGGWm0DB+cPY9u27fjwwzO4vnBDymrRvUqGqFQqSoUDSQggA8bAYtmY13D08CHs2jGHi2c/QbfdxPTEpJTKYqasxG95rDTBdz6HXE8pewIUGrtczsSLe8zm7aPFMZbPo1Aqo9FuotGi2yEj0imT09PYtWcPVlZX0GAiA7NLJeFCsyjZzmP5MgAAIABJREFUPh+vWmPRg3WjoFPKoXQ7WF1dxcTYuGSBUn6ETCD/pjElI8exR4BEJjlfLQkzl83nJTP48PFj2LF7Fz785BORQKHWHp+FQK7ZbOPatasoFFhLUStw8Jp8XmarEsjNooR8Nof1bgsrnYa8NzFIFsDtceVZatSZjABj9nrFDCojVezfNYdXjp3Ezk4exY2GatlxQWTcETNjjOWWjUKPVSV6yBVWUS0vY9/OCg4e3YXyRF7Zl15TF15ZQTxuLWaHzLiL6fBgfQNGnkUZL9iC2PlrGaGx29IZLmfmZCLHcWJRwH3MWskD2U18sXFgmApAVj+MgRqJbXOAF2WD8nuR6DAAJDbFY+ZSzNhjQMo04eTzVAIGP/MYOneRetvF9qaAXABLkcGX8+x5vb/EPWmr2GMadcGI2/XV6Gs2Txb3rt/Hd7/3E2SLw/jcF1/DwePHcevSVfzo797CnfuMmeI4beBzLxzGF159AsUi6zQRqMXSJQ4UPQ5SXbitegafvHcOxUIZR5+cRz5PdmnDGE6ydi7dEGsFOsiPyh+aCy5JKglWVK1u2uZLCJ5uDGIrznngtj5eiHWt8jDuKCbb4nUHN+7af36OhPRIwoJWVulw0OSG0WhU8ZOfX8I3fnAJS80CWr1h2YT2CGAzDDZRtiLT7aDQWseOqTz+6HefxdPHxpDvLiHT3VQGvZ8XvCxStGInFMg1u0WcuVjHf/n2x7i9UUE7Myw6ktI6soYEfaz2IDaujWK+gz27pnHk0H7cv7uIC5duYKPBTWBRstSVONCNtf4M1jqNwYjbUEmCpK0OqXvq+o/X+LDfieLS9bNkXg+ukSoiLM+RutZnMWp6nDJq6XPEbgo4HcQF3sa0i9Xv62uzg6b/v0AuBmyRUdJQNZG4Sfo1mtWBEYzvG3+fxl3pDF35nkAuOcni0WKO2W2BDL6ks2IgwoYqkEu0VgJaTVHacQN1PHtpk+jevoG0F6q3NkLWkzEsQFmmvu9+twBQaSCYBlDpl+bt886PdybpAcFj00BOzh8oI6RX/Cx2bzA+w90EHtir50o2sRRO7ktJrzYBBYkTzsNcTrTcstQMa7UxOzKJSjYnshm9fB4lyoNkc1heX0WWcWWMt+h0MVQo4+COfdg5PYeLF85jeXUFOwUIrZqqeA/rq6vCrjGWo16rS5UFWkdq0XlcIJmeKgWEyYA1m1JbkEaz3a4JW3dofj/LSGCNYsK5HEqMg2OslgRU6t6MiQjqPtBap9xFErhqFpi6hxmLwcxVulgz1CzIZrFZ3xSjIC7eQgHbd+0Q480ED8bIiSadvA4mPSio48T2nafWP9SdMY0BmTsyfc16A+NjY2Che77/ialJ3Lp5S+RbCAJ9TNCtwHJcxYqWLmNs0cS2Gew4sBfvfPShZeZr8opPRj6fwDIbz7LpFj23PsrZHObKo6ggjwafIZfBUquGepYJDMbgaXy0uFjFdWJxk33Ov0IGhWoe26bG8fpTz2EbihhqM4AayDLjlnUaLVNcFx8tpSU6vZkaSoUlzM1mcOjwDMa3DSGbZdycuVkFQRoQU4sXJT9Es1op+8FpLiuBVQ1396rIe7hxMeAjBFmU9RGAnIEcfk8AYLYorNbhnubfciYu2DHbJAXmLG4/72fyJDpYjG3yNlkjhe1wSZJI4kOaZgBR2DZHWv5sFtwf7m0AL864HShjFj2fBFFGP96t0jS7jqMQsxRJhmv0HoQ8i69F8FTE+qM6/vqv/x4379Yxu+cwjh4/jvfe/hlWV9ZRGp4B+mWsrz3AieOz+Oo/fwHVIY4HhjSYz04Grxeej9hWA0fdJrMJ88hysLJEHKx8m0u7EDi4DzAkPZgWnzOXIhGijL+MoVAthwu4l8BLbKws6iZmPtB3UciND594LdDlREVyXSzc7XsYbqHbrQyWb3A4s5i0lKlgvVbGj39+Dd/5yWUsrmfQzBDE0f1qDCZLcMlmoYtsu4bpaht//NWT+NxzO1DoryDTq1ucN+uxatUFgjLaCMUjebT6Ffz0V3fxzR9fw2J7CG0wRs7ACuPoRCWcFWK6qJaymN+3Dbt2b8P9+wRxN7HZVHaecZC6oeWWMMmw9KSzgaGXmtMOmkLyQpTYMDDS7Dwep9nCas/VhChPJ5t2C6mJ1+MYeKeB2iBoG0xgjI+NgeXgNZJWphkzbRvLng3uBgbPj8tyPa6Dl2SrJsym9wGvH7tzvZ/jdsT4I3kPg6XK4vMyb35RY+S0kQ6YYuVm7WjreTEgntWXRqpm+sJ1HI+JC8nsW9g8K0JRWx4ms26N+LIlTskC1QMYsxnFSe1tlsBSIQPc4H6WSKQMbavnFotI6j3FUNg1lLYcDKjV4PhI8DNyk+qd3bDqbB8AjPa9btQHBSwTY5EsfskQC6G8An54TTpHGZ9FOZFmvieSIvlyDlkmMnCj26G0SEkEabM5aqFVJFj/wYP7KBTzyPQyGK6O4+j8cWyfmsXq4n3cunEJS0sP8drrX8HKeg3vf3QG6+sr6LKOqbkvycBJVQSJP6OuGoGB5hip8C2BEI2OxmU1WnW0Gg0RAZ6bmUFJ4s4aqJZKqGRyKMmOUQNn2S8U6+VzcSFkbB+fs0XRXplUBHfUtlN3JgUxCdwoiNxqtsU92+q0UayWRXtOtN6sjqpkqnoxbY4tKQ/G9hJQKUCQfmWftttYM7kR1mNlv7HCAxMrHi0todluSsyilpNTDbrRsXGMjA6h026hUi6jOjaKyd078M7Zj9GjBLsS3WF88VnzZPcYF+hsboiRA6ZKVewcnUR3rSY1a9f6bTzqNEWvTkGYcTcmKC/JpNKX5t7JdsU1Pj4yhKcPH8bxiWmM0dXapp6LxTI662ROGAlcltI9NWRyG5idamN+fgxzO4dQKHPxtMB/eZDIFni81ID71IFI5M2TQe5xPrazk4XbwU4EnpxNE0AXMXIhpu3/Y+y9uuy4rjTB78b1Lr2HT3iAAEGAFC0MRYCUKIlVolRV3dWrpx+mn+YvzGuteZjnee6emTXVGlWpZOgpEaRIiiToQDgS3gOJRCbSX38j7p21XcS5F0nVgIsrXdyIE8fs851v7/1t/UwInozJCs2asm4G1izeQw2OsWHGzHHygrp0zYAZ8An7yVFbZl08Ps2oTbQaoGrtwmXsvF83ixYhCR3M7goX1scW92TJECHH0emu7UAaymSGLJ/eg1tr7kvqWzoF9uH8qdt4970zeFDyECOXf2MZGzeMYfej+3H10g2c//YM10T921efRrGHWDU6POk/zkBl9Kvi0gpW2HVq39NEJX04TW7gtnaViOPX6pwDvB854MLYVLP7siU9vBlza9yi9xYrqfqKHFIQdonK9VC8m1oDwVhGKuh+GMZBy17F04QBvwhIkXCuH0vjwZKHP/35Kt7//A4eVDw0W1kEHjFwokkXozJmeiDw/BoGsgFePjLJ/6e9JbT9CmJ0EOb4ObJ5NIfEzrITg84RAYHGXrz10XW889kUloIimq1EVCyFEwhIi66BYjaFTevHMDzYh/szs7h++x4qlDgcS4d7oYApOdCKR07WiQGl7wNFBnaYhTN3N8850ZyznStkvyyDVMuY2TPULy32UQ8lqzFr3WAnfL5TSeLf+5xLBtnceQg8hYSR9kM02xUCRWswOktFKhgRcDT0E93AJYVkyT6sixe9l8vpRTYvBLrdwPrYYSnRZTeVhaI2yhh7WzAhha/MXMjyG8aOGs1Zgpo1xXtZ1yE9vJJtlJyuXKBDGzyxPGF8jjEYQqhrgKt8tRqu9H2U3Nw5AvJenbF93Qf0CMyaB0MGQ2RPKE3cib9zWDd3QKwv7St3fHhqNzeE9e/qSRXu/UK3s/s8SSRHleQz4oCfbMNLEfiV8lnUkelkgstXpeNUE3QE96fvs2TWnq37cGD/c1gzPom238Kt69/hm68+xOz9m3j1F3+PkTWTuH3vPk6c+ATnznyNTMJjzXBmnGLgBAKqVUqyHBwbp/slyXzYO4vMB5XeIoPSQm8+j4mREQQUp9ZqsVu3x0swO0jvIQLoktRAlRMIqNFWQGXC2JVJ50V229Pv6bo2n4ATKaq/SkXF2gwiKdmgp7+PY9AI2ImkSXRqp6EgwEkgV2qcUp1XKnpPMXtSvstvNHjeme4cgTj6x9p9lOTQbLCRE8awhUKxiM1bJrm+7NStWxgeGcG6Hdvx5eXzKAdNBl8U4yZSInLSo2fz6ZRP3HK44H7g6BoP4z292Ld5O+7fu4fbszNYCpqo0FjbhicdHTFf/C0ZZHEJEi4JEGCgvw871k7gsfWTGPPSaK+UEScWVDdBzm5VF68cY3y0PR/p5DJ6CjVs2pDF+k0DzDhK1iNlF6srj9tiwMAkLZy9lRejQyEZ8HINkGRBOdmhJpWiBshNgLBs0a5DZegqDBME1O3nJmaYO5Gv6TZErhyJgkceKH0X3tSViTRWjlkocysrkLHxCN/PAVByGulk7uw9LIauo3+snd2lbWzM9V6WoBEyj7L5CCPquKIN/pP4s14imoF9uH+rgdfe/BpXp2rw2x7WT+TxysvPYWJiFN+ePo0//PYNbFg/ild+/iwGhymsoKzDTshC5wMDOUY3cv/QbltSg7ldQ+SucXEREONDPbPdkfcl3Jf4G92j1KwbDnf3LdsoyW7IEcAO1MrSOZ6d0JWth2upPWrJcmL3Q4KD8Ztmghpu502txe7JViyPuzMNvP6nyzhxehoLtRSayIJyz+mFSHeS9kKSRSG7kWj5KMSqeP7J9fjlT3ajkFwCgpLDNioxbPsVH9w9LmNIBt9v9+O3xy/h/W/uo9TKC5iUNCkFmU3kU21s37oeQwM9uHVrCrfuzqNKQNBLiDtY14FM20iDzc2zkWUQ1Uy1HbXDhRgWiZcFIzgwPLmECQ90VOSx1b9bzJ17LnSB1vexZG4bItAka7oblNnPkdcr2ndXA3I6zSR+2HXt6qHCniGMpVhMaXMnkOsEjO4zH8Yk3eAzvMI21nC+dxJA/G4MBIXVjB09dDhcTUbnUUNc/7F4vZzMDgVP1lEhSmRNk8iN5DJpbvadSxs6pj7yZRvKVoTuDhJvzLz5S7P5XpwYYMGxqyNG9yRnfvjI/sm9VhsAG1w5fSnY5EXcWTPW7YsONk4/xycXNUadwxm5Xbv7U18w7FO3feSSpj2GwAsF21NGazvpIZaKw6NYMzIjlL3U8JHwspgY24Tnnj2KR3f/AKlUEc1GGy0/QK26iLs3L+H69XNYt34Cu/bsR9BOcCmrd996Ayc+/QiFHAnK0tgKsKYpTNIcxHpRm7PZNGeRUmwZ/eMTLQEPakMijmIuh5G+PqRIu71SJfOGvmwWaeoTdnnoeHIVB4o1aaNGNVjV2JBrl9zKkhQC1tRrUOxXKsljzxUbSHcv8JnNy1JChG5ynbNBs3xVmJfaStUg6o06AzoytvRulGkqciPVcH5Ztqu4a1vwOdMvxZp2ff29OHToIG5evYZvz55D3/gY5hpV1OgAbtlb6lpkvTpxrvKaYro9iISJOUMWMTy5Zy+2r9uEE59+ioVaFYvNOsdIPoRDZOKyXSLh30wmjXQ2jVSKyrItIxZvYePEBPZv3Y6xWBL5ShPJBsFGSp6QeU9jy4HJ7GImRpziOWpIp+exZryNHdvXIteXlTqYXAnCwI0dTNTf+1CslhZV7wZxLvDoACEmCmuAzjYFCkYkjTvSRlOwYO/NRkBj3cJ76WnYgKQBKX5bpwRVB6h0qj8oKyGT2aRY6DnqJiWgYoBWLoqAtb2rGKdoqbuuVRf0ub+3d3HwjcQU6sZo7yeUUARK3T60a/nR9E4EJuh/6iM9GJMCdzyGoJnA23/4HOe+ncdyo4gglsDaNQX88tVDGBkq4saVa/h/f/U7DA/242c/P4jxNdR3K/JO3Ac6XiaeHGbZmsgyfaVnWmKL82KObQ+5hzDeL7pOLtOEKLX3rn212CO5zhICDMRJH7E3hclDYtHNheoUkWBdR7cmMg9EKFtk40jPIOFyfg6vH8pO7cXN23X85g9ncerqIkqtDGrtDGePcpUWDk1RooPb0IbXXMH+7QP4L68+jnXDPmLBEtrEWuomaR4Ceh5n9VMeicYDxpBCudmH//67k/jqagn1mADGGDGsxCy26ijmEnhk10YUCzlcu3ETd6bm0WhStmxSS/+5oEDTSbQovE1YAxiW9Rllfkj/RTpy3fFs6vXSdw6lM3guyt2Z/TSgFIo/d++K0X3d8ZZlFbkyBWNEv3NZL5dVtM9F76dtcbAOt43NoEiohTFyzv3lU+KONv1RXmlaU9t9i7/WFvedVgVzCuQ6cIW9u7MOQvD6w+cOtQ3YiG2MBjn8XhmICAF3nprCBvOxSjYVKUEUAR+e+KE2XZeisVLX1oGcrcN1J2WjcE9dYjaNuJVuowVKyJTcXt3ivtaxdG8Xmds9XcDq+rDt7+5gWOd3f+U26OB3/02ApiM4GrKd0YnPPuv2r41F9yR234FOeHT6FHmSNloZymiV6g9JqoWKOAqZHuzc+hh+/OKrWLtmCxp1cJZaU4vIt4IGi/cuzN/Fvakb2PvYftQaAWebrVs3gZNfncBrv/tndpG2SeuIxVuFgs/n85wNurA4xxOfCsyHc4ZYrWSSxYRpGONNH0PFHuSTadaqI1HKoUIP/54AIoE3WiBc0YESO5o+apQ4kUgwKLOKqAxgqaA8fYaYx0xGYvPIFRv4qDcbSGYykhkaxmJoORlllkn0l55FzCFdT+yiWhhk0wSCUqEOnTFydg1DGDqdU1wzCejGJeB3+7ZteOmFY3j7tddR8ZtYDppYajUQT5FsiVQh8cjdrRpxHBPIVS40vlQmMmemkn5gqt3G7rWbEG+2sVAtY8GvYblCyRPKtNg8kjO4yAFQxY5slsumbdmyBTdu3oDvtTC79ADjI0N4cttObEjl0Vtrhf1OrCW3yzIFmR4lMdM6EKsyO7d2zMe2yQH0DRXgZcjSSWHzDjBjDBxbVSd+K2TGdCW6IIZ3KheoGHPjuiuFZ+dK4a74qCvi26Enp89hBsxYKdtBnPi0iDSQD7CrVGvh0VcGgcruWRxYGNulvw/ZQYeNWo15dEFXN7gzpk4MW8Ta0TsZaDW3k/gfOgFcByg2B4YmXcRSCIIE5u8tYmmRNBCbGBjoR9/IMBIpWcMfvv05vv12Bk1vCAtlYuwqnNzw3HP7sDi/iF/982+4tvMrrz6PibUJoLWoVTzUrcoB/E4ih7lIfXLHmyteGTt1WcpaczOdneQJ531CRsxUEixGW0NkQltolcJs7wrZAXlHyzbleFsDS6YBGlJ7nRmsHF0bSv4JU0cJAZzgwK5DCv8o4NKtKv7tzfM4fXEJVWTR9PJSsYFlmMSLE/DaYuuGeFDH2sEY/vPP92P/9iJSWETLr8tQs0tVQjaMbKWwkYD8qlxJgd4lhYVqL/6P//EZrs36aHg5tDkpheJu6+jLJ7Fr2wYMDfXj2wuXcePODNdNjXlUcUNYJDqsGQCy+qj0M8sVOUCpAzA5GNykR3gYBdd0/OMVy3qc0T9h5ESFogN4OR83Asn96u6/1jb3q00la6td72qvufghAkbfk3yguGW1d5fPWmYvzaXIQ+cmILgYym1/d1xc93Udnagxeh1rwCHQJJHUqWn7wkFxrZqbZDUwwfisS9DOGug+XOhjKRDOg8bgSTYaO3XpWVljnxyQE9r56FTFUSirxZTxYhJLTBM9cpGqO9ehWQ0QuXIT/y4adtpiLix7nw6E3GV0XPDl9qMJFjOw6GAgHmbj3H7tBp48Sl1SMPw7n3KmWgiSbcSodFSCZEFSWDe+DQefOoYf7D+IXKYXDWJiOGFUsmCt0gHV/myUV7CwMIPBoT6kMikOjA2CBtZvGMepk5/jLx++j5l7d5DPJJEkcOX7DBgWFhZ4U19cXMDy8nII5CjLk0R8KRmDT4rNJoqpNIZ6etmlSsH8hXQKPak0Z1VKBpiMPcfCtVqoNX12J/JplLtOKG3SwhOw14SXJCFLSpiQWLgKIVViprKkUi4Lj92pCoAI7NOcYWaP3KpNirGTBUn/UbvJrWqlueikRaDQKjPwOyXiqPtNtOJUCJuyy6T02Ia167Bh7Xrcn53F9NIC5htlpKm2rALNBGUYByL2y3abQBy1XQ85vBA19o2SF3qSaQwVelHxGygHDZSrlbCd4skSxjOekDJ62XQGPYUChoeH+W83SRTaI9bWR8Wvoq+/B49v3Y7tvUPobbaRqDcRDygAWUrAsYuFajma6A/3SROZxBwG+8qYXN+HsfWjSOXJiFBGKwft6MauFp2ZR7XOLmgzi9vx1WHcDAAwbU1sj2VJKQNH4xeCM11HLmgK15W5Fl1aSxv0V9ky05VTdk/njvqqRFqDd2O9r7uDWdAVBzGpPAu/pxOTJruPdIzbDlcixZq8GnsnvsXQjormngFeM1hKKdBjEkk0azFcOHsdX528iOUVyuKmzPE+7Ny1HbsenURPbxpLD5Zx7+48cj3r8OFfTuLCxcsYHMzj6AsHMTE+jv/n//4Vz4G/+dvD2Li5CPjzQIxcqmRIFKxZvxhTyxSSJrMwdpBEOI2Did5D+8clDAzkRWZSNiux2cq+cB9KXwhQE4knBlvqCqQ/cLA8e3AMbYhXyVUvsFAUn9V5BXrIo+RZEgsnv+SSfpQFGUuy0O+FCxX89k/f4fTNMiptAkpkiyjT1OLnCEgSnKNA/wZirTrGMj6OHdqKHx3ehJ7UMtAkgE37ljyX7JO9Eyc5sLdCmDyOm4v34tz1Cv6v33+D+XoaQSzHz4h7LfT1xLluai6TxNUrd3B3egE+hVSQO5VZJA1nDLXVVmfXXBJDOiSqzNANTAz8WUamXi49HtZWpc8Tg6VdzIBaRsWSr9xndmMQwxjdv3fb4gIvvq96EN392trkYhb63ti0kB56KPs2cmPKZ10/YnQ3ehaRAPSPD+/dns3viYnrxiNhH+pj+N30fcwTGR5R1VbECMhFHWSGRxrHwMxQtPP2EtOmgo1uTIMZt64XkA4UK9XNMPEaCQ/MrvEVV2S3o5QXotxQQY22lU8xkdtlNcDlPttFw6tNlPDzGpAevr6bNev0yWr3Dtk5YxDDAF73PTun1Wpsn10hp0QLyxVmkrcdzhqmeA2ScEqjZ3AIux85gGeffhHrJrYhHstomr5UN6DJQKwP6a5Rn5GLtFYuYXmRtM8CDA0NolSucfmWZCrGMiTl5Xl8eeJj9ORSCJoNXLx4kceG5D58X1ysNHnJHWnAh9/FAzKpNMeeETjpzeYwUCgiTvFvjTozc7lkCgkmY+Q0SkCOs1SVbaSfJbVdgsKZl4jFUPd9VJpNZgZZwNOLoVSpoN5qIpVOc71TK7ciJyaKpWvyezPwc1yaZgiIzaQ4OAJf9Dz6PN1fXDgxjIyOcr9Pz85wTVzqBAJ2nHSAGHrzBRSKBZSbNcxVSxzHR/3B+nq1JopIgGqE0/pjAJeIc73WSsvnhAbdnoRla7dZWoYdOQpWBQpIXFkmTfemrOUs+vsHWBKGxpdqy1bKEpRuwL8WNFBrNzgJYtvEWuxZux4DSCBbp6xWiU1igpCj4VRWQVm6eKyOVGoRxVwd69YUsWHTAPJ95D4idxAlxBCjqUArZOC6QIw7zW2XDi27w0R1xFtZML3MozDIhrXLuvQl7P66CYu9NeuhMW/hQarLqvCPCrLcDFIGDPpeBEwoJszAWRh35hxUQ5bJLLCCgPBx2mZj4TqApVsWKER08lam6ef2IbfLwKKBXrpAmcVkEXcuT+Pddz7Dg4UmUpkiGs0amvUG8rkc9uzdhKee24tCLs0MazuWxq0bc/jt7/6I5ZUal5p79uAhvP3WW6gsz+CVnz2Dbdv7acWLLA2xa5b4YXVSDYxbP3D/8QtE46UgR7K/zc0p7ysJZ8JMG5iyIvDyB4l1U4sfulw7qjUok+buNQbkjI3jg5s7fqKGFMpYGGCUgyUlJUXgLvDSqDZzOHl6Cq/96Qquz9SxHGTQQFpSvxg8RnsaeZcoltjzy+jPtvGT5zbihUPb0ZOrwGutcD9S+zkGl/cwDTXhZ4pblQi5ViuJIFbA9Hwbb3z4HU5dWUQjlgNA2n8BBvuz2Eg6kJkUrt+YwszMCvwWuVPFaxACX06M6hT8tb2OszQNGNjOa0l/umZdVok/x/93uTudZEReVSwWrEAujJvVEdUD9F9jp74PwHWzYC6YXA0MdpNP4Xu7LLm2rwMf8NjI/DA7IeyozeGoPylBjtrhEgSdO/zq+721JfQQOl7Hf7dvqG0vHKQSXRbcp2ArzCjTE4q6M8Xcyck1tH0WhKoo1pgVQ+PSCF5W4abidqiZQfkcsQNOKi9NOmXeQttvy1iNoKFo6tQQ5btZrd+jIWOAidsioyTGRMFmOBHC2Aulo9WVa8Sx3Wc1rZoQ3OlkpwXduZ99P6BzCz3zvfUe5roWildimkgChKokxOJpbJzchiPHXsHOXfuRzfTAp4CyMHCXXM9ywqOYMwJIFJ9Vq1VQKa9gduYmWq0ytm7divvTi8xsLSw+wPDQAGamb+PU15+iurKAjevXYWlpEd+cPMmAgdqaSiVR7ClieWmZfyYwYLF0pDU3MDCAUrmERrWKfCyBsf4BdqkSsKJQ+p5ECkmPYkoCAXLqTiWwxEZOXa9szPmVJPFhsVJh0JYmsKhxckvlFdalyxVyyGZzuqgioF9rNkIQ5wJwcRkIKKZ/VGuWQJhl1hLTRc+i5zyYn0ONkiNoMSeoSqLU6KPzd/9gP3K9Rdy+P43+wUHUqjWuhOHVfawrDiDf8pBLp5jVmy+VgHwW1QSw3KxjpUkVLyi5IwohIEcw55TpdCGdOWIOC/kcg8y+vn5mIxcXF1GplhlQC/CV+FFyTderVRE09tqiN7dmHI9t3Ix1iSwytSYS5Api8WDJwhN9LmIKOL2EF0YyUUY2s4LxYZKXxoLDAAAgAElEQVSVGUX/cBExUvz3RIFe0KBln2ndUTP2XUw0d3B0RJfx1bUexkyxS9N2USfwn9k5q8HaZSaN9QqrRHQmhci9HZFedbfLXWhiWSyPkzXLtkYBlYnZ6qFCUwkjpizcFFx5EJF5caK9HZCpzzU5krBftDnmYxPDpM004WRjB5Xx4kYSkEsBQRbH3/oM35y9jfWbHsH+Jx5DqbSAr744hbt37iOTbWPPng04fOQHyOeVuYrlcebLS3j3TydQD+LY9ejjWF5ewuzUd/jpy49j185BxGIG5KzUlpOxyhueBUF0WDrpWg2tDPVKu22tzRW7zpg+63+yeXr4imSDOhPYwgoPIbumyVSaLcmsXUeIp8bn2gGR9C05w1Jj6rhGLY1/Ai0viVI9hY8/v4u3j1/D9UUfzXYWzVaGmTgp+ac23vTcghaSrTqGMj5eeeFRHHlqBJkUSYxUJJuXEiC45rPEXUqlG1FioO+pAkQTCQTtPC5cW8Kfv7iJi3dKzADCSyEZj6G/J4+dO9bD96Vaw+xCnUuAkcSMWOGWlEvWhAuXvepgtSycYBUvGMNo1UHjGWvzvAuYyTIyoicq10nvyZ9xgBLfM4yV6wzrcp/R7ZJkYOgwbmznnNKgLohzmT4DSa53rhvwccSLSqXYDBapKD1CK5iTyAeZSG6yiN3v+8KlVgN1qwE1l/B3PxO+t5oDM5mxowePijIrx9lo4zSDVIJEdTD05XhNGTvCi0JcYjbI/HK0IVvhYz2BSVZqlCAQdqABKFbAF52yCERFJ2eecAaI+NTC0NCJJ5ZkB7GD8pUTILQX5PCqchfKIlq7H2IJ3YnsaNPxPR1g6DKAHc9WP3s4EUzRuSvZwf2MLShhsTSG0FwJnJkiMRpcR69FE1nS0+OsAZREPJHHD545gh/99FWMjKxHvS4UvaSGC63OtVc1Xoe+EktEmz4xbzP3buHmzXNYWbmPp585jHR2ELMP5lgAtDI3hW9OfoFKeYlj4rIZiiNL4qsTJ7iUFZ3whQ0iSlmqMOT6ejEyOoKL58+z7Eg6lcTE2gl2D5aXlpH3kgzmAq59SpmSSeS8JFeH8MnA+STzQVleUnyZT9FtKXPFsE6LzS9UK6g3AxSKPVy4Pp5MYbGyzO7IbD7P4JIMWJmBjIjrNklGhBg8XS2hMbNERKLIyZ3qieZTk4BqMo3R0TGZT16MS4FRsgCJANcp05ZAEGX4xj0MDQ9hYHgI312+hMGhISwtLKK2UsZIoRebB0ZRXVhELptl4EfAl2robtqxA1seeQSv/+XPuHjjKov3ki2mfuYEItpggLDuKwE5iuebmBjH/OIi5uYlTlESckTCh8Adj0ezIfVsZXVwOwk9j42M4JlH9mIy24NcqYIUJa+wa5eKfcsWkOATvMQj0romYdd0+gEG+wNs2zyCkTWD8JKU0VrSbEWeaMoAGEvHq0+MobmqXFLM9VR0pM1pzBzvqjL3I8DHPhEBdK5uYzfbxYtA2yGv77hGNLNWfFl6WFJmju2SyoKE5wiS+GlGwr7m7mTKhtpqFSMUuNmB2AAuH+MNfClbF1ZGsPg9HSYpxCn/uG3UbHWvMjGg7x2K81L/0O9Iz9BDq57Cr//He5h54OPI0Zew57FtiGEFd+7cwx/f+RI37ywik6zjyOHdeOKJ7UgmRdC93kjjj3/4FGfO30OpXUBPcRiN0nf425/tw94dI4h50+pS15MFu0114VgCxGq7lQFSN55RjHWUdeDGNPL7M/fOdl+0HjWZjuw4u+cejumWw4f0ZeTZFn04kQGRxAb6MHt3VM1AaiDQ32mMJFaSRHZZaJeEeVFAvZnGux9fxr/98Qpm60lU2xkuuUWyIpxc5QmbRnfipvtAqt3AaLGJvz22Gwef3IS0J1UbqHGMbYnYZADXlHYHSRZMp3CIgEWB0mh5A/jgswv46Ku7mF4mFj/Pfe61fYwO9mLP7m1oNmv45tx5zC030Y4XNGPfBTyWjyMJVi54cMGOsWxGkIjum8a9k8C8jpHZGturV6MkqM8ldlfWnO1tqzFsyvXIlQ6Zw6BKJWO6pxXXevX9Lq9LdJVLGNk96WtYJrHLhSqfjIxR9I5qu0ijL0x86GSTu/vUbau9b8ce74Bht//t/V2sYcDSvY97f/780UMvtMXtKUMhjARtcgK6HkoAYDVnvlJmRpi9KQuNoVNYikLcWXQNh0iscioXdkWZPyexQQxYdAg16QZe+6zJQ0tP3ISCildz29rCUndkGAwrGwsnXzhlM0S3yMRN1MjYIVhRf3cHrvZzBB9dUKrt6+qD1UCkSY5EgJYQNsNqxKi+HxME1M9xpNNFjI1twLPPHsWzh46xC4UMgcUmysQTIMgxi3piZoJB3YuNZgN3bl/FlQtfY3rqCoOY5394FKWVFdyfuo07Ny5ieXkOPb1FZHIUFydsXK1SRzoWx1AihaFMHo16HbOVCla8FnLDg4in03gwN8cZrn69hkIxzwwZuXJzpKVWrXHMHAUGkwYbbczT96dZS2moSL/X8BQ9ylMWGFH01L909uU4ObQxv7KMXLEXgR8gGU+C3IiLzMolkC3kEU8kuGYqiwRzmTLVS9KxjSh62cwpBpBdmmRs43Fks1nk8z2sdRdPUtCux/ImZPOJMSxVy2yMqSRXMpNAsacX42vGcfL0aWH04gl2LQ/ne7B34xZUH8wjaAiwIoBVqlaQyGaxeft2HPnxj/Cvb76OL86dxHKjhlQ6yYwrJ68kEujt7ZV6tjEP/f397MpeKS0rRrI4Q/lardY5AUTiTHnl6Pym/Z6AZwIj/X34wY6d2DEwjGIjQLzRREzLpon5iiFOmay8UAWgxeME5ldQzFeweVM/xjeMI5mm51S0BJMwpjyAHB9hbkCLN+pYNVH9Tvt1uCvIRi6+KgV1tvvRxGYlY3WzukbY2ILwq1UPcFgtsZjKkq22DRmgs5g5E6TVbE2mTAg8qXvTkjaMWTNmkG4dihw7wsHm5qX2h0ybbiLqytFgKekVvocbJ6fXyglNAa7p0SURVDP4za/fx4OFKg4efhaP7F8LL1ZDy4/j8uV5vPvul1haKGF4KIMXX3oMmzYPI8arKYvp2xW8+danuHCzhEY9i2JuAT//m0exf+8ovOCuzgMdLAtnYZCqfWJ9y1NO48XsAOz0O4tY6yEzZEqN/ZD0QX5nE3znPYkPA5bw0SnKakxLOLsc0E4ATYJyNBZSD+Xs+tRm0sGH9wStihA2wcthpZHG8Y+u4Y3jVzFb9lD1cuy6FH0Acs0qK0oAlIPafMT8Gsb7Enjl2C48s38cuWQZMSpzpiCOruMQD3Uls7qNTyQIJXd5aCCH2XkfH399E9+cn8ZiLY5GLMsCw1R2a3y4D9u3kfRRA9+ev4jFlQZa9Pd2CjFPPFz2T/YSY5Vk7jzkJjVwYYSJsz8aUdMRC7daYmR4ZJOYY7e0V+StFSkmmQpGWijp4AA5AVLSbNcD1g2M7D1cV6trYdzn2H67GvCK+qjz04KPrP8ioOl69dz+/GuuUFkSnQml1r7OsZKfusmvbhAcXnPs8PMsCCwdKsbe1poxVsY8ccOVkeMriRnSp/Om58T4dKBhM0zaMHcCMdp2qEz3cxar4CJ0C2C1xAEBjsLOdZhjW51dCQLRzNaO0lcWz0WnQWdg6siprApEuz7T7WLtnlCr3cMGw67lPrFNiN+DZDpoUVAfy95DrtRizzAee/wZPPPsC5hYs4WcgVJKSeOMInArq0beRYwVu9w0QYAATqNewbVLZ/HNieOYuvUtnnlyH1P2C7OzaPgVTqOnMll3p+dx6fJN5JIZeI0AvYhjIojh8Y2T8LwEvrl7E+dm76Gay8Ar5BAkE1haWcHi/ByyqSQzSiRPwnR10ERPOsNgLtEGMv19mJ2bw/2pewzkBosFBnW0h/HJTjPQJMGLmLoYau02ZpYXOTYwncogaBArF8diZQV1AjwkNZKMi4ixbibd7n/O2jaZg5iwXuTCoRi7XC7HiRPZXJ4TIGj8KJOVBYQ1G5mkTyTxIs4naXK/7ty1E6fOnOZ+JgHgoOmjJ5XBznWb4FXrqJdI6V7+tlxaYYOeSKa4vNcPDh3Chbu38MEXn+He3Azy+QybkUQ8wSCTSqQV8gUGmNPT0wiIwRRLwgwcZfHyZkDhBjqpeAYoDy/wSFzNqUwSPcU8dm3ciEfG1mLQSyJTayDelAxwif0D0pR1Rgk1zPaRm7WJeHwJ2WwJayby2Dg5ikIf1ZYlNytpClpij7JJYealGQyHjbFW8iJ0qTo7RZlfme5ltT6NnSIGinRebAexHSI6IEaabxZX5/SKLPxOVyevaQV/vKkR06auXD04ymbtgDpqgLmmdCyo/FGYtGHPUXaj2y5IoJG9pwJeY+/MfRV2jWV8anYt7zMG6OjOabSbOfz5+Dc4eeo77H10Jw69+BjSCUlS8IMsTn55HcePn+R4qb17x3D4hQPI55r8DoGfxZmvr+L1t09ifi6BTKaMn/xkJ55+cg0Srfu6RYR+0ggMh/px4aYQ9asBPqev3Q0t7A8DctQZFD+m/7GFZ0IgUkaIQkaiA3lkX1WolgvUq+eISQVeCJr0INBOYuck+5z3MUUP7RjJG+Vwf87HOx9fwXuf3sNKPYUGZafSgZJxvNhSvS1npXt+gHi7jjWDSbzy0k48sWcMmfgyvHZVXKiabUhtpcMnSZoIYUmMj4dGK4ZaK42rd+r48MQ1nL+zhGY7ydmnlHmaiLcxPtaPrZPruIrN+Us3sFymZC+SmUlJHDErOURggObz9wEdCSmRndxYM3d+usBJ9DejpBFJULeKTu6ak7UWeYSkMUKhyD9j/5gdNaCvbQnnhhI9Mu4PAxv3nVyQ0w2yOnGFQ7C4bmJt4Wr3MRdqN4i0n1cDb91g0fXgda//7rHpZhNdV233s9hlfvQQZa3aQjBLYV0dAZsOABIeLNXnbcbNscG8NpzAfK6/2c24qdCqCe7ay8mzItTOdtERaKT7qgxeeMCytG0Dn5LFJCcSdnsZuteHWOFyK90UTqzQBq12So9cq90DYe/W7Rt3J324UFYBjW7CR3j64A9IOSciHyhWicBSJt2LTZt24PCRn2DHI/uQyfXBD9RwOS6oyGaqa5WBEKXQiz2jtpp4LwGAoLaCWxe/wNefvYa143kUMnE0qjXEEzE0gjbOXryJyzdnsGnDDhzc9wQufPARhupNPLFuHfrZnd7GtN/EietXcHp+BkExj/hAH6rtFh48eMBxeMQsCRvocwwuGb2hYhEjfQPcnngqheVKFXMPZrFhbAyZFhlFjUMwA6yGk96hHvMws7KEWjtAf98gaqUSA61So45Ss85uJtJ7o7qrTKnTvcy1oAw0g1sywBybJtmfzzz9NM5fuMCVHtKZNGvL0VgSA0bfc/UJGpdEgjXbqA4ssV9L5SU+UuzevRtT96cxde8eAy7S7Bsu9GLLyDjalTq7pIkBIM23arWGcqmMdCrFYHBkfAKFwSGMT27C8RN/wd2F+1wpg87/lBWVz+Wxbt06zM7O4vad26xlx7p3tRoDQhbSVjfraic4m7vEvBHup7q92XwWm8bH8ci6DdiYziNf85FqkhaghEpQSTXmHrjEiBJEsQY8r4R0poaJYQ+bJ0fRN5KBl1Iwx5hLA/H5BKIAJVrojrs0bNXDwMrAD+9Mmj1q7kx2WyorF7IO5qa0YHuH9dJQg471u4qnIMrAUtYurM2qWxGjYc3ODMtUWcaqtskkTQxl2nNCBk5tjAsk+YCjzJFuXhq4G4EiYzk9ii6No1ltcDcnyPWVMpdrAefP3sIf3/4YxUIfXn7leYytzQGtZS5qXyml8eZrf8HFSzcxOFDEiy8+gcnNPYihLH8vx/H2myfwxefX0duXwssv78Yju/uRwJLuxMYOWk+qHI1t126fKiunbpOo6w1pqFtbGDfb7iU0RivRRyDDqSxke5LZXLOv0aO5uKFoUIZkpjyDD7VS/FCgolbO4XgyyoxHCn47i9tTdbz2xwv45MwDLPkZBB4xXhQPJ0yssPtyH7bTQRNxv4atG3rwy5/uw46NGaRjJPZblYMQMXbaQAFyYnuYjWvF0GzHUQkyOHVpHu9/fgt3ZhtoeGn+G90/lfQwuWECGzaM4cHsA1y5fhcLyw20qV2sJ0f2Te4XsWGdTFz3XucSJWEstgu2FOyQ/eOKOKEihYHeVYCRSa6EoQ4C6hiQhWcuZQZdwsSJw+N2qtqAvkEH2WIA1AVIrofN3rOb1ep+/869XOP7VgkD6z54uODLZfrc+7n21wVnqx5inA/+NbsdtV96he/lVnaQCyLh36he2GogTCUUwgEXoxR2mkFvA29mz00TSCeH64qN7HunirEQhZHbiG7NYIeNuLJN5hLtEurtBk82CXlSmhhrFyozUOYOuA1UNxh1f+++v33vBlh2t8V97KpAjk8qtHgoALbBch79/aM4ePDHOPL8zzh+hTI7yT1AE54d26QirgzoapOB3au6v3IMIRk0Ym58H6l2FdM3vsLNyyeQTNJm3OQ4LCp0/8ln32B6oYmtOx/Hj549islcL24dfw/ZuQcoJmPwfGK8gHoyhTm/gU9v3sDpqVuoFHPw83mU/QbmFxekiLtHrknSIouxViBJYPQXilhLMXPEGHgU4NtCUK+jL0WGUOL72MnFmVySxUkn4ZoXx8zKIqpBwOW0SkvLvG2Sy3OFgA1JkKVJTyvgihSyT2i5K9tIIG5G1lPzPAZeP335ZTY6v//DHxgYkhvTJEgoozVFwI42Ts9DOpPjOrakGXf5+mWUymVs2rSJkxlu37nDtVqr5Qoy7Th2rdvI7kuqd0tMKLF+BMCoj2lcEukkx6GQa3fvgQN49qUX8L/+7/+EpVoZ2WSK//bkU0+ip7cHv/m3fxPGLyGZraKn51L/TjlUZ91R53GYlW4oVO4tSIBB5XB/H57ZvgOT+V4WD46TeKyuN4/CrllH0DSUKGuL6iQCmcQ8Bvp8bNncj5FNw4h5FOdYlngqswXKCKqhkA3NdRm67kh173RIbBjrZEHlmjUs1IMmWhhj47pNjVUzT5OV5LLdfTXXpiVLhJ+xDFaLDVN3C32WEiBc4MLsBmu6OK5f3cDt0Mvz0DksuiAvdFcqADWgZzFkFOPYjqNaieHq+eu4c/c+n8woJnXb7q0oDBBga+HB/RLe/MPHmJuuYP+BHXjm8C6ksuT+prb04t7tFfzqX99CvRbg8f2bceT5R5DwFhCLU7symLo1h+PvfYVt2yeZtcuky8q4GsAyJtMEgLVPqL814cbsdoct0jEKNzN7P6e0IYMcimcLVfSj0BQrEWm22N2oZS6QJJCxcHaWiFik6PPCJJFbVMI4KDmI/qfD3wiu363iN6+fxJffzWOpmUUjlmEvANdy5euFBpbayTF4QYNt6M5Nffj5y49h6/o00rFltP2agEeyz2xvNcFCxX4p/pWTgJFCPZbD52fu4p2Pr+NBGWjGsuJh8ZvoLaSxe+dWjsGdmprGxSu3sFShViQ5EUNmE3kwRPYk0tGU+eiCnO69wcCcsWtW3cD2KPu7C56YIFHoHTJ6KqhL2f9ayiaM+aZryfZ3Azl+puuid2wYX6vnMQt9sn3Z3VtXex+7zubH94Ejl1WzGLlOoOUKEEeeu252LiSRDKx2iQ13wYyOH7sZuI457bCG7jMlfEqPPi8eEddq9M/iDqLkBBdgsVHX7EKmcLnRau14w3WCdnmea0asLqzulzfmQE5Ikc/ckLvMTtGNC+lSBYz0Jzsh0KbIjI4qLLsd4b5feA/VxgnryDo9EF1venURkDWGzTUiLuBzJw+DJpatiNKTXZDoLhJzp/Jk0CQT+rvFhSVSeWzZshNHX3oFjz72NLtPGnWfGSTpU/UthRS0LZfoxcI229V8DCRZhQbS7SruXvkCUze+QDpR55JXyVQacwvz+PKrc2j4aRw8/DO8cOTHwNQsSl+fRPvGFWT9GtpccUBOvQGBtFgMC20PX9y4hk9uXsNKNg0/l8VCtYRqtSJi0TTWDjOWiicwmBfdNCrrRcxcKpvnZIBEECCbSDAzJ8HyMscIiFZiMWbkiBEbHh5FpVRCuVZFPJ1CpV5Hk9g7T3Tm7MRPppfizsK5mIghQeK+LOUhbkzS5nviwH7cunkLM7OzGBsb489TUgfPM3Jx5rKcdEKLKZPLId/Xg6s3ruLmrZsYHRlFobcHFy9fwp59j+L+zAwWZx5gbf8ghnIFpNoes3RjI6NYLpdx/8EDxKgcGLl2kynks2l20+7Yuxfnrl7Btbu3MTQ+jJ27dzET+Ps//B65QoGNXK1WCwGqsQvhaZFdkTwrw0VPnS+OUp3fmjHOmbepOPp7Cnhi+w7sHptAT6ONOLlaOVzJZ0Ms2lsE4lRxn2P4Goh7iyjkq9i6ZRjj6weQLlBHEnAwd2gXeOEpqkBP4eLDxs4NhjctMvqMIzYri05f08lIDUEdTzZZIlYFQuIxItvl3sO+1yUV9Z+uKT0oyb3UxcqUjvYzPZdzHzS7luaItY/ZNk2sCOP/zOdkbI26PDh1WUGS3YsPrx7qzRROvP8NvjlzHdWaUOyZTBzr14/iqef2Y3xyHH7Vx9effYsv/nIaqZSHYz95Bpt3jSNGrBxpkvlFvPvO5/j8i28xMd6Hv/sPP0RfT1XKRSEOv9lCrdxkUW/PoyxLmme01kk/zuIOnU4KmUVHMLmL7XQ3SEtgsM2I7TzH8SpE4vXeWZCc7aMxlY6XJ7SlGsNtMh4Rbu4shygkryVAUBgBfU8HohRaXg43pwL86jdf4Oz1Epb9NPx4Fj7F2TGjJp/lvY/WAbOoTaT8Mh7ZPIh/fPUA1o1SnbwFJGOUxCBySVyQ0JekPJJAEjqcKrvE4IOSJ3I4ceYO3v7wClYaCf4drfUEmtixZS12bN3I737x6m1cvDaNSoMyaVN8+JX1Luwig65wS5e9xwUrth+Fe6FlmSrw4EQnp5IT3Tes8GBVl3TJWY1zvr/uRZJQotUP2L8agUiuaKNrQUCjxrsrK+v+zf7On+cwUZdkkhc0O+d+jldpl/fP7YOHbUzEKLqAytguMQeiaLAakdN9byvB+H0Asvv3BgC7cUr3O3W2O6powe0z16pd1H0zGdDoRa2gvJlAsTUWbBv5Vo3WlSLqMsVkTKNrOha1niceApWhR13tsKFdjveS2pl09zATRUUieYJY7B2vZoH1dn87ldmgc7sUNKpnn3+0yDvBpBZkGyUThEZeDZa7YNyFEgFLOckJ9JL6r3YKYlqfFpHWr+Nixl4SAwNjeOqpH+LZg0cxOraOT4wNX64VDCdAmu9qk92tomGYTm0uuwN0sceDGmL1OczfPoOl2W+RiC+hFTRRrcdx/fY0zl+6gmR2BI/tO4hDTzyPQs3HwtdfYOnUSfTHfCQouI2ZTTFQLN7reai141iMxfDN9DRO3LiG6ZaPWiaBpWopzB5lA+F5zDRS0xMI0J/OYCCb5yDiKtVZjSdRLZeRptJbySTSca3YwELBLSzWG1iolBDz4hjo7Wc5EwKfVN2hGbRQI/kMivtR9yn3b1gkus3VGZKZFJK5DBIpin2TjDNKRqCZ1VMoYml5idk+GmKSY6DxGR4ZRq6QZ7Yu5iUYKC6WljC/tIhSqYShoSFs3LgRH/7lY2Qoc5ba22ggAw8bhkbQ4yUR89vIpnOok0ixskYU/0a6fJlMgttWqlSZLZxdWkLv+DCGJkbw/scfgiRUCERyoDRbNNVdDE+Dil3I1UJzgZYfYzliDzjBDoFWqCCWM8EbmQhLI+mhp5DFjg3rcGDjFgy0PGSqPrymJNswCa6snhT1ppEghpuAXgm5XA1rJ1LYvG0Ehb60SJSQ9pi52Mw3a6K/YRC/VVZwJ6xqr7DZsKxXKw2l0hfRLh7Vd5VTYRgXGIIFYslMsdhlx7qBXGgQHfNpB+AQyFkcoAJSoYnlAwZqKH6PYuX4ufp3Sy5TyYmQTYzSLCOGzw4uDOQoJo7ulcblb2/hnXe/RM3PYWhoDK3Ax4OZ+1zqae26ITx35ADWrF2DudkFvP/uR7h+9TYm1ozh5VcOYmTcQyzeAPw8rl5dxm9/cxztWBO//MVhTG7KAM0FYVG4fVIJgMEbHYYoezxOv1d7aRlJGkoj50l1v9j35qkxl5rWBA0PoCbqq8y7O/osqKCsg5hY2/iln7v3Cw6tU+03qZRgw6EHAuUcRGRXbBYPJ8W8tbNoBFlcuDaPf3ntLC7dqqOMHBpeSvNOJBGC2iNxtmSLGvBaDeS8APu2DeKXP9nDIC4WrLA7VRhJFTUnENyiCjSSHeu16VBImmMeVupxfHV+Fu+duInZFZq3KaSTMQz057Flwwg2bphAtVbGxSs3cPH6DEp1YgezKvcjiYbSIXKQ4f1WNdrMpf19YMZ+HxIpXUAurIuqh8HO+2h1AdOgU88Y7108XwUsC7OqIVK6pIRpE5BmAN2Eiztwgub5fB+wcYGRgSLBJ2L3eAaZILVDFrnPMJzDu3JHzoC0293Xu9kzMR0u9okqV9nfXLAW3V8a9/8XZEZ4yTmUR65VY+RcVs6Z/CweKItJ7LCAB3o4LwSWFRGx1LD+aSibITR0VLGn02XqmMhwQYYvqZRqaE9doBQGi6rLVS/i11PtLFv+YkuMxQl5q/DRD6FgI6Stnp5rx6Ox6jAggqWi/gu/6z6Nhicmt3+pfXJjLvzC31I/JZHN9WDnrgM4dOhFbN+5F+lMAc2m1rI1a+fuJdpWykzlguxctJmMVFSHlkAgATkCKVmvDX/pBlamTqFVuY2gtYwg3kapXMeps9dwe2oZPcNr8MSTR7GxuAbp6QW0r11A4/Yl5Ii9IfBAKff6/ixKrP3mt2OowsNyzMP5uXl8PXUXt/wKFvw6So2qlNdKpZFUEVvSYiPXZjwIkIvH2dWa9BKc8Vqt17kmKk1AAk4E3kmWg0ImUVIAACAASURBVDTclmvCHpJ7sVgscpLC/MICl+4iUYw61TrUucqSODS+LYltIxYukUkziEvnsgwo67Ua6vUaS4/4fpNj2YjtLRSKKnQcR6Vc4Xi2zVsnWQ6F4har9Rpu372DZdKF82Kc8PD000/h3ffeQ4tcsMkEGzM0fawZGMBEoQftKpUgS6EZi7H2HAE7GnsaP4qHJAPa09PLcY1LpRU8KC1hqVnF/fISSg1y15C5JPedMOMEznR3C2PkaPHx+3IMo7jVaa0yl6TZz1b7VbgizTL0WpyBu2Xjeuxbtwnr0wXk6wE8knjRfZoeSOypJTyJ+6aFRLyGfGYFo6PAxk0DGBjrQSzhA35VGGChxiIixoCcMVq0bjoC/MMTSARwuqsJaOKJsGBONqpjYEN3Z5hQofd1S3+5RkkBRIfbNDJIUVusrYwOVMSYwYyCLwJzcWJbWRwwysQNgZwjFBgyi5b8oJezEaWxTgHtHN57+zOc+vYOtu16FAee2Mes+pmTZ3H+3DU0gxpGx3rww6PPYWx8FOdOn8cHxz+FXwuwb99WPHVoO3qHKL4ui/nZAP/yP97A9NwMXn31MPY+MgjUZsL4L0o2kt1QEVCkjivj6IJh/d49wBqwY7su21bIHLE3hjM2NcnA6Xs5WFulHgt0l43fAN1Dh37mCqzuNh1sRHaErpMDuTBFBELJTrUYhNKHqNxWBnU/jy9P38cf/nQBl+/VUGvn4HNpK7HRdCDituoBnMJeKHygmGzi8OOT+MnzOzA+QIeWFdFflMC3sE2WZNYk5XY+2Xnw20mUm0mcPDeNP395C9OlGOqtBHpSHjZMUELDWgz0Z7BUquLCtTu4emsOS0Ryx4nujtynsmdYBwpb2AEulAmzfl0NfFh8nAtajE3juHQON1AxEX6YAxjtoKVECt2DyJLQg2Uj3xWr3g2AOrJcjdzRpWCMXAg8nf3VbTM/07ExBhIjsiYKAZPPdZJLUd/Y7x/GLS4J1Z2o4AK1bpDWsTYcANhBan2Pjp87ZkYAGRSOHTv8w9C1GoJ6J23ZPQ3x6YVP01rnKzxJi+0MCS3HSDO4oyBQZW26B8HQrb1gBOQityZjFnPR6uKXRfUw+OyYhOG+Fl0nyyq6n907WgJmLDQmz1Ef736enOZWyZgigKPJFm67o2dFVDPHtJGBYXYxwcxSo97G6Ph6HHn+JTz19BFm5Hi7VB2b0IBa3UDH7SyB+wLk6MSngWXiBiPZjliKC/7mvCZq02exeOdLJNoLSMVrHPc1s1jDhx9/iZmFBrbufg5PPvcyxrI9aJw6h+bpb5ArU4keqsOpNDOLWWqAsJaYoScRqGsihkobWInFcatWw5/OnsLVlXmUaH/L59iVGDSbSFBMWDKOdjrJosDxVoB0zENfNodMIoVGrY5ao4EGWvx/qVxh7TkGLhQ/qHFig4ODDLrm5ucZyFFNRIqVo+xSLkmmbioCLsSmxTNpxFIJZPJZAUIajEtAjl3LFHvWChi4sWEi9pBcvHEaozp27tiGfL4Q1kgkgeDZ+TncvTfF7Tj6o5fwyaefoMKyJVLflcagmEhjff8g8vEMeot9SOZySKaTSHukKzePZCqBlVKJn/foo/tw9+5d3Ls3xdp49xZmcb+yhCq5JBMihcIisI7eoa1TYsMppo1mGAHmHCVlNJocu8eMC2sz0jwhhk7XiLoPOKvVo6zWFNYMDWLf5m3Y2jeIQi1ArtGSGD+PSpMRkyoMn9yC5inpAtaQSJTR31fDpsl+TGwYRzxFrI5KlDAIUCNqdsSRQYrqpHaVoQoD7hSE8X1Ux815Bw7cs2UfAjsFEgYY+UcFlfy9qzfXlZghi9eG0AHM7knPMlmtL93arZRdm9TsV6eovCamiNaSsoj01SRL2P2mbmTqrwRlpKbxxu8/xbVbi3jm8LN4dN8kErE6yuUmTn55AV998S0a9QBbd47hhReP8KHn4z9/is8/+QY9xR7sP7ANjz/3KPK9fZi+NYdf//NvsVRewD/+h2PYMpkFmvMCuDkBXkVuTWqFcai5hu3kqEDMOeiGvSLGVrXIxANhe4qsBho+A/dRaE1oK5kB0wO6xQTpPW2AZdhNYUBrIfM1ctRhCKfeFAF2IsMkLtwEvFgG1UYGH395G6+/fxW35n1UWhkW+xX3p3h/xBGoeqW0p/l1ZOMBXjy4DS8enMRQTw3xoET1YxTsibeKY3p1OjV98l4EqhiTRCvRh5OXZvHmB+cxs0LVeVLIJDzs3boW68f7kcmlUK5VcP7qXVy5uYhyM42gnURLmXX33GEEizCMBpojId+ItTOYo2CP4pQ9KvNFtbsjQecQdFAmaSjcG41fxKK5cbky9+l6OixzqBNn0CsB0XGwWp2NEkxgmEK+cUt5hfF4LiZwsEDIyukBnq7nkBj1Gtl86mS4rCfFHsjfiMRSFYiOZS7v6DKELiB1MUV3QoTrsu5gHb8nuaIbJEZtjxYbeWZYRy48bT3U2E4dGis+zAGfzMKJio6xUQzSbHFqw1j5njZn6lSui9rpr+8GcMyoWVms1VSjzZDYeeB7OsA60wVffG8Fcu4CMBvt0qpmsY2edTOjwiFfBci5eqYuBSsDYIvL0t/JIEoWHgn7JhKk1p3B5i178Hd//z9h+85HOWaYpS0o21MNmLipaTFGMQMauMFGMQia8IiVUxdWjDYQlmgQgJluN1G+/x0q058jF5+DH9SRyGUxdW8O7/7xM8Syg3j08WM4cuQXSDULwOkvMf3pcfTX5pGOBfB1nFlUWAGS2VbTeyW3JidpAFipByjFEyhnsnjv7Gl8fvMKmj05xHoKWFgpIUG1UZNk1OJIJONI0MKl2EKf6rNm0JPO8n7baPkMDhutANVGg8ESVSugfqYEBfqfar9yMgJXYKCkB3L7SeA0/U/M3SiV2Up4aBF4JF04cr0S06RZWTTWxMwROGLXaUjwtCVhguPbfaRSCezZs4dleGg0yHBR8sKVa1dx6cplHDn6Aq7fuok7U/f4b+Ti5WxpP8Borhdrh8eQoioKxMj19aGnkEelvMjnpIXFEmfD7tixHV98/gVntlaqJSw3KmgkY6h7Law06pwYwm4L3cwceMOuMMoM9uMxpLw4xov9iDVbWK6WOPkk4BAd0Reh+reSDBkZaorp8ds+u56LPQU8vnUbdg2PY6DRRrJKenOURR2TBAh18bIBZjcK2QcarUXk82Vs2pjHlm0TSOcTAua8uoJPp4KC6aExiJF7SiycW1Rd11AYBORUfjCGiF7BlTsJXaxqnJwTuLmdhK0zQV8FYsayRyfcbrNh1k5+b5ugxbUxIDOQTZotaSBBVRdMQJiLMqphUFvLQeJGX9DYUH8pWGXxYA9+I4m3Xz+BK9cW8MzBAzjwgw1IJJmmQaWSxvG3vsaZ0zcQT9Vw6Pkn8MST+1AureDdNz/E5e/ucJbz9l2T2DC5AedOf4tvz32LdRsG8R//0zH058tAsCTZydwkA8qO7Iv1n8R18HsL4xa5ss0LEjIsujNL/JTGDCvjJtqWnTHZkSZcVJZLEvF0/DlcQEJdwt9xd8p6D6/VodStV8EbcfVkEyiDPg+/ncMHn93Ev77xHWaqSVRaeTTaCWHvyQ1K7aQDDzE9tIfxQbmBvngNLx3ZjZeObEMxtYRYsCRhBryjWh1YGW4GdFzFwePEMrIZAfK4dLeOX795GrOkpx1LYKA3iwO7JzE2kGW7XKo2cO7SbVy/s4g6tVV15Cihwd7fJqWVkGJSpSupsDtO20CEAQsCcgR2wrKFzt7rAhbqbxNjjp7buafT7wnAUYY9feVqPRrD7jKCLkixvdLKtIXqD3wek3AYS8R038XaYNeHQMmIJV1Kxua5zFdEKkXLOgqfkrg4aVcnDuo2Ai6msfew2PjOWEP5ZDe5497PbZ8bX2+4KMIeUft4RRw7fFQIaZciD+PV5AU6AAmf4rXch3lH3OoH4UHWcnoUUatNcBvtNs7YrQ4EG1o0aQMPoJ6uCBRap1gbXYDl/s19pmXJ2t/NCNiARcBelj4tYNc9EMqYaEDuQ/cOG+EStp0DGBkeOeHRO+WyvegbGMVTTz2PF479DD39I2g2VNDYGhW6oMS4mrPCGAmS9CCAQbVQqf4lx6/RiSiWQSKRRYqKtjdnGcS1SpcR9+YRBHW0W0lcvn4PX546j2RhLR4/9HM8eeAICot1LJ86i+W/vI+8V0bKoyoM4uLRMGF1pYqh4socDMSpULs46qS0VAxl0kZKJDEP4P3vzuLCwizag/1Y8JtYpuQEilWjeny6cCkuhwBdo1JmrbnBfAHpRAp+vcEJDA26joFfkjXiyFgQgFtcWtLqBwmp10quVRorFqOLodBTRI5YtDSlaSaYseORpnqj1F2OppKv1RConimJJNPYV6pVLktGgKxZr2FsbBybNm7iSg9PP/M01z09/t5xNj7JbBbzS0u4eOUS4hR/RwZOpTyy7TjWUKxcNo/1a9dyDN7wyBDu3LqGqbv3Ua02uUQYMballRKazQC1agnF/l7MLM2h1GpgsVlDORDNNnMRGKCmuUHVMhq1KvcTSZdM5HqQbBA/F6CR9DBXKYE+TYXAxaMvrC0xthJLKEwGg+FEDL09eezeshk7R9dgvJ1CseYjbnVA2ehp2AUVKuONnZh4AvRlJNPzWLcmjc2Tw+jpz0jcHCyD0gFu5hqltoSbidJ9tA4sTNVlf0wsWPUTw0xXjTsMwVoIyPRU1eFW6XSxqOFTaiOkG2Uhh9UUVLstDN2gNlOQu8RCRbSCMX0W46bOaPucxQx2WGkCMB5Ky02cP32eBabXTK7n8APEs/jgzc/x1deXsXnberz448dRyFO92wCID2D2XoDXf/s+pu/PYd3Gfrz40iGMjPdhYb6ED949gYvnb/I8JshTr1UxMtSDF47ux95HxpCKLyMWI41DKR8li0MTNJSRDEEbA7c2x82xDTYmyOgnMcxSlUFDbwzo0z0okcvsvrgrDXVpVif/LAMd2WUVmdWkMPu8AToOHwg/J6SADJkxcZw7yrFp7VgBcytJvP/JJbz90W3MlzxUYwU0SFCXbAGXpyOAJWUB+UzhNxFv1TDY4+EnB7fhyLNbkE8tIuavcAgDe25ZqJ6YODIrnDqgFRxEADjWptjWDO4+aOPXb3yDO3MB4qkMhgZ7sWvbOgwUyKZVMbdcxsXrU7gz7cNHAq14itsiPqMo6dkYqIhB0vgwR+y+GzR175kcly1wOnR9GwjpBHIySY3plKSGiDV190OykRb4bzHs7nO7WazuNumuqfGaUY1xN8HB9cA9jB2spzpjKR9ub4cxCXMCjBk05tdtr4uJIkDYKfTbzRy6fbPau6/29w5PpEMcyb2jhIcO12onexXVRo0Wk7oRQ3eES0N2GUKj03WBhplG2loXeUag6vtj6NyXpJewidF9H7uXXe92eMRWKEgz9ywxCE6WTmgc2N5qySOjW9XWsHnjsizRJOiQJNYTakf7WG9IgBsZNnKlkrHMZIrYsfsAnjv4AnbuegypdBFNAkxS4kEzkZzsPY1VlHYSTU8bh881UwnE1WsVNBvEegRIJNIo5Iroy6bhNZZQmzuLdu02sskSvGQMpRpw+vR1XLg8jd7RrXjuhV9i++QBJGaXMPfxcTTPn0TRbyCRFGkTrgXIYSWquK6xE6zTxmXZ6JTb5kLPBCzVssFvtVk3vuYlMOv7OHd/Gl/euYmVdAKlRAylVhNJL8nAjFitldIKWqSOzm7nFhKtNgZzRWQTJHocQ9mnjNQWV2/gAsUEJOnUpwK8ItIZ4woM5FolCRJKZiBAlchlOC6OkjKIUWQDwtVClOqn6MK4lrHR5BNyTdJcomcQYJRnyQa2du06ZDJZjI2O4onHn8B//2//jcuWbd2xE9fv3MKp787w82m6EFgldzElbRRSGWyaWIPtW7Zg76N7Mbl1ErMzM7hzewbfnr2EqanbnG1Im21ppYxKuYSBwX4sl5dRbjdxZ2EW9bgcrCTeTTY80qaiubVnzyM4e+4c9wkBuaFcDkXaVEgLr5jHUrOB+VqVs4w5llIPcBY/ZxIldE9yaSMlenNrR0ewf+0mbM71It8MOO6PdOaIYyAWWJzUMtclcYfEjquIJxYxMeJhcnIQgyNFeAmSJyHAIPp+MhAS1xllwneJ+Nr6CxMDZI2G/4duVmXquIyXAieXWQtj0SzLNYr0C6tRhLe1trlWKDRkWmmAJ1E0CAbSjEHi56ksiTJrEUIJX0r7QGLrGrUWPvvzaZw9dwMT69bg4OGnMDQ+wEzBpXM38NbbHyOdyeKlHz+Hye1DgL/CrFwQZPHd2bt49+0vEE+28dyhfXjs8R2g3MiFmSWc+eYCbty4i0q1jkw2jf37NmPnjmGkU2V4FDZBWejm6jUQJ4ZV5omOlcnXhOyJbvGhlITDPoTlEvkWEZBlG6ZEQATKQgnn0DtuPIMcL6QtDDwc0Gafl1i0Lj+vSi2RS9Lnish53J8F3v7oCo5/fgvzNapLmkazTVmgEmpgOZV09OHhozAQv4bNEzn8+Ie7cWD3ILLpChAsC4jThCGaBEQ0kM1j8pWZOKsyRBg/i/uLMfzpL1dw8sIs4sksRocHMLl+BP29WZTLJcwslnD97jweLNbRbOU4GYNBsbMcTIw3AkCOOgL/MpqvIchRb0oHaApdlxoyGNZej4L2u0FMeGeNmaOf3WfQeHOoirOvdt+D92ZmfHXad8X18Xhq0qL5pgkY2h7v3q+bcex4v1WWrf3dXKjRJYJpwoOxHmS6gZfhim52bbXrvufx4a/dz6yGZzr+rp+S942iPWJHDz3vBIMIJjcbFwrtWdUHJte09E6I3C0BWddXx/yRwF/xKDpR+c4Cd8GjvZlRitFM7AJezmQUxt5OBLbGhdYOkTTH/WisBi8EO6nJfSlgnKl8nfihWVXBR7lG/2jvo+/AFLb+Zx3H78QeoUjKRc4GEm9BWIQDzuNJDA5M4NDhH+HxZ46it2+ElMT4tBgFEZtBUXkWdmVLW1jcl/TbgiZXZiDGplGvoVxeQalMVQgkdmkgR261JmK120i155FMU8UDYGWlji++vIQ7D2qY2Pw4Dj3/c2wY3YLg+hTufXAc8Vvn0Uvwi4cuiFi4gM6cYpxo02NgreLC1uu0iZN7VYKESS3eh98OOLC/GotjgZIgHjzAZ9evYIEAJf0f+BzDk0qmsLy8zDVCKVGDSogRWKPMypTnoZjJcswXs4Cq+M7Lz8rHGaiJeRwP5lP5rGwGxYFervRQ8usSv5GkRAXNm9JAZtKGI6aA3Azk8pXtV0IDuNfV9VhrUJJFHbVancFnLpfnYOhDBw/i3bfewdSdKTy2fz/mSyu4/WAKMSrf5SWQi6fQX+xFLpNBX6GAkZ4+7N6+DU8+/SR27tkNL5HGwlwV//ovv8OZUyfRblU5+aJWqaHeqHPmK6cspOK4ev8uGqkYu4mZAUyluB7s/NwCx/X9wz/8A15/8y2u9ZpOEeMJjBQKmOjpxdz0DAO4ZSox1gq4H8VogmVeKB6bxp08bPTm7J6mKygmLpPEuuEhPLZxElv7hpBtBsg0SItLYjMTnmQWWxFxVrP3SNTaRz5TRV9PGevWZbB23QiSGZrrZQ0xIGBMQM4RGnfBl4E3W6ChTVH2iwP1HFcrx3VpVQY5PT1sU3mR0DMdOQ0T3HWzUAXlq4EJxeVknYaZpXp7cRuoC1VZJQsiph/pNE3Mnbl/Q0ZPd1/OsCM2uo2P/3wOX528wTWEDzyxG08+vQe5XAqllTrefftDXLt2j8s0HXv5KWSzxMTXAKpZ3OzFW7/7FOfPX8XmzaP48U+fRb5A9qeKRq2JleU6mo0AqXQCvT0xJLwlxGgc2E5qX4RF4PUQqaXtQve7xj2FLiBzXmhdVNtwxSYo18Njp0wcx9ppopjJVjHTFNl79tooWGOJELP34TUKPsxDQiCOZe40Oc8C8tXtTTFozVgOd6ebePPdS/j49Azmmyl2WXKIBE8lE/nVZALKzG758Pwqtq/twS9+tAd7txcRB+liNtlG0WGEDp4MIOnAzmwc2AaKpp0mXiCJlVoKH355B5+cmULV97BmfARbNkwg4flcbm/6wRLuPihjpeYhiGU09pxWVBwxipMmFlTjSdkqcdg69anFXosnaTUXpICn1YGTHWR5xuraMlenYcKH2Cw35lEPhO68jrTsnLhwjTt32TRmtfRdbJEKYW5wmjz4Ii+2KkPoxN51s1jdoM59rvzNtQvmljdSKdrDH2bkZGZ/HyO5GsizQ0/Eokayana9+9XGkLEY173VmsM6/0PW1ORHZALT4DupsxZTxhOTbiAp9DFPRWeV2uNYOdLFUi0lqU2mJ/yOxAkH9yqTY6coAz28cK1ch1LvdH+Oz1OxQbtW6PKoMwUUugWBdcLL0Y0nvEwYT9yAwsHIfbmkSVRoOTI+FmissLJDyqFLmyh6jN4rSgHnx3P2YBspliyLYev2PXj1H/4r1m3cgyYVu26JsGQIANlzwduryklK3AoHbXJcSgPteg1+vYpSZQUVYljm5tEm1yoVfCdNsqCCfHMKI/kFjAzQZwLE01lMTc/hzx99hVKjgB0HjuHQsb/DRG4I/rkLuP7W6yiUHqCYIK2wJotL8pjwmBEB04wCeCmoNR5nF6bFtdA4cO1p2+TIc9lq8+fIoPmeh5VWC5V4ApfnF/DRjat4QECO1lM6gVqjhlaT4quAWuCDkghMQoOeQQkRpLWWSaUcxlTLdmnJHFNbJ2kP6tpcTxFDY6MMTmYW5llAOYzj8DzksjkGSs2giTTFupGrl5JPmi14Abl5dfOhSRT34BPAJABN76TZtNTgwd5+TG7YiHfffBtBM8DA6DBmlpcQSycxMTGBZNDGaP8gx9pkkikUs1ls2bQR69dNYMfObVizfhN++7s38OYb7/B8zWRSaBEYpf+DQE76jSaDqqnlGZTho5kUBiCTpJi6Xdi7bz8bxWw2j3/7/e8xff+euIzbbfRlM3jhuWdQXynh809PIFPswTxlErd9drFSRirDQifGxMC5zEIZW+qf4Z4ePLJ1C7aMjmKs6SFOoJbi8nhjkQoeUkBcd3gCifE64rFlpBLL2L61iI0bJ5DNE34jqQbKaiUQR6yr7TZaESKM1bIoaKXLrFapUTa0qVpsnZZDCkGTifyaPQgZC2I7iB3Xe5qP0HW9MuAzNsh0M6WMVEiFGgA0loFsDP3dXLx86tR7hKLBlsygIC5sE12XwdxMHb9/7XPcuVvC0GABh488gl2PbucawFe+u4Y/vvUJajUfBw/vweNPbIYXJ7doAKRHcP7kFF773bvIZTz84h+OYWKNSovwhim2QJ5KrCj9bzbRwBUd3iShSAByVINb3DoSVyk4S2LZ5Hci/cRYgH+nIE7ZmZA5Y8bdintIfJ2xbGxD2N6Im17+CcAMh8mJpzbdONd28jYSxLhkX9CmSip0gu7BzekGfvXbU/j64gpWghzqzFcnxaaSd4P2Gzp8KiuXaAVI1KvYsjaP//SLH2D7hhSSWEArqItdVFsn9k/2JA4vCRKc2EAHbREbTiLwcvj6uzm89dEVLNU9jE2MYcuGdahWy1ye8M69OZSqAQIvjXab4nNpbgr5EK4J3rMisGuZpQxIlAEWsP2wzlp3eULqr+5EAivsF4IEQTthfHvIGjHIEv5d5pGbiS7qAPavw81oh2elWgxACvB/OIlAhOsjgsnATacHsTNLNwKDzn5qALXrOQpr1aUsYQD0j6XWwphA1efrAozSF9EZj/GF49K2dvw1pq0beHZfK/gnkph5CADTM48eOhz2dvcN6A9OmF+0gDhdUE6a3PE8mKrYzC9mk0z15VZh4NyXNfAWUvbaWTL5JZaCNxBd0NxZXRUcog40L43Gn7GLTN9C4+pocdizJDC1MxbQDAVPLDbOZrC0q8wwWTsd37XFiLkTKdRL1uup4PHo8BD+5//6v2DrjqdRC3IkNsEJD3oukfaF99ci79RSjoNrwm/W0GyUuPoBiexSFYNyhYpii0wHaRulUUYRCxjIrGCkn4xinYPbb92awUefnkbZL+DJg6/g8A9/jnwzhcqZ87j73jsY9JeRjjfETUb2XYEuK62zJ0pcjLw/c+yipvOHrFxb4tJ0AyeXq2SyStIBuTSpbmu11UItkcL5uTl8cvUSpmItZuaqLGkj4IlAHAEs09cL3TgMcqh0VlqyovyAKy3wrKQqFzFyv7fRoKSPdArZQh6pbJpZuIWlRXgpkl+guqoUkJtAIZ/nOUZ9SexbhlyxXhy15TJijYCBIy0okj6hmUUabOyA8siFEkgyAz291cbObdu5CsPbb7yFPXv34v7cA1QaDVZkH+nvx2BPL+r1BvymzwBy/doJjAwOoFYp44knn8Y//dP/Jn0VqNwKx8xTqaEW/CZpebVRbzawWCex0jIaSdo0iDUAy6Fs2LgJGzZMYv26DThx4nOcOXMau3bvRjKRxPlvz2Ggr4BnDuzHzYtXsbRSQgUBFslVzW5kmodd+omGqTSxSDRRBdQT0/fIjm3Yt3Y9xuNZZKt1jiNi/kBrPlLbCdDQ50iuxiPxYFSRTa9gYiKNLVsG0DtIhb6pFqi6WnVr0F1MwZDZHWXeePdQUV4DT5b5SnFbtCkzpapJDJrY0QG8+JbKyAmMiIK9QuDnWmpl2yILLd8pO83f8z1Jqt/YQbMbDitoiRWWDGHr3UAm29MEkOzFxTMzeOvtr1EqlTG5ZRQ/evlZDI4Pojy3iA/f/xKnT19Cf18Gx370NDZtGYLnESuXwsJcDL/99TuYuXcfL/+UslvHRCOObRoBbNFMDAWbuzILCdgwI8OHRo2T082QAVp44I7cXaFwm80ZZ2PTqGbnwKcxmWGyTrjvhyyHSJSa0oChXPNYaBIBX+IcqsPrae+Ic4gFu1PbWdy6V8f/+S9f4NS1BurIIoiR/lC4NgAAIABJREFU0C+Nn9Za1Xknzw3gUe3koIYtE1n8518+hc3rs/CCBXitivRJKG1kZbYoN4XsF8XBUcYmJT/4aMVSHJN3814Dv//TKdyZ81HsH8LWbZuxuLiAqan7eLC4gmZL6qW26TBDYsihX6krVt3GQbtE9r9I81U2e7HNq/3rZpfMTWvMKWeK6sHFYJrtR5w4EJ20wrHiMprO46QFDwMb99kPt+1h8WK5JgKu3UDO9v7ue7lMmZt8QGFZ5lKN2iKtDZlOZ28XbLM6UJT7dDLIHXt/B3iU67r73r3eJba62+/+bPglHKMXDh5qP0w1RnSfJAdYYJ3RiEbvWQYG55SEcS4RIIsCWO0ZLrXY/VIuemXbyJMimsoRxS4VD+w5nQBQ266bkfjUpaaonRAiCtokRvTEGKJt5/0Z1UlcW3gCcEAWT7EuV4D87DCbIZCV2CFaBgTk/vE//hdsmHwM8ewwvGRGg8ydiWyTV0WVqUxXq9WE3yijViuhWllBtVJDteGj1iAAR4anhTjqyKGMIW8Bg7ll5PM+vAQBmzg+OvEVLl2+jezAJJ488ip+8OhhJOdrWPzqK1TOnsJArYSMV0OdEBziSASUEOBLAXZ+bwGYxr5JRpdS4OSSCyhOTt2u7OagJAhR7+cyNJRVK0n8cmpteyh5Mcz4TRy/egWXluaxmIyjQuxNIs6uRHIt8vxRRtbmDYEWSkSg+Dw6RfX29iKXz3PmmiVecK0+leCghIdcLseVH9hOKyFLLknJWCUhjTYzcnRf2pSCKhWQbyOXyfHpmpgo0qtrx2O4/2BGAJ0nbnlKrqBbJmJxjA0PI6jVsXXzFmbfbty8ieHhIfT1kEsmxpUixtZMoNjbj6XFJXz2yV+wvLiIXTu24/3jH7Dbi+YpgVMmAUmLjt0KcXaXExNYDRpYqK2gTKwp723KqFOptHoDjx94ArkMib5ewYYNm1As9uL+zH1cvnoR6XgMw7398OtN1NHCQq2MKmUAq9SAGU+DTrISRaqEa1GS55AlUGJIZ1PYODGGvRs3YXO+H8VqA4mGZBNThzC85kx0+RzNoTjXhKwi7i1hdCjAjh1DGBovsvtVhFSt7JUyEVZWSxRiw8QMJQMcG26UjVYt4TYokLJNhsGdDj5PKv6F/G9eFnqMATnLonXXvcM2hCfcsLqDulv1sCu+PjsSi21gdy4nTWg7dA3JhqXAk18ujSDoxUfHz+Hzry7ywenA/k049PwBpLwAN65N4c03PsLyYgmTW9bi4A8PYHyiwFnDlWoar/3mHVy+cBmv/M3zeOzAONAiaRE6gqioMvnQLTPYqCSlvdgXwKxalFVq88IO7rQmLFuSNyFzM+uI2EZjMXK2UUVsilSyEbeaA3hDj465O/XJTt6JsHbK/Ku9FWJByxbye9GbplFr5HH+8iJ+/863+O5mDcvIwacC82SaAorpbUn1BWa1KFuV4nIbyKKBPVsG8PevPIKNayjjlDTiyEOgYsJq2znfo+2hybVTBVgyS8jeiSTq7Syu3SnhrQ8u4f5CHeniACbWrsPyyjLuTc+gUiO7mEQ7RnVcVX9Q1xwznA4TFE52WxohWO5MPHA3/u493k0McOCzHmQ0mYLZOlsQFmcqV4f3c8KOZLuOWDkJpe/Ws9OnOUCpE9h0hj+EDKvdOgyjUni5Wr9o+1Zjxux33ZhB30oAKhdPkXYwXlEvWRQdJu5XhyIVk7RKSa7VwJcLOP86qFUPolteUd/NZei4210g91AKr4Ipkx2RrBiJzYo6SdFqSH0agHGoX7fl39OQbhDHG4iD7hlOqfuTsQQHV0ehd4qd/j/C3vxJrus6E/zey3y5V9aOKqAKQGEnsZAACRAgJYKrJEptipLlRe622y33xMTY0/2D55+YiJmY6JhfeiImYhxqq8futiVrtSSSEkFS3ACCxEIQ+44qAIXaMyv3beJs791MFD0gK1CoevmW++499zvfOec7OvVNt0fuQcLFQvm79LTYDTmGWblwwCKLLy9cjHAXvenYnMg7iR7UPbddhcaOgAy1o8qmUvja1/4VDj31MpKZdQjSecTiyTB8zZ9h2ya0MlmHZr2Keq2IUnkZxSLlZ3RQrbdRb5LoaxtBp0bd+pAPChjLVJH3CpzA7KXjmF+u4qc/fQcff3YZOx45gFd//3vY+8hhpObKWDl+ErhxEX30ee4b2eJep5Q35RN7qSETAW+OAQvDmFIVauCO095ZaoaeV4oQzE4T2JH0IQm5tSgXyKcvHw/awIk7t3FidgYPvDYn8mcyaRQLK3K8E3bnKjIO/YvnSI3t05kMSyvQ2FdrVW63xe+UhYs91oYbGhrivZNYOS5w4d/5DNyIsaLcuASJE9PnKL+l2kDaC5DP5VGvEgtaRyIIkB/o55y/mfv3uOk8hSU5r4xzGDugitfRgX7s2fkI0n6cCxYGBgewa9cuDA30I5dOo1Sr4bMLF3F7+i5u3brN7cVazRoyqTTKqxVuEybdG9oIlBEk8JpOprh7BD3HcrmApcYqmlQsSXkxakfpHqjFWj5PsiZ5PPvMs7h27SaDEwrDn79wDnHfQzaV5k2sUC1zhwka11iIZgS0h5EtkhRheC+evxS1tCRvLhnDyOggnti6HY8PjiFXacIjUE/MHIvkksCxvC/WEuOxot9XkQxKGOqvYWpzBpNTQ0hSqJVyvZgxUtaItPLo6rw0bU1GkQEzxFJwoD+3G+c2ZQ4kpYlpSvQM5GQTjjYhBXbhJqb2wA2H8gCYEdDIg87RMJRscUAXyCmLFUmd6DO5Gnayk6gBpFy6PizMA2++cQqXrs0ik+rgKy89jn17N6PRaOLkxxdx/P2zLJ69Y/cWHHn6ADsNc/NF/OzHP8Pywhz+6Ltfw85deaC9BDSpoMF64DqMpsmm8M4gYFmAV3dkhcbS5kiYR62IWpi6h5mHsBrSsR8h38Svxo5QLKHATDbIiIlj8KbMoUA2siVqwyVEoD2nNSRJrHori5OnF/CTNy/hxr0aKi3pm9oioXR6tCa5Gi1to0XC2m3EWjVk/QYO7V2P1766G1PjlI+8pC3EVGS9pfsMpYvw9wLeyPbRPUrvnQSqrTROX1zAOyduYGalhXRfPwYHh1krcn5+Cc0OSRBRmghLwmuHHpuOAiTW/EMgKWzRGIXfehkq+ndXmFTDl2ZDo33PUo/C1aRAzhJmjfWz9xvxLNZSk3FBtJlHBRAhmaEhdNMh7QE/xiR2gyR5/l520Q1JuuDSLu+CpIeijQ44dn/H2FOVC8zpoLnpVuf2nmut633Rz9zPdoNUeUYDg190DRkHedf2zHwsATn7QZi06uQehLpoiqxF3LA7XssX19wAS/5ztVdcGjDyxHSydInZhlNAzG4XkItYM9pgrQg7Op9tDsbcqDcZJoIKkLNwgLFmLqBnIyGDEcbqXSBnAy12TpS+DXBFuQfSAkm2jSgwLWIhomVGorKk85bP9uPVV7+LJ596kfv7JdPESFBLI5KdMJKbwqnUD7WB1cISCsUlrJYKqNUq8DgkRB0DOoi3ysj5ReSDMoZTSxhIVOH7LcQyKVy/N4//5wc/x5lzt7Fp9xN4+cVvYtPAJB4fHEf11Gnk5u4hjyr8OG3MhL7ExJKGWMtrwW9F+WFUiepOMmHWJDgtopsSZjLCgsOqOk7E1lF4jcAbDZKFXMkTpipXYufuNho4u7KED2ZuYhZN1kBbLVOzbpkMNoGNBSTnwjTaqDsEfU+OBlWjZjNZbi5fKpV4LnH3h/5+Bnj3HsyKt0i5ctrlgbSUSGYklQg0pO+hWakjn0gjn8phtVhEs04hZwGoff05DhMvFpZRbTVYl60Tk4bdDLwrZeSCBJ7YsxeP7NyBPfv2YtuO7bjw+ee4fukirt24hSs3byGezrByO4kJe5Q03aTCDsoDTLLkCsm9kCYTyawQe5jv62f2jkBrpVHD/eV51GJNNCiESWCOnCquyOUAKN/vkaeeRqflI5VIIRb3ce32DVy5doXFYimWyi3MNAwjTlLEhBt0YoaGZR+k+McMEQsux6RP61A+hz2bN+Pg1Hb0NYB4tcUSJSSeyqlW0lhOAC8JVoOAcQuB30AqWMHkxji27RpBdjANNKkikPp7UrGEaqoZKyyLUY2IOWhmMNyQJv1OQ6zqbUsxhQIoflca8gxz4uhGtRgh3EE1vGrdGsw9dytuTUfOdRjD4gsNB5MYs9oY7tSg0Y6wLyvfAz2XNh1n8EqgYwBnzsziN789g+WVIjZPpvGNrx3ExIZh1KodnDx+Fu+/fwLlah1jo2PYtGkKN2/dwd2717Fj2zhe+/ZRDA9R6LpAcfiweEkApeXAucBUNpWoHyqvPqdiNYpEdK1N9ocjWRHXZrrfC7kZGXj6lph0ztey25CdSd+AMJccFtOG9fbqbLiNMOVe1Z042h5VoaZx/Mx9/P1PzuHWAmlgZhhcydogFi6OVlNyBoV9bDITl0EdX3pyEt/82l6sGyDJkQLQrrPtEkveZtkVyvmlPZUj+crEkY2kAqsm9W318jh1fg6/+eA6ZosteMk08oODqFbrWFkmdi/GsiJU2eqMRlh4JH6LO07OpshALgqnuvus7em9gIJBno1vOLRCvnCuuxV1OWwaz0hBfRET54jx2lsyAMkpOD3MmXsfvSxU9zyIAM1a924/c0Gcy4RFhZIWLfyXQqLyO4siybpUWxCuewtCdUfYbC+iPaUX07j3vRaA7JJJcYCsOSkWOnaBnnM7Xd+G42yMHHvLTo4Eoz4Nm9lA0WZC35P8gi1KO5GFVukcFM6kzzMT44Qe3YTH3pfUvcg1J8IFcmGOs3jCoR6oG3NW51oGOao64QFhitTawUSAUQZLvB8GqWyoo0nAQqcWztFn4fHgG7YX3125S5VFzDYZnCPgy56TiqJThaFPXzFkMkP40z/7n7Bh0y4kUjmk0v3weGEr48Qbex21SgFLCw+YaaK8MfL62GC12lQ0j5Gggm1jbeSCBXRq99HpNOCnBnD+ygz+89/8CFfvrmL7vmfw7FdeQ6uRwMBqE1Nz97CnU0E/JQK36mzYOI+JNxHRhxIGTo06balcnRUBVDXvPC+4c4K9D1ogKsJL84heJf1N3jMZbM4zI0aHk4XpOUhjqYNSLIb5IIaP5+7j2LWLmGs1UOu0mAWja9Cc4jmnhoIMDwtUEyNIUVSqDtVjKQSaz+f5c9R/leRHxsbHOUQ5PTPDmlxcmRmL8ZxNJpMM4ihvjhcnede1OhKq+ba6XEC5uMpFFjQOxPBt2bYVs7MPUKpX8aCwBD8ZSAiUgmLtNjaPj+HQgQN45ukjnNj86aencOvWDYpIYn5xGecvXcF8oQik0piZn+eq4w6xfohxo3oCculUmuVNGlrkQMaDnAH6IgBGAr+L1VU0kh4/Y4eOU1FtWnNU9ZtKZ/Haq7+PqxevYMP4evT19+GffvYTVJqUBE7yICr7YQZYoVyP1dBs5B5HhqGWbIRe4CGZTWLzujF8effjGG75yDSa8KtVBKa0z/1aJazo+U3OSyHwGI9RBfAi1q/r4NFd69G/od/pWakVqObvG5CK4h1yq2H402XljH3SwgtVAQlZOd2kJKaiPVHZdLm5cRZa0rBXeF2nS0MI4JStcxh/ydKnHZ8qSzVdhYGcrDUBl6QRp0UXnJhK10oCMWJgfbz79iWcPEWVjgH8zhKOPDmJ51/Yj0wq4MbrH33wCd595yRWCyW0WiQG08SmTcN4+aWnsHNbHjF/WeRFqPqHDSgxlRbSdBhLYxvXFEQ2RQCnv6faRbYLPUDO9gdjN0KWQxk33hM0RNimMs9QpEXYregdiK0T7G5MnGbd6XCbw8jObZBFtZ7BW+9dwX//xUXMV2OoeVm02nEFbOpsqlC9GKgW/GYNuVgdzx6YwB9+8wD6s1V4LVLrlW4NkqstN8yOqUbwhY2TKlV+zV4CrXgeZy7N45e/PY/5cgzNeAaDA/2oVGsoFEvwIMUM3DuD87Clwj/84zhWkqMlzy57Fu0p2lfVAU1hDnEXSHYhorxvY+NcBs26N4SyJiYPoq3lJLIVhftYYkRZa/ssgxFHpP+LKmddu/JFwK6LMFBw6ObH9bJb4d7zBain+zrRmLjElM1FG2een1qw4zKdBt56wVYvG7rWrdhn7G+y5/RF84nUGXgNcLFQlOLlnsd9bvqeK3m7GTlZzJGiMcX3ZTExWlcaly7mPoiaPLmWAijOk+L8CXfAHMZNX7aLoO1mpUJVJqxb4MB3p16v5Q3YwwqDpWyaar8xuNaJFuVuKIum3rwBOdsD+O8umk7DClaFqTfJ17dwglbzyeX9UE7KmjKHzWbDilruS865WBMTW/HCi9/E5m17ODciTVpp6Wx4300qaW/VsVpcxML8HBqsXC7FGlyB2m6hP17BnokEtu4ZAWozqMzfxvJSAb/78CL+5gf/jFqnH48//Qr2P/tVVEsdNGptjDVqmLh1BesX7mJyOM/MlLSOIYNlhX+c+IWWHwFga21j4IyBlIJWnmDWKocFQCk/TsrvxavTnBbyVum5FNyJZBW1n26j2O7gfquBs0vzOHb9Ku5RZSh3RBCw5SqEM3ikqjAC1okAfkK6JFCVGrFuuWwOlUpFcvRocWjnheHREW6jRUDO2nvRuTPpNLLZDBcW8LUaTW5FVSuUsGVsgmvb5mZnMTo8jMNHDuPYO29jeGgYxUKRQ4yUs1ZrU6ibmt4nsW39euzetQvPPnME4+vH8fHHxxnEVmsVlhmg9z0zN4/TFy/h9uwDFCgXkMak0YRXI3/e57ZdlHNHkizU6YFy5miOcVEC3aNeb7FWRD3pyzORKDQVo7D3Teych3qrjdGRMezftx+l4ir27N6DX/zynzE4NgIv5uHzzz9jUWbbzoX/iPJNeR2bc6Ehf2b/dA1IdTW1j5QellQssnF8PQ5ObcXmbB65RgvxhrKFFL4N2TRNayAHkHq3+jUEsQKGBxrYvnUQYxN5BNTayyMBYc3rErdZvWcFb12gKbQk6mlZ2yEFL7z/azW6bo4knC2VPJK4L4wYWwPz1vSamr8WMmdaokjPYxWqFlIVgyWMCl2HuyVQDqACKLZNiirJ5tGmwXmahmxonWewWvbw/nun8emZadQa/Wh5GdQrSxgZbOHFF/bhsce2IIi3WXfu5o1ZnD93EaVSGX35LPbt24YJyj30lhCPkbwIIVS6hlSh8h+6TwINtE5444oqcXlNO10y+JEIRKjsgoCtKJwqdtTsfFRpaT9zgZyxbZJCIs4xHxdicK3YNykRriKM2L5QL85EvZkti6Htp7FQ6OCt92/gV8duYakaQ4VAHIUwlX0VMMZZmywhQk5lrN3AUAp46Zkd+PYre5HyF6TLhVYmt9oN3g95eJrCYreYkaPvhQiQoUujWA9w+uIs3nj/GlZqMbSDLPwgwx1WqB+z6NzJu+542o1CswXlpYgTwa9Gc7QMqBjpYg5ttMdaeFpza51wpq1nWa4q6dHDmtkx4flcqRIDkLb/hS279G7Dbj+SY2a2woCNy6DZHHFZu16c4H7OnVNrFTr0ArpuFswAsNkEKxpxyJowpKmEjN4/YxBdiwYJeoGy66iEpJajnWdXtXsyUszeJZ2PCDLqSkR7G+1X3fdv9xthJ/FEJGJnQLoLyEU0tjiJfKjzsi1Xwr2pcHKFAMddyNHgfdF33ejSaPnw8aN4e/gjAVbuxOhliMT+6oRSjzMyLt0DExmYaEKGBkbId8FhBjoswdROr/dlrb+ECtfFEtozC5OSqSIvRrTJBvrz+PPv/RV27jqM1Uqb2RgqVc+kkojHJLxHchjECC4uzqNQWCWpWmafmGGEj0SngfFMAU8fHEdyJIlOq4ybn32Cf/zBT/CzX3+M9LoteOHF38cjOw6i2qTigTbS9TLGikuYmJ9F38oCYn4T6SxdM8agh8WWNUzAC9JXcV8WuBS1czYZxmTqGMi+Jfkh1Kie/rCxo1wplSew6mMCcgzs2In30InFUO00MV1YwcWFOVwuruBioYCZRg1NylnzPWbaaN+o1mqh+LC8apV4IPkM0oYLCND46B8Y4E4LcwtzfA/9A4N8zaVigYEjgVfOr0smeSERE0eAkVgtGgt+RBIALlUwmslzccD8vVnkM1nsP7AfJz79mFmymB9HNpcJgRDp3w0PD2D/vr3YuGkj9uzbjVs3r+P8+fPcRzVIplAsl3Hm/EVcvz+L6bk5rJRKGu6TBON2tY5Ys41kx0M6FiAdJKW9F4E4DYEQ80ebR7laxnxpGbH+DFpxh1nnHEQB0SwR02igv38Qe/c9hqlNU3jn7XfRP9jP9/jmW29yjl0kYRDln3alpjmRHjF7kYGxcCyH2H2PQ79jI4N4fOs27BgaRYaqf5ttBKQHRQCfKTzFOCqyw+yc10TcLyKdKmD7lj5s2jyIVI7uh9qmNTQcKWspvL6BEVv7hlDCBSn5U7yTW/9Q5kIIQBETJoKrEmakvY42WVvMRuEpgLT8NUsvo/XiatwZyLPEf8OCDB6lkTofz6xkVIEp8iZaCEE6jc0EHtyr4MRHF3D5+n3EkjnseOQxeF4CJ45/inq1hM1Tebz26lNYvz6DTrPKH6c+q416G3GPqp6JwaYOGmWCOLrJ6jsLAZcZOL0n+7lpu2kFOoMw9csNwIc5vBYxUdvMI6c9Rm2PYAChTHHkBKuzHhXps+2WVBVx8HjTUuIz0hpjYRtmIqVigSwS2YcMZpeBXx27jGPH72KhSgLAFE6Ny2zhSlARAmdNLrqfJknm1LC+P8ArR3fi+ac3I5cuodNYZeBt6TgSsZI+0lK4RbYujiaznxJ/aSOFlVIM738ygw9PT6PQpNaDCfiUMoM4t1ukanSWa+FwgDz/QyAq3DAjcVr+UZe8BX28uzjAxpqnnDF66oSJXBfNd3mJBjxs/7SuNuzA2dS3/Z+nqa1X/byTgBGBv8giuLIm7vXs0Vz2ymWp7Pcm/utGCl3AtxZj9TC757ax7A7n92KS6B4M5DkCy25EUD/Yy771PkMvIFtrDOweRBFBZL7c5xVz5thYFYV+6N4j+RGLAXdPDDbV5oG7Rrsnt40fiiZHaCMcBOk8uOuZrf3g1k+v91ZlZolH103rr3Uk/aw3IdA9zh0c93sDceL1CLtgz2WsnznYNhzmUYbn19BJNP624XF2lVauesjlcviL75EEyVMoVzsimtuglllNyXEizTCSGwFVoFVQq0olqcSwJJ4Qa65g60ATR760BY3mHD5++xj+6Uc/wwcnr2Nk6nF8/bU/x1R+AunlChrLy8jkUshXqxhYXsJovYqgVUUN1Le0jkySWif5vOGz2HC7Az+mITzK+yD9ONqAWXpE3i8zproBmrfNeSwaoma2ThkxBnmaOShFAdTNEywSXPWBO4sLuHz/Lu5WyphrtXG31cT11RXUiYUiUd5YDLl8P7fDoi/unUo5buQB8QYhrAblgCHuI5ZIYN3YOgyNDGPm7rTkzWWzWKQQaaUiQC5GhQ4k6JtBf76PjR97OnQeorfZ+24h1fZY/62xWkazWhfBYM6lIxazzdIiffk8lhaXkMkksX3HZmzdsg37nzzAOm6nT5/ilATq8BBLp/DLY8dw7tIVVGlfp8pUK/XXsA3tXKRh55HYrucjG6fKWgq7iZNCnSOCRMCMHDGp95fm0MoE6CQk58neBesvheFuSQxPJFPIZHIorBSwYWID94t9/c1fs4yKqO7LOBpZZRuI5aR1G0ub21HujbqAUjiR8JHLZbBz0yY8tnEzRjsx5BodxCm8ruuY4YtWPDKL7ZOzQ3qBFWTSS5jYEHA3iP7BBLeeEyZJm7lbtSndpJkuzcGU9cgUjINKNWeOQ/oK5Liy3QogzAlUIMcbmX6xir1VkzjndAxtGCZlFNKdgiDGUYEcF/toNZmzhoS9I6Y4wO3rCzhx4hJu31pCJjeAA08dwKN7HkEsnsDrv3ofJ05+jlTaw+FDm/DSi3uQJC2+9qoAKMaKVExC1cMEfk2vTSvP6Qea1hCCSl2TvAEZrWKJ8VpkYHPLtfNumottPN3Mmww/2bMuG6yanqH9NckiZ/Nink6Zrsi+qlYbZz+Qk0h2JY6234+780388J8/x8lzc1iqxlH3spwvZ/puwsRKrjJ965NtalSxcSiB117Zg0P7RpFLVeC1K+ho+znOUea9h2SXyNElCBjjfOJ2U3OEKZXIS6FYS+LdE9dx4vRdrNZiaHlJxNJp+PEEKmXSghStPutQwTJJHKK0vFR3hCLmmX9rldYKpi0E+jB4MRerW/uM92hGeNpRwUmcp9+FUhYM/Gzey77Le7U6KHKnCsXX6MZAcyS8lj6OMVH2rruutcYGTscZkLM5tRbYc0HhWvu7FXl0japKtfQeL8dK2o+BLolKyJGMgZVt6wWUvee3e7bz9N5nN4El40tEhTncBubWZOfc1C89cagjJ4OkM6T7rmSTZO04zZXqSXS0RWuJql/Elq2FUO3FdlOr4WOHdyL3J1WT7iCFA645fi7Vufa5IzbvXwJz/DuVMGGm1XTrHAWd3vnXDVIjQKoZfxoWIMU40Yyj/fvr3/g2nnnmG6g1XEkPYcUojEpVaWSsOOeJk8OlpyVtQh1qndVcRr+/ipy/hGNv/Qhnz1/Gci2OPU+8iFe+9idIFjwMLxSQn72HZGkZq60aBhJxDBIzxA2eRZRTvGCqjK0jlUmJXh0ZUNYzo1ZfKpdAwKzRQp3yJDXczNijRxrEQC+zc+pOy/fKEmm4pOkDhXYDV2fv4fL8HJabdZQ8HyX4WPaAi/MPUOBqSvGsRsbGMDKyDisrBdyfvc/VoNSBgYAVzw9liah1VzydYjYzSCWRyYngLwEUkuagXrBKnGragI9sNs05dfSsTOGrY8Iee6ONbJBEPplmbblWo4FH9+7G8vIyg0ECgtlsjjXoqK3Wo3u24cjhpznc+5Of/oTvnYoqsv1cQu0fAAAgAElEQVT9eP293+GdkyfhJ5LosP6cOlG0rrRXOdtbCv00O/DrFGb1kKIWZiT03GxyfhwVcpBEC83N2w/uop2i/rGSpM+dGNpSFMQMn4afeBxVyJNeYCqV4vy9jz78EKurRQ7fUr4cFVZw7qLSrmYZ1rAQYui1ETqH3Cw6RmEoKmqJdRALfDy6ZQsObdmB8VgCyVoTqSa19pLuI7RueXNl1ofulwogOojHKojHFzE03MSjj2zEunVJeLE60CKWiTZFC08q3rINiDc9S4tQlk0GVUO0CgSNuefTKIjtYjlMCoLOod8rmBbmznZVzTVzc/RcIGf7IjOCKvvPO4R+3pgSZgI9NGoePjlxCR9/fAlBLI+jLz2HnY9t5Spfsh+zDzr4r3/3FmYfLCCVKOI7rx7A/v0bgcZiJParYXV5IcoC0rWtuMEMGId15T7Y1vf0MXWZG3J+OGXGwuz6ztxG6vR5C0GJTZTwFv+8h8GlHDHX4eb0DvuMbqJyPhsrcbAlREr3yrX1QHwIdx4Af/uPH+LkpRJq7SSafgaNNuXWSv6bMEqUW0b2lZqJtBFvlDGS8/Dv//gp7N89hDgWWWhdIu+SFsLXDvN7NZzaoawTDlXw81E4d7mewS/fvoBTF2dRbVHLrwSCIImxDesxv1TAcsG054jeitge65ptLKW8lghIWT6bq99G31ul6Bo4KHTm3FBkL4Pkggx+xzqXo3cW5Wmxo6W/54gAC+UKm+heQwrfSPheRGV6/9g9uBhhLWbtYeD1cLHBWudeayx6QaTcg3h9dh9RyFQjPCFj6RZLRM/jYgcX3Nm1XBzSC+bsHt1z0M8IyNEX517qOrD76zrWcdTtOl2CwObSPgTEeKNWBoZDelK15nJuoaHvSbw0kNf7MHYNQ+YPhUfZUHRXPxmYM2bOPacL2gjV0r8tMb4X0HUDLjEMZo+7wJ0BV4sh2ot3JrU7cbqBoeU0C/Bi6RTSiyDjQ0COu2U08OUvvYCvfu2PUKtTtwltE6aCuyGVr6BDgDaLe7ASe7taRBxV9CV9NGsrOHvhJDqxDDbt2I+hoUnWhxubXcD6xVmM1ktIgPqEUuFEGclMEl6ajA3lK4nIW71RQ6lYZOFcYo/m5x6gVm9w8/W+XI6rQLPptLB21IyeWBU10NKzlCGv/B/uTwTcZHPgnDgugFDZiliM20Odn7mFy/fvYcX3UPaAGoWUSV8OHqYbFaA/j6GxMQZvlD/IWnHtDgqFFdybmeZ7JhDH0hhapEPXiiepdyvp4LWQyqWxaWozt+y6cu26FCSoBIUZIgqr5nJZqW7t65NigqaA1hQXH3SwYVD04fqyOXzz1W/i9TdfZwOYzWUxNDiCSrmEyclxPPOlQ5icnMAnn36Cz859hlQmjZbv48TZs3jjd79DPJ/ncF6oRqH6gqY9ZSE+AjlcJEAVffUWiyRT9ScBRro/KgIhVm65UoKXiqMTiKQKf+nGLAZLHSADcip3QQzrtq1bMNjfj9OnTrMBOfrcc5iensa1G9elSMeSqtU1NcPVta50Y5cihsijJbshofYmYukEJsbX4dD2XdiUyWOg0UbQaHG3C9ooKdwuYWNiUGiOU1iQ9qQaPH8Zub46HtkxhI2b+5FMEpirRHuebX6cmK2skxkluh0GL8Ye0vWM0XOqWsmzMvYuzJM1EKhttUKjJ1awa68ygCeISNcCAScrlLBIsLXvUtFg8RT12pKnR6HAhdkSzp+7jk1bdmDTzin4HunrURVvEuXmMP7hv3+Ak59cQKyzjC8f2oBXvvoY+rJiG2gR0rvlDgucJ0GyQm5o1bHeDp6UcK+8j4ho1JC0QWN1zBh8c1hZgLy7QYk9V3AYVqiKoxVdWTb73siJJPw7rLICO/pLcKO8R4kYxlBvpXH1Vg1///Nz+OxqAWWf7EOCO4RQ8QGFRyWsKPaJmUoqJEIdm8cC/OkfHMa+bVl0mkusYUgtEqnwikL8Ejq2YixyfEn6wRcmnO0aBayTmFvx8Ob7l3H60jIJ6rAeHLXh2759GwqrJVy/NY0GhYG544kxXt2hvghMqCaDzUFluGwvpXEnh47HgYfK0gFkd7A56YIml5nqZZNC0KHgRfbm7nvg7d8JyVq6kfgy8p4NkIWFFLpb0e8sF972ZgNRazFmNo962S8X8Jnt6T3GtUlrAcTegstewCWdRGyOiQMStfDqYdidZ3fnvjse7rO483wtwCl1CLKOjJHrBYk8B/4lRk5O3L0Y5eXwkEvFjiY0kxgvLwknpPBFYGkt1Ox6a1JhSKXnUuFqEfa1GEJbwG6OnE0Iu85aL7trkjmtwaLB1yuzhTFjbz/rFrzVxI2HNO7MPDEit44XhvqNJeKcCFr8PotQUthj5849+IPv/AVaJFDJQE43YPUEyViE4UvOT5a2WdSXL5ekytI2CqUya5J5QQrpTD98P4V2o4XBQgGj1y7iUb+GTJvy7ygUS8UOVZQrZe4/Sl+SdyJisiQJMrswx83eK60WEqkUMkGcQ3sZP0B/hoBUhhc1sYXhiFm1kg6qNJqWBS6yI+KLEyNXp2KHuI/FcolDqdcW5lDstFGBB5LqJY6QCtgKjSYSm9Zj/e5HMDaxic9x+dIVLCwusr4aMWHF5RUsLS1gcYEqPmvSiooXo7C3LC+SDNAhkNbfh3Xrx3D/wRwWqbuDgjlbPCS6S7p1xO6Rbht1e6DfkSZcjPLAWx2s6x+A32zj0BMH8a1vvYbjx0/gxPHjGB4Zwvj4Otb2e+rIIex6ZAcuXbqA48c/En3XIIFT5z/H6++9Dy+T5vvx1BjTe9FlFhb3SCWn2GQO43o+GuUaLRTWZ6NupgToBvr7UW+1UKyU4acCrkAloqB/YIhlRVYKBQ1tq7PCquwE9IRdIgaGjOtj+/ah1WhyHt/BJw5yRe6Vq1eQJKmW2ftSic46kiy32lVRFRouxwePfsZWicFx1WsglophJJ/H49t3YefwMPqbPpJlygekAZZn5fXDzhXZHAn3djpVdPxl9Oca2Ep5c1N55PqoOpjYEwI4tDgUbDGI4F5jUUhVKCEFFw7IYqdIcqzCWHKoF+cwbvxRZf/YTlhhhIr/8gs0R8bCqlpOaYDSBIZtA2ZBRcpH1RCv2VPK2SMw6yXQbHqIJym/So+LUXVbBpcuPsDPf3kSd+8uYcNYGi8d3Ya9u4eRIoDLTCXr/ERdHGwPcjThxLir4xXGj3QYlG3kTV03NoZhod6b49g7bQVdx11sc2TWmY8Ln1HAh0iJuH8kaMfHKTC2VEPZCN3q4YA12j67uISfvn4Jn91YRQVJtKlbQ0vYZL5/ZYx5F6N83WYDGb+FvTsG8Y0Xd+Kxnf3wOsusDkDzjtaj6B1KfhwXMjSjwgYOq5Lwr+ej2UlhZq6Btz68ios3VlBpi3xUvi+Lbdu3sE3//MJVlKo0xyi/WfUBLWSvLZ5srKQyVCZMuKmrZia7DixYrKFOnXK257mMm2xlD/cB/SIQZ3acz8HnFSFy99zGdnCWoQMe3f2Vv2eHyJlHCkwoF3l4eJjzkVdWVjiaYYSOfCDyvKKfa0iZ0nx6ighcwqlrBoXneTi/zAVuvUBPfhd1yOialvyPSJXBve+uMVoD3Lnj44Lr3vNz1MuWi5Nm4B7Ha6CnWwef0xUE7u5Tal68TAY+gQoQSqJ9hMLD36mxtEnUC+7cB5L1HCF/Q6sm+mdeQXju0Jl1tIxCR0Q9rR6RP5nLDjuglR4W/bCkTmO6IqYvAnOGgKMRVusUFWRJuMC1RuGGYWMUvh3JEGN1fspXaGBi/Ub86Z/+JRDv1wpPYzoVBGlY1eYRVVg166vIpj1snBjA8PAEzl+5gZn5FeTy66VhM+vONTFSKaL93m/xZMbD+nwWHfIIqaKxTZWTZdQrVa6uJNaKejd61Hw9EeDy7ZuYWV5AO5XkXqcj2SzWZXJIVVuIV5tIBXGks2lm1ngsaYEpYIu8MqHd7b0SgCPSnbYY0jubWVnEuVs3MVspo+ABFbq1NlDptLhDAlWFldFBY6QfQ9u2MEM3ODSELZuncPvWbe6UQLl8BNoIaM3N3cfC3ByLosYpuZiBkOjbdeIevID00nwkMymk8zlUajXOk3PDFgQikiQf4vtcSUQLi0KP/CYabbTrTWQpny5I4snH9+M//Mf/gGq5gr/72x9gfv4++voyeOKJJ3H46WdQa9Tw8YmP8GDuAT/3wsoK58Ut1OvcrF5avxnjbPNDzJ9sPgKAjDUUpkSSs4mdIzBHIID6uhI7cP/BA3hU6KAiCdlcHvFUEivFIkjXytJrmBnlh/b5ndt7o+fduX0HxkbXYWRoFDMz0zh/4QK+dPRZnPnsLG7evBk14eaNJZrwxgJ0h1L0GXSdUGeMRpNC2g34gYdUNo3dW6ewf/0UxloxxCs1rsCmMLlm26rEGc0jaUhO7zTul5FKFzE+5mHH9lEMjWSAzirr0XHaHDslFpnSdRz2SLWdz7YtZapYBFvZKuviQOcJDaaub+7rShNK8tjc8Fd4rInq0vgYoAzBizWjN8znVLwyotEqUroO5UNSPiwDbgJldOkAzWYCFz+bxtvvfIo7d1ewceNGvPDcY9i1I424tyJ9U02/km02fVGlrG7OodYd/ds67zj9KI1N5ccUoB/mw1niQigULAPNnJ/1VF0jf9lAmaQ+dG25jsSIgT4DcerIqGPLKW1abCDpASk0O1l8fPYufv7GVVyZrqHYSaGGOP8XHs/SUXROadXot+oImlUcfHQU3/r6HmydiCEJqjpvSD4sd3nQbqNUxEAFXtwakWwZ/Rtotih1gaSLsrh5v4I33r+CKzMkqB0wAKQCnx1bN3PO6dnzl1BYpQryJLOHFtnicjeWxaIRIcfIGLAQAoXYhmaFgTpLX2LQYWycM6S2Ft1xlsOioglhmQw0RR/uAnkq+s3gyckZMwaOg6u8LMRGRSyWtkgMEYl8Q+cmZ5Dm6+go2ZcZzM7OfmEivwvSxB4KeLQiOztnLxjqml09z9jLvhk+sLF9+Jw2RhbW7R4rwRY2rt2g2Y1a9GKQ6DrqSOn4SDGbaiWGQM5YbRKHlznCwWu32wdtJS8ffT585/Yy5AMRmIlAVhRXjuhXQ+0q8skwXkqx5YYVsGknBhdc6Svuehd0bWqVJL08hQnklxfGPq2IQUESSRbQf47rZ4NhA8YDqRpza9GtZJg5sZ8RvxmbbjDX9TnWlnO8fd08hKUMOUXeHCIq11gMlT3Q/oJ9uTy+972/RLpvA4jgsiAFLXgRnxQPkTdgbcBcrRZZV+7pIweQygzg5vQDLBVr8LykKIujiXijhYFKCUvv/hrZm+fwwr693NC9XauD9Jooz6reqGK1tMoGvX9ogJvAX759B/fqVZy9O407cw9Qr9dY1Hbf1FY8s3sfksUyhrw40ukkWqaOr3+HBpvzpGKcH9WgqlUCVFTp5QENv4NrD+7hzO1bmGvUUY3FUOm00eAcFNqO6fs2mh6FVn1UKKl/ZAjZXI7nCTWy3759O4PRCxcuolZrcF4XFYnMz80LmKtWFGhotw5iOrmiNS7yHMkYhzobrRZXkUmBBOUnxBFQ4jtvgB0OW3I1KwnzegFGhoZRWBI5gqcO7Mf/8h//Zzy4dxf/799+n7Xa9j62F0efex6Dw8P46KOPMDt7l4syyOj/9t3f4fOrV9FMxtFJksEXr18SFdR71hwiNrq8x2sStOMgsaNDWIWlYtqcX0ZOgThAuubU9HKzcAVGBNQoR5BCxdSqjvNdiBVUMMfhz2YTUxs34+iXn8Pc7AO8dewtZuSeff45Nryfnz/PmxwxmVx9LViAn4AAunJpUiBE4V9tP0V/iZCEHMzsrNdhLbuJsVEc3LkLk34SuRIxn1oEoJsNM6ysISV5qnxuv4IgKGBkqIlHdgxibH0f/KABtKgQQgStOXbmc/8l7aVqAE/lNawQlcBTi8CPgihe1wqewpw5J8eOQ1eq/2bskHgDApioMTs7a3QvhD40VGkMjCamMGjjXrAEDq2SVXPVlC21eShGJYlqOcCZT6/ivffPYmGphC3btuGllw5i0+Y04i3KjaNQswJSnguczOCEbclbUi09x8LLBifFR1IFqc4yzUEOMQpTIXIH8v56pCSFRdKNXayYVqgyKahSUoxGxZaLuVbdNHp8rXQWPTZiYWXfoHnS4WIF+pjqtnlp1Jo5vHfiNv7xF5dwf8VDzU+DeGouemDgRSBUwqPGxPot6lxTweF9k/iT1w5g3SBp6q3AU3Ar8iH0Rfl0MmwUYhWsJaCu0aK5noAfz+POTAn/9JtzuD5HwunCmg6P5LDn0Z3cOvH0uUsoVmiuU9cGlRoxOZeQCrF9RpggC0GGjDYPq7o2lubAkXhZS70MT8iWOalPAvpMckS6M1magQA1BY88Xpa7J+QNRSlsnxYSTsG7TAl5R2R/nJaZ1gHKwEYve0X7e5RKFcmDsK9qUlX61FJ81s0Mdp1XZlE0R5UgEpKoW9jfdPAMlxh7HOX4CfFDz2yyOhZWpX9LWDgCpkb8uOQT/ZZ1Pklhod2WwkFj4MlONpuIxygH2+SNonBtb9g3zJ3mCKj0+SbTwDqsilP43dJU+MpzL3ZCulsZLBkoBzs5mm9d4MgJxfIktCmhyXgSQlUgR2XfCsZsAOnfMrgyOixyq95z+LLUATa0Z+ygfFYSb/nYsNKquxgivKbDoNG5oni1TFQanMhr4SNCgOkqP5uxEwPjTDBLXtXN2CaftAWzY2UsbN2Q95dMpPEH3/kTbN5+AHXai6jxOY2BL0UB3J2LvETqH8qtrsiYtlFaLSKfS6F/cBTVOglRSsiMhlsS1IFsaRW1Mx+i8NFvsDHexoFHd2MsPwjU6qoz1kGpVsbC/Dzi2RSzcMj34fj1azhx+aLorlG2TsdDwgOe2bsPT4xvxnoviUw8YOWEsMZHDU4YqiGQQkCu1ZJqyCDObNulu9M4e+sG5psN1IIEahRWJ+aNw6/SjJ6ygCqJALHhYVTjAYrVKifCE1tEXhm9j8nJSWboTp8+Kx0PKEm00cDi/DxmZ++j1aIFpDqGBFzUBLEIcCLGRQiJdJpWHar1mrBwQRKjQ5TwDMzPP+BqVhbjDZLYtmUbi3dO37mDwb4+bJlYj3/3b76L4+//Dr97920cefppPPPlL2H3vsdw/cYNfPLJSVSrVdTrDdyauYfjJz/B/EoBJTRZIoRCLCJkLLkuzHpQa6BEgOHBISwuLITOTCpGCnYixkxjRbpvbPBU30o0FcVAc24Zb6ItrmqlPDw6N+XT0Ti1qGsEh1cl8tYJqNpPKufoOGI3t23aioNPPIE3Xn8dpUoFfhDH888/x9pkHx7/ENRBg3PnjO3uUMtVHwExSK02Gl4TLYr7clst0bGTTd7AhSa+e0AqE2DD2CgO796NySCLbKWJoKbhY+p3S6FxMmC0DuoNbifmURFEnNILVpBNFvHozhFs2JRHIkNWrgxwlablIQno7PpjbIaCBRbpZebG6YnqAONQFsTYPg19ineoQr4eNTnX1mUe9awVZ4bPDQJ15i/Tfcm4CHjU8Gu0Q8jPQmaP1WVRrQb45ONrOP7heSys1LB1x2Z87ZVnMD5GZTDUxL3KXUHCGD1vsJF+nhl8YnHN3tqoyLyRORiGr5QRCMOcoYCv6Ke5DIyxyFGusT6rNdjQTbBFzePD3Dl5P8Lmyc7Btj30n+XDEu3Q9mncEi6N1XoKx96/gR//6hrmikAjyKHpB0KqdqjPsxRVyUZI8I7mTh0Zr46n92/Av/3DZzCQIodsmcdMmtxLHjPfS9sYJoS9U+keSFey6ZEDm8fVGwv46Ruf434JqHopfo7xkTz27N6BSr2Gz85dYueaAF6bhX/VgWB2LQIEEWESJeDTO4jy5RzmjIn0KP3JyIXePVMKUcRTCWedylbwvql7crQmZLN3alGjyEAIFoXcMaBJk8UlvFhEPvzzMEvlrr9uwEr9o13+MIoA8vOx/eguTOhioyxfPzxFBAxdnCEAja4VMVy8G4frUsasl6l0f2/z3Kppo9+59x8BvRCrKNERkUE07+09dtsme+/8Pvh+lIXT2gSyhaYCYXiF/3756AsM5FzGSQ4wtB2FxwzE2bECZCKdlvDnYeRAAj3i5fVSuUZLymDKcdq+x8K43GqF/SunSW3UiUGiTWJUDBDKhvjwwPIVHCDZ/RJ7cwMjNs6OC19KWHYdpdxEl3NCFA47YvuIPHGkD8p4q+PhxRdfwaEjX0WT2rV0PMTY89I+pSx7RZWjUixAVYoE9OgYMizEJBHj4/vUbFlYEvpT84Bkp4Xs9A20LxxH5cY5eMVFPLn9UUwMjyJO3mWzgem5e7h1bxpeLotaOomPr1zE1bv3kUxnEfgBAmJEqH1Wq4axZBLffuJpTKbzSHAPVsoTUWZSNwMDTBLFbbINJqBQ8to4dfUyrsw/wFKrharncYiRWnORp1tvNVH3qIVOHK1sFvGxdWikU6jU6mjWm5zTR++6L5vl3DWy2uPr12NwaAQXL17E0uIig1MKCVK4k/tEWvmkA9z5/ggnUwg1lUAil0UiSYweMZVNDPblsWF0HYb6B3Hu8/MYHRnF/scOcKLyjZs3uRfqpg1jGM5nEes0MH//Phc4PP744/jG7/0rzi27dPkyM1jZXB+Wi6v49eu/QduPYXm1iOVqmfuitgmMkTesc9JCU9zHlWRMVpbFI+54GMr2IR2Ls15cuVlHXVlOXqca3OL0S6tmog4dVBFKfWODgPMxiQHiTbTdRj6d4Y4RpGXX8MF9buk9WIHK+NAonjl8GO8eexuDw0O4dec2r83Dh55CYbWIjz89iUQ6FW769LvBVA5ZL+Cwb7lR4UrkOjN3Egww2yFhJHHeuOyH5mzgIdufweHHHscj+XXor7eRrDdZdoUFn2kCElikDZZcB3ZmYqyL1uksI59bxdSmFDZvHUEuTzsPvf+mkmyBsHMG2pTdjDYWzSMzhoyBg+nLWXjVvFq1Y2xelJUjRi2WQrvpY/HeEubuzPJc6h8ZwNDGSWQzlMdHemQE6CwhTMOyHPY0ORJHwy0Ecba2EngwU8Trv/wI9+4WsX3PPnz52b0YpNZR3ir8Tl1Bm2hLRq0BLRdQbDnbHpUAEZtrifHKyXQ5pgruTIzXgB2zJlZnGY0izS1h6RyGSVk3e/cUHle/VuaO3p4L5IRuFnbQiAw+jKpbkcRyOYPfvHcdv373OuaLHirtNBoeNZunsDWBXhlmai1IjpJPBEK9gnyygxcObsarL+9Gf18R8U6BmTiWatHqS2uzKPZW9hmyTexMU25xO446+nDh+greePs87pV81HgeABvGhrDvkR2s9Xnp2i3MLZWYIYRPBWVqlU35QBdaN2hw2TBndlpOt26fa4UBe8GH2QQDciFBoc6JW6YolbDKQrNmquzBEUgzvi4COb1YwcUFdue99/Twz6Mq1OhYvZbb0UCdLrume17DLYIDv7gVl13bHTtj0+TeBcPYuY0kMiBogM299hfl67mANbR5Fgxw8IcAOaFd7I9dL/pchJtC0K7niACpjhkBOftgRDUq1d7DxLnHRTccgRcDNNGgWD6bMG9RuNV5iRoqChXClTbmLhK2uRhIcPBZL4sYvug1gJz0o9ONI9w4eytQxOOQ8z4MBOl5LdTFhQEskSDVvFLWHsmaPAQkndOxt2UZvmzVPOzZTSDgX8OLpTlPjDZGytciQyQtYMjYUHK/VDxRsQkbO17cqtnDoScRG6bbJ222IIghvTKPuQ9+i/b055gcSSFRKGMklsRYNo/79+7ixtIDBKMDXEX53qef4s7cLPryQ0gFOVYtb7RbiMWTGBnIYV29ia/ufBQj6QyHHxjFqacn46tsoG6a9Nl23Mf9YgGf3riCmyuLWI1RQYMAOMqFI4xBUiD1TgflGJAaXYfcxEZm4qoU/q3V5KteZ5qaCjWoA0N/f55ZpuGRUYyMjOCzs5/h3LnPUC6XebMSp6B7kfA2w++3jU7cR5DLMCNFYVYCPMToUUVqKhbDcP8wpqa24sknDmL79p24dnMan58/h4F8BsXledybvoF03Mfw4AA3sKc/ExOTHEolfUBiCxvNDj48cQL1JgmzJlEol/BgeR51r8M9ZBkE09y0ClPLt3dYaMIw2VgCWT+OBj1bEEM9RpW9LY4gcvm/Uu+yPmUzZTqfvFAKcRLsMNaFlMQ9HwMp6kzvY7G0ysUXZapC1vdH/Wa3btzM7OPUls0YGBjAmU9Po1Wv49mjz+HM559h+v5dFlKWVDIfffEkBhNppLjvZA0rzSaWSBdRGyZExlAsB4eOedmIXAGSpDeXxq6NU9gzMYnxWAq5ahMJWhDshFkYl94r85IAtVvqUGh9FalgGePrYti+Yx2GRhPwYlXt00oXU7bA8uAs3GDyEbwT0HW08MGkOphUVDZIQxgGNNgbiBFITKHVSuDGuRs4efI85h7UuV9yNpvA8HAWew9sxeTUEDOIIFkLCkKziXF06BjgafoI/W2FXxbmRQzVcgfnzlxHpdLGvif3o6+PBnoRMcqJC1tpuS232GI5Nk2Do464byjBoJIxsj4cUk/DaLy2Ld/PHHIFFmbTw01IbR3/taa91lCQjicDKZuvMjNUB0/tMKfExNDxs1haDfCLNy/jrePTmCsRqEqi1SERJTV69BF6hVy4LCF6v9bASLKJV57fjpee2Swtt0B9U6mQgRxncvhExob9HAJxXKWqLRu1lqXZCVBpZnH60iLe+uga5gpNNKiWPfCwfnwI27duRHG5iEtXbmN5tcEOKdlsyotT912dLnlGXQVdUaoQcNlvDU05um8GMlxw0s0aCbOp4klR2DRk88JkDj1GK68t/aErBUDy5AVLUU5fN+BxQYsLcuw5esGRC1jkeGPHLAIo/+4Ca8x2KEhzIg92LmaBdd489NmenPle4BwdH5FMITh06UbdN1yg536Vi9YAACAASURBVD5772fWAn7mJIc4RceT0wh6OC4jtqTZi4RVzWmPQsYR8OTn6AVy0WYnK9FF37IyRc/NRcjyfTcRZhPAzucOgj0o76m8mUWl5l2Dq5VrJkToMl/qT3aVrjNr5mgcsSmzhHFuhSLD3wsC5ZnCaRZKNdBPXOTNL0wNFId1wzJlyeWQJWrVcQ9XzBjoCqUgqJrPj2PD+k34wz/6CwTpAQ6R+j5R8bQDExVMraniXOFoORwSOaUdVPkvfh+S1EutkShESL+m/Kag3cTnv/oZZo7/Bl87+hgynQYu//YdDHbiKJVWkZkcw0oAzBcLOH/xEgsAJ9J51CmxOpFCMp/HC186is2ZDNIz99G3tIRMjIoBAjF4Gqu3yloKfUmVf5tba91afIBT16/ibrmEIgEQSsdmAKcyJBRGpYpVz0P/1Bb0bxQQV67UWYiXhIrLtSoadTK2bS5mIO04kkQZGRkCNbqnjg1DQ0N4++23cevWLd3YIuPQxTgrUKfwILFy1OQegbT/osIPysfyG22MDY3iO3/wx3jy4CHkcv2oN1uYmb6Nn//sR/j0kw9Z46wvncL42BjKlSqKxSKP/9DQMNaNrsPwyDA++/wCFpdXkM3m+d3V6nUslwso1MpoxSm0KqFpKjKhCjjbj80u0YyiZRy0gX6qSO50sLiyhOzQEOo+UG43UOX5TtuFeNahseJ3QHmfNE0I0HnIZFJoVKvo1OqsiTfQN4Abt24jOzCAZiyOSruJpuqvWe9kAs+7du7A1ORGnD9zDvn+ATx24HH8/T/8N5G20CTmZCyO/iCB4WQKKeojnM7i5twclhp1BnNdavKaCsYOjSTGiCMUAxJ9GWwYHcahbTuwLTvAodZYrcGhYlp9QZyC/fRvYoCILaZ7IGaqgsAvYnCgiZ27+rF+IoN4ksAOASgDak7FFztDtlaVhTNAZ220GMgpa+UWTPD5aAMkIJfF7K1lHHv9BGbm2kinh5lVpxwpQgbjE0k8dXgLtu9ajxjl8bWLmki7hrNI17PmnWKoos0OcVA6JyXtx+P08xp8TtC3Y2gMNQctBIVUCawVwFz9ruNtGxOxL4rcuvYS9X/o3XarCUQbr7spd38fJb73AowQvJg+HHvCAhYijk9y0Xg/YZtNoroZPFj28Q8/PouPzy1guZFAHSnJIebPWxhdnoeKE3wqjmnUMBhv449/bz+eOzKOVFBAp10WAeE2sb10DTqaKn2pX61EPrhrgwI6DqlSvm98AB+cmsZvPriJhVIH7ViAhNfG1NQkNm3agAdz87h09RZWSZOZWDgCcQpWZE8QsG6dGCyaZXun7HtuUYKMVpjD5uh0Wk6XjbsLnGz/ZGc/xNKWIyfbLYUyozCqhlVNIoudQmXltHCKQ3whYSBh317QFDJGjmBuLzC1+5XcO9rbIqkNwxoPMW/GyJH119QrF8xaRM7GL1w2erFu8Bbt8fZdRIREGMTFKowptM+rC9jWIpLWArCyvkzMOWK5yfZYIlR0L1GqFoM5jrKEybyhdqN7vL0H76Vnn+/00nT2SxewyUNYGFWAXDfIExgjoEhyM3p/7yJVGxT1GcN7k88oy6QJnaZFJWBLTY7aV8vDCydNqIEUGUo+p8NymPfoLiI5t0hwhN5lz4jZ/VNyOQOXMF9BvEe2J1Q0EXouBm7tXiLAaGFh2mAHB4bxZ3/2l8jk16HRSSAWS8GPB8yEUQjJXqpNKmKchIzTsBCHmKSSmDoXpDMZ0ef3Okgl01i4fhVv/pf/C+nlW1i6fArrM1ns2jCJickJXL9/D/dLBST6spiZuYM6VbUmsnj+976DPU8eQWm1DG92Fom79zBQWkW200KtVEQiluL2V5S3xeKxmojLenJxH+V2C1dm7+HTG5ex2Gig4pGUKVDj3qvU0YG3Y5RJPgUdbN63D0NT27BSrqDC6umSE9huUkubFuoN+lkD1XoV1XKZw1eJII714+O8wDdv2YINGybw/e9/H4vzC1ykwViYcuLCjSsylCRdQgUTdL9BLs3hOyqbT/sBJobH8D9+73/A5qmtGB0bR64vjwcP5vC//e//K95/7xj68klkEtTWXtgayqUjtpQ6L5A0SyIeMGgjDT5qx0UVpKXCKnfGILAy/WAWTVLCjVP7oDazPm1iWznP1OmOoiwaSY1kYnE8tnU77ty6hdnZB9iyaycWKyUUahXUm6TeH+WRSGKzGW0BcjQWVJHbJCFnljBpY8+u3ejU2rh8+QqCXA4VtFCnXqncb1NEXymnsFGvY6R/CM8982VMMutYwo9/+lPse2wvatUq3j72NnK5PvSlk5gYzLPYdCIWYLlcxY2lRZQoPBqLHClJyNYNnJk2AmTCnzZibcRTAcZGBvDEzl3YPbgOfaUG/ArlPFKomfLjNMdMvUfWMGOMUoMfW8FAfwVbNmexddcYEmmK8RelsICl/B1DYDlv5oWy+aJ4Gkma6PGScBQxcyFlJUCu3c7izEdXceL9y8iO7sRXvvYyarVVfPjBx7h66T6oWHpszMeLLz2OyR2j8KgooUUgTyVPrA0Wmx9LKtPvTZaE56/YVi7K8kSShbx5GUf6t1RBi5SJ/HFV6glUMihwnFnK0X14Q1ZRYAWIpsUprIHLXEi6i7uhSeeGKOd5TSCnz8EKCVSEZAy55gpyGNOel0KmsQHMzLfwg388idMXl1BqZ1H1klyzIakp0suWHSFjNkmep1HBcLKNP//OIRx5YhxxfwmdVkkriaksQfrDCttIX9JJx9pvERhnR9XLAMEg3jlxCb95/wb3UG1Tuy2PcknHsH3rVszcfYCL126jSHjQs1BqNN9DU61OfjfAob1OGGNz8O339jeDXCcsx/uAI8pPBUHRO5djHwJySmRwpIvHWqGcAiWTFJIbMeZN1kO4T3JRVVT84JIcbiiWTZE6CWvlndm9UpEaA2/tnOFihvDcVgChW6iNQ3doUxjZaL4xOxRGJ+x67hhahLAX+9h51wKAsuVHbKqBzzBvsBdhGWkk6DkM3zIQ5SIn+oCrwmGgUVhSJqscui5qixdhmxBcEpDj3CpFflxuzn0mxVtyab+oNZZWFnVNLgNuRsdGC7p3IPn21bCoUxZWw7iInL1NVpd3y22d4gi3qk+PiUq6XY5fE2lDsszELmmE6dy0mHrZx17mTsdCGX/5SyaQDLaAWzIE8m/Xx1WgFyahirctDF8HQTyBl178Bg4ceh5eMAA/kUM606dsoFVpyBhQtSJXGPLkVwDHfQblPgh0JBIpZujolcZJRT/m4erx9/Dm9/8zMrNXMRTvYDAVcD7E7dlZpPN9GJ3agCCTQKFYRHZkPZ7+0svwqE/hUhGpuRkMVerIUBAjIQCoWWly0j01p+fqHEqkp9ws30OVKkrvz+Djqxex4ndQ9WNosXBnm6seucGSB5Rpz8xmsGH3bgxs3ITF1TJq5apUJ/qkN0dAjnKdKJ9PnrnaqKJRq6HRqIVdHdavX89M4rZt2znM+l//9gcoFgv8ZSwEL23uACEdKrhyl9ufdVhnLpahit82hnN5HNi9D899+ShGiFlbN8b9W//Tf/o/8NHx9xHEPSToK4hzNSsJjpKOG+nOkfHMUNiZtKp4PYmuWZx2c6p2I8AVA+ZXlphN8wKPx4H3JKrk4uIHCxR0d1UI4GFyZAT7dj2CU8dP8jmrXhsrjRoqjboUH/DGallKFnKV1Sdnk76SnHLWaWNyfAOO7D+ID955j/Pl2ukESsTycFWV5qcxWBBtmGwihcNPHWam9+23j+HpI09j25atmJmewbvvvotqdRXr8ll8/bmjWLx/H/dn5zFdKGKuXOZqZInvqjXQNcPrxJxCNehNyoFLxZDJJvH0I7uxe2gceWrr1WghTu3rWpQjGkeMq2OlztuIKd9vwPdWkUmtYnLCx/adw+jrpzw1ipVRhbKycwYoBOUrKtDvWY5ERHUVLQijqJteqCfnJdBopPDhb87g3Om7OHj0eRx69ikABRRXVvHB25/j1CdXuHp2+9Z+vPjy4xgeiwNtAhS06xv1pcCNgJBR/lbJGg2YsFf0LjnXTFNBKLTKlZnUTs4KXmyQ5Xzs7LqOtZitsFuNRVpkE3cqVh2KmCOhZlLVMbB/d4dXdb5pi0OXd7RcJnPILQ+Or6kdAbgghkVzE2gjg5t3mvjhr8/hkwtLKLfSqLPEiLFwHfgG5HiGU8i9iUS9gU3DAf7glT048vgoghg5UdQJRMKtLItEEiPcXo9y9ajHNBWUSbEDrxbK1W0HXFjxu0/u4NiJG6i2qVNMCokEMLV5HJun1uPWzRlcv3kfqzVaxyRCLDlz8qIsXB6KdYU/slXpMnMuK+XumS5/YWvFWCJJITGnLdpzeNPXFALeUwXvaiuwLkguTqDiM9mThAWSd67FShZtCokUAYJ8bc7VteiQDIEgkYfz1lxWKxLalVtdC/jz+f1I4qY3DBnttVE3EWPZLHpoYy1AUXLiVI8nAsC6uAw4GQ7pvl8D3N0Ai2ypOJdREWUve+eGVmkhEXhn0oezpFxgplEV3tOdCIsSTTaT3AIXvtZLzz+vVatOZYhFz7Utlg2yi3hZk8ehUddqndULUF1GLvQglMY1FoGOYdRrgCkss7Xp+gUvPIyHG2iSWK+sJWMKNZpiSDk0kt0Il+7NFOotAi8T3HrUSd85qYpyKnNtBZsBdDYtzqULF0PU95Cnf7uNifEN+OY3/y2mdh0CUv2IBVQJJbpGyieK/Agriqs4M/drFM++2ZTKy/78gDJEEbikfLt03MPt8+fw0d9/H82bn2O4WeKm7HV0sNoso54AJnduxeOHDyKVzsObXkZuvoLWSgHJVhXD2ZyMZ0CSFXGehBTipPBgKp1Fu1FHrd3A7OoKLkzfxsUH1KkBKMeoJ6Hkn9Qp4V4lSSokBzI0hIlH9yA5OILVegO1SolBIs8l9Trp+xblSZF3TEURVO1aI3Fj6g9bw+pqiUd9y9QWXhxPPfUUpu/O4M0330B5dZVz5kgahFhSyumyxsRUUUoFAZxLo2HobDaDl44+j8kNk5i9N8t9SAeGB3H+4kX88lc/41ZfpMnGAreqAUVCzPFMhkOXpDOX7+tD3IsxYAwSdHybNenoD7EbBEZLtQqK9VW0Awmpil/mMQgWoV7m1EWAm77V0AyFfYfz/bRdoEltxnwPpXYDNc6pcqrCdXFRGbyFQXiPNsBC81ur9KY2TGIgmcW9mRnOvVtp1qw0oXv50mdJ2obalVE4ut3BYH4ATx08hE6zjWq9jls3r2Fx7gG2TU5g28aNeDB9F/cWFjFfq6DQaTBI1boFXj+huxOR7KHcENsXYvaSAXZv3Yp96ycx5gXINFuIk7C1Mu8051kcmsarRQCHukN4CGLUQm4O4+s97Ng6gNFxWlME5ogXVtZKbYyWO8ruxiK9TZEuUWAjTdlpTpqEBOkuUlg1QKOWxPFjp/DZqdt44vARPPXCQXixZT52dTmGN//5PZy/eBcd1HHk4CSef/5RxLM0h8oCLM1b1kIUuaZqX3DRgwALAY8KECj3lBl4mipaMRDeq742p8F9GIEIJS/0GGakqApYgZ3NEU0ZUUuqu4HMHwtlhWyRSnaEHr8Jg7MGXSRdYijQpqCYRtVRI2acc+U0EdJPotHuw4VLS/jRLy/i7K0iSl4WrU6Cz0n8I+XNcT9iBmcaJqd326xg98Y8vvXV3Xhydx5Bp4BWuyYOnQ1fWJlKbBCBN6qaJ/1N2Xc4W9JPY7EYxwef3sH7p6ZRaMTRiSXRl45j5/ZNnNZx4/YMrt26i0qdgF+CczEZw/FpogBltJBUbkV/wPuSy7j09C11F6DpSUpObBQNc4GHy94IeLPj5Ewum8SXVukuAVy65WpelnvPAjDtJ3pOY3Z1rwyjVQr0bH64ICW61whruIBEImIRuxjZLAFfvaykgSW7s95/G0sXgT09d8h2ySy0vd3GgWemU3ARXdcBVnyM3auMT7jO1ng/4ejpQFo1ql1fJNZsVZjUj+TCh/eomn7M6PV0gPBeOHqUQ6uhN28JhepQRCxcN6vkbhASjuwtHogeTCZRNw3vTlJW0ZbRMyvUZXKiDSh6KNm4tEybQ1yGmsw6S4ggqmyWczProYPjlj3bz0IkrQjYVMVDks3UAkK5B+XlrLqo65ryOHxH4Y0o48I/FHBHTEngx7Bv91P4vdf+DdZNbEODDUNKFiBXfYi+kRhSAXJc6chNmClQ0GJWjIBEIpXmkKJsQAI4SR4i7XeweOsaTvzT36F05mOMxyjRso5ip4aZ1RVk1q/DV155BXvHt6B15iqCBwtsKEk4l0xU0uQsKL+MQ75gUFJt1LmX6b3leZy6dgUzq6tYQpPz3upkdFm7tg3qq1rrtFFstTC6czvGH3kEzSCJ1VIFde5/qs29TYBa54SomUtYmqpCSViW2psRw1WpVFghnJ57cmIjixvv3bcPZ86cwckTJ3j8qBjBDAv9m7TjiNXjUCeDYeoFGuPm8d/51rcZxNF8ntq6BZ+cPoX3P3yfJUool64T87gDQqve4OKIYqmMVF+e5U8a9RqyyRQSFCpsd5DO5ngepxhAkoevIeNOC/PFBTQ4L0xKzGkNUfEH1R2zl05gSSVKOPzKlkJ047JBAskgzvzDKj2Hstu9hk4Ka9ShcdhzOhczGQSmPZ/7x9J56f2s1CrS89QxyLZWLW+OXwuATZMb0Z/tw/DAMAM52gIpPH/vzh1sGB1F4Pk81qvtJpZqJQZvEZCTszBBpmy4rRULN9DmRXI02VwGW8fHsW/zFDalcsjUmtzai1YP3SvJ41B1tZQzkTWhal1KZC/CwzIGB2vYumUQm7YMIZGmnZpy1ejLNNWsqkoz/Zm+kLnIfzM7R85bCkv3FnDv5iyGxscwvm0KHaRx/pMrePu3pzG8bhiv/v7XkRuhXZKAYAazd0r45c9P4NbNuxjIe/j2t45g884+ACR/QdySbuauMBu/MxF8llJQ2/DFdki+oAK5EJxHdk8tv9oWhxPjx7NohADzXqbNIQdCUG2my81Hiuy3OhymfOAkn4scid6zk5pjIU2JShhDplpZ8RS33Prgkxn84o0ruDpbR9lLodYh5l8YQ8FbhjwUHDVqiDXK2LdjEN/5xj7s3JxF0l9Gp1kJNdfEaZbiNLoutwq0pvcUniUwRzl5sSSWKgF+8ztqubWEQi3OEYVsKo49j2zBwEAWV67dwI3pRdSbVKxELbmkqIHlc0Mg5+REGXOlTDCNixsyFVZL9kBjXcLNXzaBcC+hUOpapEgvqBPpGEvnEfkNYfIEudP+Z3pmfD/68nvBlLtXyy1G994LHruURHo+GB0rz7JWFan7DA9f10kf0V+613/4eHNeI0Ab5uVxBM2FHNGoGwb4/wOKLqMYhvVpDlDucEhGOUCsi06UdlyMo4yFd4J44XM5y1ci87KmHsrdNyAngxBVpfA5NYdARAGdqkw9TtogRXllbGQ0ZGg91daiS+04mxSs4cklGqT+TJ619nO1alMFL4aSI+Ogceew52FUpSUeierLOQKUUmouIZm1/ljI11hx2kzpXJT07T6fxODXCh/rYKsAMj+/5eLyGdyQq70YCXMEnQBPHjiM7/zxnyMzMIl2rI8Tpw3ti1ClA1StTF/zeah4IYjH0JenXpQiTCoq6KQlRmGIFgOR9ux9vPtf/m+0rp9F0ivj7uoykpMbcfDLz2Jdq42xhQKGyzUEJP5KTFG9hXKJqkFbSGYon8yTClqPwqUt+Kk4Lt28iqv37mC6XKYtChWfemeKDhMZXXozxWYdhXYbG/fuxbrtO1Ckdl2UI0FhWSpooPesCZ7uZJUG0THRDORpSflzDdQpX65RR6m4ymBt3cgoJiYm+P1u27oNx956i2VAiImjYgQTZ6TcNQJh3C1AvU1Kov+rv/pLDA4MYnlpiQsfyvUK/vHHP+L+rDESHY6R3ICAMUrSoTAlncsLqEoyhla7ibQfQ9BsI+CKSAmtJIMEV9qSzAkxmHTfy6UV7ppBuWOUh0Z5dY16A/Wa9LCldcDdNpIJtBIk7GuF6tKnM0nhJ+p5y4yiVXWpkVWnyjYHNlG671mIjXrmBomEtCqjotFYwIxZgwoeqIDiC8r5LWGb2OGh/gE8/dQR3Lx5AwP5QVSqFVy5ehnlcgkxL4Z0KsnVwLV2i3P5WANRtymruBZCytnw2elRB0y7brW48lUU84/s2Y2dfaPoK9WRqFPlYUtCL7ycBfRQojrJ8RCYolBrPFZCJr2MbVsy2L59A5IDSaC+LK29eEbZuyLwHMYdVS6EwJa0V6qVgffePImzn9zCuvEBvPLa8xjeuAmz0wv46Q+PoVRexde/8QoeeWIKiFPWO+X15XH+9Dxe//nvWBZn5yPr8Oq39yOVLYvmnTFuZtC7cllknokwsPKXLDEnDKzcqjJNyiy7xVbkONh7lB4n2iPbmtorS0PMDY+egklzFiUFVGKq5qdHDq+QBWIDne8VyIndU/tofVstj5MZMQVVPLpkj8lepVBvZPDu8Vv42VtXMbPURtnLognJiaN0CJ9yOC3nmfGuB6/VQLy+ioO7hvG97x7FukGSZCmi064qwSAMMody1f4SgKMvtk8MJsm2JIB4DouVGH74q9O4eGsV5VaKJURIauipJ3dzNfLFy9cwfX8RtVYaHrfdIsFiGiyLzsjOEo2NMi0s9K1rVRZiuAW5DFbv93Yu92/7fi3mSPrr6l7TI3Xi7qEGJFywbeBqLYD00M/0Gdx7CFt39QAtspmRjpvenUPcuMDUvU5IrITsVzc4lsu42CQa+whndCtr8PmZiIlSktgOhXuzm28XsXNfCDIVU9jLtL2Lj1cMZb+L8JAD5EwmUQ+S7sgPtySzNdoLtBmcu0DOFqaOTahJJoMZDZBoXkXz0GXj1poALsIV4Oewc7rBSPGA8bWWnxdN9F6KVv6t3kYYgOZtPloc/OSGiJUK5X6illum08B1Q3UBUqiMwAptdjRQ1ETehPjk2i4FHL340MPlVo+RFxUJCIe35xhCuR/SDGvXW3jlldfw0le+jczgJsDPsA4Rg11l8Tj/TZNA2TgxwGvxBlpaLSCfy6E/n0c85nPulSlEdyjnjJg12vhWHuAXf/N/4urZk5jcsQ2PHX2ZN8Pc/WkkL5/HoU0TCBod+A0CUCJoWubQZwd+IoAfBIgl01zl+PHnp3HuxmV42TTmiIEhL5C0yZotYdBIR46KG4IYth98EqPbtmNuqYhCucpCwCwnQfem4TuaH7ToLTRoc4rClZQbRuNfqZVRrVVRazRZqLZaKWNpaZGTj0kuY2hwkMObv/71r7k7AzF3S0tLKJVKnNfG+mUeVXO2OTfm299+Dc8//wIuXrzEFbEDgwP4+x/+A+4tzCKghvfELhEIo4xN7adLvVfJIPATaB4ShT/jzQ7iBLYI7FKlVQdIJZIsS0LdJQqlIrfw4lBzjBpwS+/UhB9DLpnjsG0ykcByoYhCtcJArk1FBxRNos4UfH3VXdRKt14HIZpl3d/RuBJ7SIaLwDCPv0r9sLCwK77pfLR3XZOj06jVkU6l8PILL2L+/hz6B/px9rOzmF+YZ31DMaQCzkk8WvGkJiBIKM0qt8IQC7PmhPnI8RBQxXwzgb2Yh77BLJ7cuQuPjW7ASBVI1yVXlMeEkrEJGNPcs0R6tjdkE1aQSqxg82QSe3aPIT1A0iWkN6e5arZw2awQA2yMtjJybR/l1Q7++Ufv4dMT00gkgVd//wgOHj2ERr2F9986i+PHz2L71l14+dUvo388DnQKXA1ZKffhd2+ewqmPLyFId/Ddf/0MNkySWHBJ7FWY7B3lNUlIhT0hZQbV8eTBlIKhLpvMzLzBlIfTT1wgJ0BNbAhHYlgAN7JhYZWezq2oKMGdS5LqIJ93bJrDLNp+ErbvCgsh5FlCQpRmQTyF1XIK73x4Bz//7WXMrMZQ8XIcRuUQodBc8jmVbuk0m/DbDaQ86tawHt999UlsGKTxnEenVReHT3MoaR8ggoA+S1uCATmR7BMtOaqOXSgF+Ieff4pLd0jvMcuseCbp49D+3UimYvjswmXcvruMJqjfNOnXOblgImLalfNkIUHZ3jRUxkBCnoXZmzXDeA+HGRma9YRfXXDBU9cmhcOuyRrrDlm66zkCd3wFvq8ucLZGuDMEm05CPn/GtRlhWpM4CSakK/u2OG9GUrjg1QVELpDrxQAROIrSvKLjjQmWZ5KIoxA9cp8axneeNRLp7RYldoGuy9KFP5e3/lDol59JB8QF0DzfzIUMu2hFA8efUZBsz8zddJwwa69991587jkOrdriDQ/gkG13Up9COT2EriSJ/W6Y9Ys2EDHq0WsOEbjGfSX8qFfoIcvW+lyYjGAyAnZXXqRc7oZWLXTM7YJCxXNlMDQ0ZQnedCoCcvEgwY3ZKbfJyvAJzMkLFBApE1GqzYz5YD5RQ97koXCuk4ZC7AVaTgJvVQrQ6GPtRhPxTgwvPP91vPCVb2J0fAdaSLGgrLBrrHikTeE1bKZ9ThnMlVZRoerSdBIDA/2ceSrhOkrslfyuBhn9ZgXVpVmcOvEBJjZtQjtII+gAfQv3MXfsl9hPml7jk0hQyyHKb2KtpzZ3K6A+pcn+PpQ6LXxy4QLOXL+KWuABiYB7ptapZJ9AHOnDERNHVXWD/dhz+DAGJzdiqVRGsbCKarXG56K8Ocm+lo2IxpdAHOWWcQ6Uhh2oOpSBBmtLEZirolytMxtHQK5cKqGwsox9e/cim85gcnKC5UiOHz/O56TjFhcXebwJ5MbIu2/WsWfPo/jrv/5r3Jm5h8XFJQ6RLi0v442330KcesrGfayUymgoIOHiGJ7Q0VKwsAQHWKQhI48nZVXF4TNIU66HHZYmMV/0ZlIp7v/aqTWQiyVwYO9+XLl0SRrHq2IaiSWvUnutZICVegXVFhUkRPpPTPE7BiMycD1aQ2Kh+ddmnEfSzAAAIABJREFUTNjAKGVvbFkYxtG8gmjzMMdKGQZiUxstbmv2xP4D2DI1xWD6rbd+iyeePIh1Y+P49NQpTM/MIBb3pbUXb6xip0T1LLIj4ZCGm5GEAm0sOJgaayOZS2Hfju14fGwSk34a8WodHSqE8Hxet6kkSeNQGgIVtFAOFBVs0BpYRTKxhA3jbWzfvg6jGwYQJ705yq3iEKqJ2wUK5ugOCSBJr9JGM4ZPP7yAd9/6nO/+tW8/jZ2Pb2eZoLnpCn78w2OoVTp4+uhB7P/SbsQTZarDRaeZwzVqcv9Pb/P6fPmre3Do8Cb4PkmRWAsp20S1oiF8iVrJyl1d9BjVXhPboY4qk3PS9M3er7tZS+8EyRkOQZuuN2vS7s4b3c0lvKodRKK5E1l5Y/PMGPL96EbF6RByM2IDtZLRrs9v1qP+khksrXos7fHGOzfxYNVHxcuw2C7lclolS5sKOjQaRCiQ5EXSqOC5w1P4vZcfxYZhkh0pcP4s6xRqf2fOu2WNOFV3IVLb+Z5y2xpeGrdna3jzveu4cGMJDSTR7sQwPJTFY3u2Ie7HcPHaddy6t4R6m+Sd0to323JnNI3RCX/JKEUaYLwHdUGd7vCi5HtKuG0twGB7hbWt4rO7DK4D8hj4KtPN88BCugb2usJ8UX6WrEhbobofdx1rGENZrh7QZ+HiLwIxLoboOW0IHtcigwSMRbbLZqDrzKyNPexZzPrq+tAPMiunRYhGvIiZjEikCBtFFbwuJpEYrVz9offWk15g5+Z1YY6Sg4vouiEB9P8x9p5Plt3Xtdi6OfTtPN09GZNnMACHRCAICiARGcUgBlFUoJ5svffKVsnlL/5i1yv/Df7iD7ae69WzqXqWnqhAkSIBZgAECIDIGMxgBpNjT+d7++bkWjuc87unGyo3iZoO9557zi/s39pr7722F4DI9eNZSQJaGeunHn9CnApJog/0YeS+7CacQYtvMn5IR9RbjMA2o+osmnot8SEYlcQH54Qu2vgXISuoiYH+dxEzMHpf21dFp5oYFV86ei3xTBMh0RD16xhYkYSDzKDzReSthhW9IwJgmoenIQ41YipNq6ymtJiShFqTcPH7077Ycuhk+gOUcmU8+jtP4MnPfwuzCwfZPVXZNVkzDBNoP0ArIrcy7p6EP+uNGpqbNZSLeVQmFczJHbDarduSLgnr66vYrDH8wOpTbYPE4odKv4309bPInX0LO9td3HPwGDIUJJawhD50vdXCzbUVnLl5FR8sL2J9CLSYJ5lNC9sluSfDIdr9PmqDPvJzO3D4wQdRmp1j73lpW1Vv1qWzRLfbQ7vNYgSGGHUJ03Pjf/wdRX9Zps68EMXPqrYvxSaplHR+IEBTMNfE6uoyirk8jh4+DBYv7Ny5Ez/5yU9w7do12Zzsx8pLFPJkTHq4+/gx/Ml3/sj64VF0OY/3z7yHl15+GUvVdVJpQLGAO6srkpMWZI8ZU6rsmP5/qPcpMhF9ZBgKYrED++Tx76KZkBJQQyDH/LjixARm5nag12wj3ehgcmwMrWZLnltYMxG7GmJsYlyEe1vpIc5cuYBaqyGhWm2aEraeCcCbOxduNKJiHXeaYkDqW00OBg8VRHsnOLiFhFRoJdNha5zAe35uDuNjZVz84AIWFhbwxJNP4c7yinTEeO+9d+Wky+QUmMvhHuUDeaW3bhk3WX0LsfIRRepF2Lk++jmgUC7grvk53H/XYeyrTKHQ7CLfZafNtLCbZK0lTUIAnFYnS7umTB+FbA1TU00cPjyJvfumkC9ychpa5GDQWwCWyFlYvpxY6Qw2qy1cOn9TQoPH7t6D4iRDuCkMuhN47eVLeOG517GwMItHHnsY+0/uQSrFCtU8NjfS+N5f/wi3rt/CAw/uxxOfOYlsbsNkTmJ7aqeBDYSfDnQMDPBFlL8dHJ4za0yQM7V+HQVWVg8Q5cgZa+RG2Mm+6F/7RkTcpRFqwGroe32enGmyNF5VGPAGFmbno4PHZJvUseU6o15mHsurafzwJ+/jl6/fwlqrgNagrGLXDLoydGrFQCyakrdxnrpNlIYdfOnTJ/DFxw9hdpIKlQqMpfiXG5WFESm1RyLwS/AmtSwSuJJ7oBZdOlvC+ZsdPPv8eZy7XkezTxAHzE4V8ZF7jlKOGGfOXsCttTraQ+Yu55UhVO2XOCDHQfGqcws5awVovKbV5zJHyMCJ/yzC3pG8RQyiRsCB0m52DgS550mmLsy0kzODo2gywRH68VQqBXIxeNEzdctXdJ0YzMm2sBda3WqUwzUqjBmyfMrEJdnF8DkjwDMCckbvyfGKSKpEwCvMgdeRdzmzSOVBbGZcqOC4RAkD/X0YNQyBXByJDPZsdNTbvAaA04WZ/fainu5e5bslVzCO5KnNimXOnNDYDrAKkFN14dF8r3jaQyO+HUO39bKRlxho3ThaNYfNkKsOqEcqnVJUsKXK2hEOlb58MepRFscmSnI89KGlMCDhJbiXqF6KGcAIPaudcs8xZtvMs5RkuQAMBvSmL54QAMvGNrpN9pxaPJ0QCc2bLpyFhjUcosvHe/5JOX5vIMK+n3z40/jq1/4Elam9GGYqGIhauDcDV09Lx5ReHKvZWAE2QLvRRHV1BaVSHhPjY/LZHTJYzQ3UNtalVyvvU7R8JEyroCPVrOPgjjzuns3hzf/4V5iptnHi4Ee0mbxSWVhpbuKlt17H2Tu3UWWeVq6Aeq+DrnXblRSy4QD1TBpHPv4A9t/7EXxw/aa24yJDYrIfBJAdFg4Q8PB/FITNZyWnTasQBxIqozxLjrIh7POeyyFXKEg4kBWsrXYH7XZXGDR2Veh329I2a35uB3bv3ClhVn798z//s4zLyvKKhLAz6QEKeeB/+Mu/wNOf/Qzeee+MgEJe69mf/ARLa6tYXF9DazjA5NwOLC4vCziVuWR4mdPKqtCo7VLsjTlLTeaUazbH0JAkDFqje+tmwl62xfEKCqWSVKEWUxmM5ylK7AUKKgFCZpJrt9XrYHJhBz712Sfxn777XVy7s4jCREWMP1u2SYNzdfMiM6GesQUxBSxrwrMWNJgx1W/kd8xp45LV6mFPiI89YQ0VxXtesbXmgogNsfZSNGAnjh2XzhvKBQ3xm5dfRqfXQSarTbadxQyvJ8bcC5lsr0U+tdgobdHFvCqKUu9a2IHjBw/i8PQOzPRSAuhynhtLFpT3K0DOHTSupwGGmU3Jmzuwv4Cjh3ehPM5xo8ae92n1akg+qzFzxnyqXlofGfZ01eQ8IF1CY6OCZ3/wAi5dvIE9+/fgqS9+CrO7p8TGDbpF/PC//gTvvv0uPvE7x/Hpx48hm1mLCikiNBAZKBajkME0NoU5ugbq3YJJZEGmSFk7MzXR5LhNV7tojdYNzPvYx9cSLzJysOW9Djl0Au1Q1OfV9ncmU8H5stCnSorERVwO2tQpp4QQ54OXS2OQLuHWchff//E5vPDaHdQGzEOtQKLl9jSSOy2fR+dnKEK/qW4TU9kevvrZU3j6U3dhPF9Ful9HyoqlCPg05USFhiW/rk/NRhX7lb50QzqbKQyy47h0axN/9+OzuL3GSvCi2J09O2dw9/GDaLY6OPP+JdxZraKXKmLAXD4vTDBmOaoY8VCiOyjqeeqekCT4UcAe57J5hxYDJEGjeKfx3flRZsoAmOXC+VGi+8idszg0q+vCoLfoXejoxvpzVvRiTFwMJl1exFaJJ9r7qRwUSERnro9JAAscsDkT6+dmqHrh+CBkwpLMXBTFM4MhAMsiNP5x0XuiYzsGcvr+2GmMGTFtbedfSVYt/FnDsyGRZbbRB3WEnZNZj/ejwJ3YluplNEVGp0cdg2gsHTVGklSKJ5KAV9ZjLD8S04kCTOSZY+HfaKAkvy2saos+W28gpPsTlKEYFNOrozGUGxK2yA8Ua1xsQM52sC1OGgAtghDDxQ450svR1cc97u4AL34eWUBWTZpcVHJoyefb5ggWoBw/1nor2iLBM4ULKwxNB9gv8hS0Z6xvCG+rFRyQzuq5IDG9SAE5PTzx5Bfx+9/6cxTH5jHIlFT+QxoYM9wirqsyDtIX0HoepoZo1zexvrKIYg4o5TNoNzexUVuXSkLmMJVKY+h0u9KzVeQ8ui10assY27yNPd0qzv/0pxir93B49104eeQYxscnJf/pl6+9gsVuA0uDHhqpNJr9ISjDQRNCJomJv6vpAYoLc3jo6aew5/AxVDfr+O0rr2GzzrwgZYSIv8nkMGeLITHOUXmsJIUGBHSCI0RrR4sBCEII5LJ5iiVn0Wq3Ua1vot3pobZZV6mRVhOt+qYUQBw+dFDy3ebm5/DGG2/gzJkzWN/YkMM6mxliz64d+JM//mPMze/G5es3UaqM4dVXX8X5SxeEyTx78QJ62QymF+bkfdKNYsiwe1rvOZeVMDWrWMMvrjECME8tyVj+I0OuDAEK+2h5ouxZOj07K3p5ZOX27phHIU1B3QxWyAL2tWcqNevYwJ4FGHO7d+Ibf/Rt/O//13/E+RvXkC8X7ZrUJtqmUworXSkSzVzFVlOBVUKdPaTrveBE1nSQ57LFgNhDu9PnwIHAfO+u3di3d68YB8qwUCB5anoaz//6OTTbTdFdSu6fyMZEfQj1N35dtXfa0kbynIYD5IsZTEyM49hd+3Hfvruw0M0iV2/qeDAEzgnLSj6CchJcU/0u0rkh8vk28plVzEx18JFT+zE5XVYw12cRgjt9BiMHA7SqG8gV8tKWCbD8OhEZ5vVzQHE3Lr91C8/+yytYrzZw18Hd+PyXn8bE/Bw6jSH+8bt/j0sXPsBjT5/CQ48eRma4BmZd2lPqXuZ/0jLGdPcIHil7wjUmrJwyZO4YckQ8irDlMAvTWQxg+ZGeDPFJKHIkv82qLy0fVA/awNk3nTgPeQmQ44YW5p5f2oqQrBpfw0tz/6gLRNmdIm7cAb73g3fw8jvLqPfz6GYmRKqIEj90PsjDsvAl6txARrVbx2R+iG987mN4+rGjyGIR6FelCptvoTMs/ULFDg5EH06kTagVx58HzItlYVIK3dQYTn+wjn985j0sMgqeLYpbvWvHFD5+/0ksr6zi3TMXsF7rop/KC4gT2XUnA7apINSzWcFWSAqEzkpYUKCA2dor0nmNcrjs/IpTuWx6owSID82X224dCGEgYsBxpMvz85R5llL5aK/FRWfGKHrIOD5eY+fBHm67kGh85sd7ecRYuiPouyAQzk2+zn8eAVp0YBMpYJFdETKLjqu+U0WAvSWWnsFhtNHQixVwaog7WR26XU7jltSyALCzgj55Nqijoxpygkdk/mMA5+Morwuwv+dYJgGxhVZVR84Hx9kEonUpcyY9Lcm4NhG22EZRqm1d8X5Hkz3DReWfQykGVdO2MKdAYwek7r/rwwqzGCJgZ8SiqIPmXjhV69mFISso9+D5V8G17NfWMjTM9VOGT/dkUMgQoOGkdxCNh4UyRn0vRbjCCURM3JZXRGPsOT2q20WQNcRTT/0uvvC738DM3AH0UxSmzIsOkDd65ptd1J0GU3WmhqhXV7GxfAuZQRMDya/qI5MvIlfQIopep4Neu4luq4ZqfR3txjKKyzeQv3oBs70+ZssTqN65jdIgjemxCVy5cQN3um2spvtopIbY7Pex3huiYzmF9Ga7gyFWybpUyqhMz+Duk/fi1L2nsLa2jl89/zxqtU1pus5DkaxKuVxGkawT0+zIyOXzUqAgeWCWiygN4POaIycA3hgkyl4w1NtotSQkycrUeq2KjfV10XU7dOigsEyUZnnpNy9hcXER/W5DwO2Tjz+G//6/+wvU6m0sLq/ht6+/hnfee1tablXrdSzXa+hn0qhMT0k+HnPV+LnU5ZPNZoDCN6Gup3hD6oSq80KgJq20TCpDNM8IUrMUvh0T+ZSNOysYL5Swf2EXds7PSz7V2vqahI0nxyfkIGI4moUbU3OzeOrLX8SPfvVz/OatN4UdZA6hhrrcYJshGAy1d68d+q7hpsbNJHzMgLpkiZciJD3E7Yw1rxMBPvMqKQfy4P0PSn4V80vZMWRpeQmra6vodhW8kFX3nWZkgluZLWKi0eemrM+qhMVUboSSM4VyDscO3oX79h7A3kwZuXoLOcbxeXgzsT9rBTR0gkjR9Dti2DPZLlJYwo6ZAY4dW8DsfBH5XJdpbwqy0ln0egXcuHQH595+E0eP34X9x/YgnWJYlKE8suMZeR2yJXTbFZx9awkv/vpdrK5WsbAwhyNHj6FWbeC9N99CqdTHV7/5Kew7XAH6rO/WClQlQ+J0DM85i8SHBQkpy0ShdGff1HELDydbdYHDaZS92XgFWOF57CkgSZvpch069nGBml7amQj7PD8iBEjxtSoHo0COrJgcXZJPOEiXcelaF9/74Wm8dmYdm4Oi5KT1BlrIRO5M1ofw2XzelEQL0N3EwlgWX//8vXjkwT0oZmtIsaBE+tfyuUxEW/qo8oCnQ0Ut64FMk5w5fDVFy/tlnLmwiWeeO4/bGz00hznB47vmZ/DRe49Jd5jzF69L31TKi/SHWW0JplSCcsyJUGN01iWAXBx8JMlqcaXQQXK2zJL/k0yV2xWN9KhjEYOwEZxgR52DNj9XLQRsifUq3WKC4cYK6dxrjp58BW2lBKxbNEKIJ/8+2q1bhX+Td+X7N3bKtrJa2/3NrxM6mnp7cfXvyFqOIm1GloQV1YZNvHuTr2EH3A7kfL5C0id8ng9zaNXahzlXMZnk9xyzeYnoZvAQPjKOhKJnlV+MPm20VpyR85tzsMWKPwI5F6GNbsQAyXYPJkvMJzoxkyHNr9+rMfBipNHB0UdQxfBEwrYBJclLiVgFS/aOZD5iYOrPo4ebsj4haHXUq2Pk5jH+1wrnogHcelCPPqhcO0hwjBZiHJ2wAhH9jPB6egYGoFrAWR99yl+ks3js00/js5//JnYsHJWwxBCk+eM+rwRREmKRUnr2M9Xn3VxfwsbKLQkppTKqPi5K5t22gLtuo4rN2ho2W5vo91uoNGsYXrmA2XYd+2emURikcOPyFdTWq2h0OthMAfWU9khdaXexxCpShuRyWZEmIZCjrAhDkfSICFKOHjmMhx/+BKq1On794m+wUa2hZOzb5OQEJiYqUmXKMZC8uEJeKobzhaLKYdjGDQ0YQSyrLgVksXq12ZRijM3NGuqbdWysrmJhbl6AIuU/Ll26hDfefAOd+gYmKgX84e9/HX/+3/w5JqZn0e718Z/+8/+NZ3/2M2GJqQ9X67SlajRXLqBYKWNpfU27NBhY4VypN6g6cMmWRRx7vj5fLGjVM6vsyFBlmcmlOXPSVSWTwfGjR5HuDVBbWcf02DhmKuMikUI9QFaXkmEU8EpRaLJ3/S72HzuEz3z1K/gv//xP+MVzz6NYqchByXtxv12Le2ItOd1RZqvNIMozuPGOXZjgVb4f4rW+xQ3xwh8HdfKcOZGBmZ2ZEQZzo7qBN998Uz6frCsLYtpdNpl3YOx3p4eV7NdEqCYl+mz8Mk0ptRRgEmK2lMWeXQt46NAxHMiNodweIMV2TWw5KmENk3ThQcgqaQu9ZVIdZFJVVMabmJ1LY9/+aezePcGuwKA83vlzq3j5xbPY3NjAoQPT+J1HjmFmjne4CgxY0U2Awipdsn+T6LQreP/0bbz4wru4fWsdQ1bADofYMVXEo4/eg3sf2I1sflM7PIx0d7BHc4PNdcbwqg8L/2WI3uZT1l+YGG+FVyOMUWTXwm42MRDUtRHbnVG7HttEt98aKtQDK2aTnFGwG2WJsoAehXJii0ScNo/2II/TH1TxTz86h9OXm1LU0EEevb6G2k1mXaAS00hoS7Ms7uk0sUe6NZzCJ07NIZ/eAKzqWM8cfb9GJmjj2YGG/6n2pFxb+qam0UQJvz19B7986RruVKlvqUVt+3buwNGDe7G+sYrT71/GZotCv0UB6iIvYmE8LZYbZUtCNStduTEjZ1tLxyvYOFtCh17F6jsvYLqic8LY6qjKe5uCRAcTEQBIXM/nOAJXkeBv3FNVQYn7GAYEzQaHPXt9p34YcEt+1r92foZgTz4/GWZMsHdy1iYqav19znSFnx+vYf2t4gBL7bJ8RTXtQdpJgiFMAkpxPJJVvVsKXgK7GVKzwbyE+EfTsbz5gNlqd/LM3+NvY53Gkc4O8cDJRZmUnaBMBWR4wrf9beQG5OoxYgwfOly04XskHSha3OHxEDNhSbFhC3bYbMRUsUyU5ayEYE0YRVPEdqPl9xMVLxiaDvGucXJ6oCSQ8MiCscn2a8kRk3ATFDCG1S0azo0WrLETmoSl46zsqAoBD9lbNFvAww8/gd/9yh9ibv4AeqmKFTKoYdVx6iMlTCcNmwK2Tq+Nem2VerbC6FB8t9dpoFlfQ69RRaO2inaPPTtZLAHkmS9XvYP6uXcx3W3i5P4jqNdquHb1qjJfg4GGUzHEEgZYyuSwwfCJU8pc2F3tlSqVioM+ioU8Dh89hCeeeEryo374ox8LACPIY3UtQ6rTU1PS8iuTzkj/VoYuS+UxuQbH1rX8og1vtDoFiynhQTBHJq1arQprVa/WpBco9eWYd8f7eeett7C6vISD+3bixNED+MyTTwgrNjZewd/9wz/h5q0V6RCxuLyCVreHWrshzzW1sAPXF28jlWdBRNyqRaVsdK4YJtYw0mj/vFw+J7mB0hPTQinCztke4vpkle389Az2zu/C7Ng4lq/fRLfZEsmNXC6L69evC6vIFmCVclnmerPdwD33fRSf//rX8T//r/8BtzY2kB9jeJA5c5onxO/ZE5dj5+MXBb+sii7cK+JQBlZZcqnsF6HHrMU88SJPGkkXDyYjtzA/j4ce+jh2zM1J/uHVK1exd+9eHD9+Aq+8+oqE20WrUnKDHFQGic3yMZrHw7UdH1DGYGn2FQZp5r5B+7QeOY6jM/MY7w5R6gAZAjqyIVL9nUKJLG23hXanJUdjRqxnHensBmbm0zh16i5USnmcefcCXnn5Au6ssCgoix2TQzz96SM4cc8s0gzrsUhCDK9qlUFawJXR7ZZw+3oTH5y/g8XFdZSLBdx99z4cOr4DGebGkc1je61oCEf0nEwST5JqYygrVVLaps+dTkmniMbEQK3xnM6SCuCLEjuMRnbMaI5j0r5JwY7rv5k9Y+RDWkL5e4wgkGPPnO7YGdaDRiKuUkCSR6tbwG/fuY3vP/sBLtzooDkso0v9QsqfiI6oOuQMjwrnxeIYphZ06ji0s4hv/94ncOroBApYxXDQULso3R3MZtp9MRdX8uKGaW3tJ+aQYCyL5qCIl966iZ+/dBnr9TSGWTq2QxzYvYBDd+2VYqhzl69hrTHAMD3G8qUot03zCgPDHqC3kepRGSdfv3EoVoZ8hOkK0n9sPgQUhOAsAVYUIH6YhqlXkhqfbgUFSZCltxEwYr63TAEi3MvyOnNco/1v7eoUJ0RZeSMfkwRlSSInCWLD8zQEX1vWZQLcxqSQ4hfXr42v4YBNx0bJn3hOYud7FHv4/TlQcxvp95P8ffjwSbD+/we8jgBX3p+lWPk9+/14ZbPsadv38m+YI+c3Ix9MmxQJCwYgT4zm1qKHaPIjZe/R5RMPYpzzEn2ebNqI0Iz2inTFceo3qvw0Sj9a7A6ydHL04WIUy0RxHuAUW/WQk99LcoC10EkPCgFdHIRERWo4RuFiDQfWK/nCDePtlsLfaS6jiS1b0qNU2XkFsQAVbmyGBjQXizH3Rz/5OP74O/8W+fE9QvkjzVCrSowIEhN5EgbgyahCNNd4YA2GrFrtotOsod1cR219Ee3GBlrtunY5oMUbsCsly/g7yNZWsX7+LPaXyihn01i6cRP1zU1h2hq9PqqDPjYKBayXy7jTbIsxpslm/hqZp43NTWFipD5s2Ee5XMTxE8fx5S99GcViGT/68TOo1qqYmZnG2FgJ4xMTUpyQZQeFIQRYptLa95NfnEcybhpa9QRhDZ2wEpY5c5uNhuSzNVttqYZlmy6uY+rq8V92gWg0mkiji9rqIqaELTyElbUVXLp6Ddn8GDY3myKLwPw3hlN37tsj0iqvv/s2MqW8hIQZ9uWcSlNxV/EWjzquIBVAxbXEYg5JfSJzlJHWU8xL1C4HpqvY07ZfLHY4tv8AHn3gISzdvI2zZ8+CQPDO4iKWlm5L+tR4pYK79u3FZmMTa9V1zO/Zg6e/+AX8b3/1f6JOWQYWi3jhQSolY0pgTA09WfueNmBAbMSjtNCsr/MoZyfp+RtrFIK7cG8wlCuHMw2OiIGmMTs7g83NBpqNpszvAw88iN27d+Fnv/i5iAmTFXF9tFASI3noxGkSgY2xZH7ugX6OVb5lnNy3H584fALTvbRIlGS6FA+mhA81+wi8rCuKYFXq8zF5uolUdhOVKWVNz545i816F3v2HMCgN0B7cxGPfHwvHnhoP7LD26YV5xIi1mFG1kMJwwEFvQsYdMkcAJk80x0I4Jgnyvc4LjBwIFE7iwXpqW95cxQstmaZBCvWqi8Cc65R5qEdTwERr93tmTOZqm3l9srt0YgtNPvvocgolMr8sqg1ENlkSRxQ2615IwG2t4KadB79QRH91BhefO0m/usP38X1lRRaFPpln1MNFCpB4NcRxo/pIT2kW3Xce3ACf/J7H8fxu8aQHqwLePaqfQVXJjAs+Y+aTihBd8mj5AeQLc2h0c3hN2/dxDMvXBShX0YsuBtOnDiMw/t34+rV6zhz4TqqTJNMFYRp1YMz1NnzMGLYtioGRnpchVSDHkae+iPh2ACMhKCJtxq23/K5GV3/VmDyIcxO/FolDbzdpTD/4rj5srJ1oMyGrM/ovcH9u9O0hZSx81rq1xPpJCP3u00XghC0ha/9MNCUfA1/DsPPSlBbsWPEjsUiwI4hPE0n7rUag7wRQmobJjQ8t5OgNAmUHchtN3bhawXsG1aR+zdz4LZ7O9saAkxeK0qNSYZWow8SxmCbcl/P5diuq4F56Zqf5TkUqgOVRNxhcYAGYeMTAAAgAElEQVQ+gHphcqhY9GAk10e6FNjAm5EzBlI2nCfvxr1PvRJEPjlK7paHj5gwO9Js5J2Bc9ClmzJBrdkAhROfROta7BBGus1mR7oxIYSNZlLDczKGds9iyFUAlgnAUplqAODRRx/Dl37vTzEzfwB9ilMyb04AtrbvcS07ziBDjvUGe5J20W810KqvoV5bRqO+hm63KcUPTABnMj7DfwRqrFqU1N5mA9X338VMPoscuzbcXsRmq4k65UUyaawMh1grlNCUUDzzj7pyWBLsLK0sS1iDXQQE4LEvazGHI4cP4/e/9S3MTM+KztjV69dQHisL2KJkSGVcKzH57I0m+yRqjhdDrGSV2DvVv/g6riWycu1OWwofqrVNyXOrU1tusy7PNF4ZszZaXaxTdqXP6tabWL51C/v37UOr08TK+jryhTL27z+ARqMlmnIZ5uyViti5dx+uLd7CUnUNabZ/SjN0rcUlGgLUYhMNE6qMAAEDe4Ky4T0LGPia5rCPbtqMjhkg2bg0Hr0+Uuzq0Olhz8wc7j50BBULCbPogZIxDPkyTLtjZgY7FxawWa+h0W5iYe8e7L/7OP7xJ8+A3US9vD40BgLijGET4zsACixOsSpWdo/gieNVVObKmIG3QzpY1mJ4g9CDXJtzFaqwe+qXaJypgDLHp9vtY2ZqGl/+8pdx89YNPPf8c8KqugyCXMoEZxUoB0x/IOWjpIhLC+vh1R50MMwOMT5WwqE9e/HIsXsww7Zd9TZYEim5cdxrlIixIifZdoJwNMF5kO1IUcZadQVHju/Dk499Em+98irefuVFPHBqLz75qaPI5VaBnoVXXZjGdTjYYm/AfqzqqOn9E7xx7Wq1qeTWWZWvS1mooQztg4UsxEvlJdRSSpcTex3/9VZLCqbMkoX/UspFGHNjryz32Q8b/cS44tEzWBRX6j04PIkZOa5/S48x0V6BVaabKTsjPYZ2t4xfv3wR33v2PG6spdDAGLosHGBVupwOVhjBPcPaEblIR9pr3XNgFv/maw/g2G7upXUMhtT8c/uoe85zgum8drueUqIi3bIyMmOot1J48c2reO7Vm9hoFdBDHplMH3cfO4AjB+/CB5cu4sKlG6i2mO9LxziLnK1nCXM51hZGzYoSAnYu7mjgDJaNqICCOIdbbbTmGwpA5HRbKk5SeiTai7G1M+kfPSOiPFb5SF1nbos8tKuARws/tgIgJ2T04VSvWO/Pqy1DkBayQvJ7NxABOvkwpipklqICgqD6NwRKcumgmbxKCNk92niG4c/442PjpJ/hotW+qRxUMy9Y80pDYDS6Fyy8GVb3J8BzjAFGB+LDgFzI/kV7KWXMmrVTdCDv+zgEsZFVCMYicgqefuxxFafeDq8EXrhvXqGGddTjN9lz+CX8QZzZ20aRRu5JY7x6e4pI3dvRz5CG5pYUKhVTLiFgJiVayImFpLnDMVXqAeFkdUv0ufLwYTWSGYptBsUIwsizCT0VN8JC9QsF7s+mlVtSrR9syuhbyw0RHaFgsbgdEf9UQIPKV3RbbTlsHnvkSXzhy3+ImYWjGGbGhb3Sg1B6JejGHgKbzR7WVpdQSjfQrK2gvrmOZmMdfTZIH/aEzSJI0nw8AkYtcCF4ZHUhqhvYuHoRuHMbhXpdQOE6hgLirldrGFYqyE9MIZvNSxsdyaFgA/ZqFe1WR4oX2KdVtOrSQ+QzKZw4ehhf+9rXsGNuAZeuXsf5y1fw3ttvSDPqxx9/DIWiAtN6oymdF/RgScl9sqODbiLNfyErRnBDRo6Hx9paVULAzVZDWnOx4wWZ2fFySVZFbXNT1u7KnSVcuXJZ2Ej2uhXDnwLK5THJqxNWyCacc3PgyBFstOq4vb6C5kCbwOtLLGzOWebJxxvjs5q4YwEZFCTeM0CqlEdt2JWuDrKXrCpQCA1GF/n2HqF5BjvHJnBg5y6Zx7XqhoQVq9WaFI1wnRw8eEDunZ9F8Do9N4db1TUs1TfRYQcTXjszqtqvFlt/V0hlMJMvIzOAiAyv91voscJTM3zkPy9IcjEKdZ4Cx0w3m7ZcYn5jKo0Kqyz7Q5GjaUsbHD6X5+npPPLeJirjeOzTn8Zrr7+G27dvKcsqOZ/++do1QA4gciomScS1Ld0opLjKRcN0z4ldEU6Z+aApFAp57N09h1N7D+LA2DTK3QHyfWm5LuwXizII6ugotPtdWf+S4ZSl2zNEL9XG4WPz+OipA7h+4RKee+ZfcGTvJJ76/P0olJjntq6ttvraa1apDeu5I+CLzx0Xi8UVgna4SKTHDEO04R34hREBL4Qw5qtHxsocRMd6cklnImI9Tbfd4byFlXYhi+Pshtoy75xja9qL0xTvSgWxBiy0O4Q6DZoVx44MFDLfqOXwixeu4Ac/u4Dlbg6dYU7yzij9oQbRddgMFHIOhz2kBk0UUh38j3/2JB4+OY5cZwnDQQd9Fru4UJ0MD50TlVxSrbi07K3hgDqMXJs5rDczeP61a3jx7Zuodui4FFAuFXHk0C7sXJjGhUuX8cGVJXTJEKby0ldVQqoGGPVsCGQkLC/ZI6syftYtwAM5no7DdIstZ4QZ/tFDWsPocqwGhUdO2+prHRSGnRFGSZLoYA+KKUKQ5GeOzpUXDYTnUjLsGt2smY44fOvFOXL8J87KkI1KgiXlKhxUBf/6ehMm0fQK7boC+D8kX02hiHeKiMdGGbgY2Iyu80C70j/D2LyIcYshRPTsfj3JJvQ0AxlgHaewMFNeK8vGHSh/j0calXkOMVBYJSvvDHCZ4JeEhI3Pbeqpxx43c2DgLL6nyPOJvDif02Dek8yU7H+josMbUc/dB5yyE8wb6knuULzQwknwpEM5BgxouoCH3kDoJdlFDBCqVyE+i0ywjkaonRRO8LbPsC2y1c+Vyly96Xgyo9er7IH+qNpBRP8+LuGWib0MnbA4ryJ+lb9G8q5s+cu4UVE/ncOnHn0an//db2F21yGpBuszFGmdD+T1wwEarR6uX72AAuroNqtoNmpS1MDWW7wWRXkl8dvy0BTEaY4bjUq300aqtob6hXPA2gr6wz6uN6q4vLGB5WYHuXIFO3fvNf1U9dTYs5PASuZXGL6eHJZj5RKymRQywyFOHj+GJ558EoePncD/+7d/ix/98PuYn5/DZz/3WTz00EOSz9dosbk9GQjN8uF/zHsjcJOjxO611SYj10G3N8RGrY6mALmmhG4pS8JQzHi5LAUVBHbME2RP1Zs3bghYpWSG5NwYCGMeHEPEBHiUPmGLLYZEx6enkCkVcHnxJpoMzZFmFBusxlz1qAk0dFNzs4/lipjI5NFcr0q3C4wV0IS2D/L15J605loNkO0PMZ0rYDpfwvT4hHSuYA7h1OSUiBvz+fnf+HhFikLYpkxy4IoFbPQ7qPW7aIiu1qg1itgaZi0NU5grVjBodiSs1c+lUO22RWZLu0WEKRTG8gSOV2REPC+QIDidw3SuiHRXq0Vrgy7a1gdUw0rKOPF5WZn85BNP4Dcv/UaqifmRIoAsrAcb32sVLt9QzuUxzl617S4anRYI2Qf01IVFdHHi+FDj76QqNp1CrpiR4pFTR47iyNxOTJGJrHdE24/5kTm7qSjf0W1vmu3XmGDXwK7d45ienMJLzz2LndMpfPUrj2Kswhy3Ne3b2mcvWTPYcrDbRUzjzSyWOcAqn6QPF+SsqfdqvVXt7/4asyfyGX2VJuJcqiBT+BU7kG531FZuw9LZR+gSiQ8ZBX7GDMq/Cq7dxOnfXXNOAZmUKVguHnuP9odk5Ad49rnL+MmLN7HazKGfLghYGrA/qdhIXfXe85J93JS3ZdpBE8VUB3/5pw/j4ZMVFLqrKuRrgrp0OiXzhQUNEr4ns2GdG5hzR0YmXcBqDfj5i5fw5vvLWG9n0E9lUSrmcOLYfsxMjuHKlVu4eOUOWgP2Lqbgetb6W1ulZgCedLP6Ael0qP7MvNroHFOEJD8z3zdir4JODEYdRBOnuop2vrgt8c1i6T5WsqPg1843d8oiAGdnkkG+LWFP/8Dw9X7fIrdhoDR6lsBx83UUA1d1OMJzazsGbwSwyo3F5/zIGR4ll2nRi5LHZiNdWDmwZzFADOXQzMBEazveHyGgDPdEciy8WCQ5Vv6zsI4jRFGsD6cHfQiifNFwrEJnwO5LDgyzDkH70giY2vWiNZQQfo7Gh6HVEQ00G6joYAlsRPQmK4bwwQgnj79jcC8aHKPyY2Je13gup7lrkmP0YYdNVD0SA7kYvY7G5iOvkwxSZLjcGo16DD5ISU/1w55n5PnsYFH7FtO94TWlMXLQT86mSZTskwvIvQnRvBoJV9tro1kOE+hVWJcAK5/O4bFPPYXf+/p3MDazD+1U2dg/1edLD/tSkXn5wlmkO2sY9pvotBvo9lpatTpQFk4YP4I3C1/63HBtNHsd3Lr0Aa68/ToqbHyeTeHG+grWOj300vSwU9i1sBOTYxPCkIl8arcrxQwcF/VKB5KjJRWk5bKwS7k0cPexY3jgwQfx81/8AmfPnMbx40cFsH7lK1/B3n37JYzbbLaFLSNQ4+IhgGHOlxjzwVBCqGTpGJpjcnO92cZmfVN15qpVuRf2Bc2xqKFUQqfVwsrKiiQ2k10sWFVpVAVdyEk/WVoS6rkxLDo7OS0zwfDtzPwcxudncfrieazXa/JaYYjY59PyOnWZqEGnZz9TquDA/C5cv3Ydm80GBsUs2mkyPrrr5VwnQ23Cy1Kt1xtgR3EMC+OTGLQ6wlYeOHAAp0+fFhDkHS34MQQ9ktPEPMBuC1X0BCxqAUFsW9zj47Mye3E6V8Kw0cLK0gp2zO0ACjms9Zrok+pXV9tyFPVZtKgmXvda4GFq+cMBishgrjiG+tKaiEinJ8pYbTfQY5qXHYIcD2lYlkrh/vvvF6P40osvSUHK5MSUrJW1jQ10GGbOKTAZy2QwVSyh1GfuZBvVTgsNPi9FmQmmma3l3quDFmu/00/1JRw+NTWOw3v34BOHj2Gi2UOm0ZExyPN9dJTIAjAcbsUsBPdE5kPCxlQLmVwGd5YuY2aihT/4+uOYLLPqlCCuJi3vopPYw6l2aI2gIlkTnG0z4AaYI7ErD7XG1j3w6M3nFp05reoX8DkC5kIWIp6n0LZttXsROlFn2zo5CJD3UKl0L3P75ZWz/FlDd7ommHGWQSo7jutLffzjv7yLl95axkq7iE66Ig6wpOGy1VakQ2f3L1Wl/hl9pIdt5NDEH3zhCL706f0o9Va13ZqMi7JwZAEpMNyntAnzVcUZ5d9ZQV/E8ibwg2fP4PSFGhrDPHqDFMbKBZw8eQCzU2Wc/+Airt7YQLOTl30jOcUR++ZtFzUVwA9SBTGjdl8ddstd83hjcOCGREGywpF36+919lk+a0SLzNgjy9lzBjxs1SWjMtKiK/75Q88pP+v9fcG+TjqA4dkkqQdmBwj8IrDqkbVtKjn9/mQdGkBTWxQzgFFRofxu1M44uxaycknckPzZt1ASwIXPknwuSVzYphI4vH+5nms5CqE+2notLaDemUY9BiTly+VfIvwURBltLuLCJd3HToD5WaJmM0l4WdWqP3As5zGqCxOCFHkg89IiajFgr3ig+UP7AtIKNt2AblDCG46TQmL0LA8h5ERShiTujeb3Hd2/bQA1Ek5ZunWPgRf/5tUt4kWa8J8/T5QgHMgyeIJ4SHX6syQHVlTuAyo4BnLxGDiA82tY4Xf0SD7mjtdVINPpcB2x3pA5b9SH6+Opx7+Ab/7Bv0NpYhf6qRz6maJ4mOQUyIxcuXge7fWbyGXaaLVY3NAWloxMlbNvDuQIktrtpiTk899zZ8/g9TdeRa/Xkuo+blzxDim2aHlXpUJBGtVn8hTOTKPf7gjAIrNVqYyh02lrSBMZjFXGUWDvTfEAh+h12li8s4jZmWnMze3A3I4dmJiaxDe++Q2pHKVWXLvTFSDHbg68L94jK1MZaib7RvaOr6P4J19bq9clb05Fglsi2cHYCztEsCfrrZu35P1MsPd+ujLE3JTZNJPHtKtEKoNyroAdk9PS/omVsFwLc3t2Yc+Rg3j17TexWq9hyAINWb4qeRqvOp3S7DCFHWPjuPfoCXxw7hyqjbq022plNMnb5UK0WEJlf9DtYiyVw+7JGeTl8O7h4MGDct8XL17Ujg+pFG7dWsTcjjn5mQC/kxpisbmJZoZVnJp/Z9lCwop6MQ1BJ7tJzFUmsbm6gcWbN7F3/3408sBmr4O+CYiKE0aGK3DQdH+qNpsYZHaRolzKYIipbAEzhTJuXryM4vQEMFaSHrHU76J9YJiV+4jrjmzoI488grfffBt7du3FFz73BWGIF5cW8Z+/+/8gV1QZpDyAyXwBh6ZncffRw3j3zGlcWFxEM51B1/rOeqqFyCZF4rZk91hE3Zd2TcViFnftXMAnTt6NXbkKxlsDZLtdkX7R8tW0SL6QZeh1uiK6zUNlkLEuAcNNVMqb+OJn7sHMeBXorygb16UMSVcnO2LkAgYnorhsi6t1V3kRfkkrLNvtMfUVm7hYTdxPQrk49wLBnBwmThIFEkbhYRbat1Hb5aGfURvtHoDV0I8WyQSMWp+9mAXsMEe2jLVGEX/1N7/By++uoT0ooJspY2g5cRIKjTpImE2zc0HEmuWoYO5cD+jU8NmH9+LffO0ejA1XAYa+pZBLixoU82Y0XxCqX9mnDAnKWKoBP/jZWbx3cQP9dEX6JE+O5XDfR05iemYar/72dVy9sYROqoR+uqwdgaJNq66PYjYHq5YTZnucI6VSSFxrcVjP+wJ7tCYJJvx9SfJDjy4Fg763ZI7oOFsWE8+UUHYkPP8UYBooiiJf8Vkcnskh4HHwJ+dNAAaTREVyHbkEibckFBuXzao8UkJYeos8hxT2KfgR6SaeF4FWrY59WMS4VTUiBK3+bH6PIXAO2TYfc//X3xeCueicTzB/CuRVzouv9/qB8FoKvl2Gys1AjGl8q6uKhu25gJEL73+7dWMkZTQ27pTL85KR8zcl0WCIZEPQJrIJgdEIb0DERl1t2f6gyf8e49Zf6mA7uIrpxXCROZJVAxUejbEHGRokXpCJr7Hg36jn5HIM0aK25tO+8MJNEi0Gm8BognWqoph8OJH+HiFQo/Aqn1HDRZ5HEZjLqEgjYhMi79pAr1VnjmjTySZgDgo1xdrod9oY9lJ44lOfx1e+/G3M7DyIXnYcgzQPevYbBG5ev4aNWxeRzzbRJkPS7ygb12dSMTcfNdkI3Fryt1argVs3b+L06Xdx8ex7kvSfYpK/3BZDo2llQPizMSJj5QoqExMSMqEGGlkyHo6ab0YZlC7arS6KxZKEKwkvuPbX11YEXLEQYmpiAvv27BZ25pHHPo39Bw/KQbXZYDi1JUwbCzF63T42WcjQV9mRVqct//aGfbRanSi0SpFg9mDtd/icBK4D3Lm9KOwgDY96tcpGCuDh8+SySIuCf1pCsfSKiukcitm8NLcn08Q2YbMLc1jYuxcXb1zDlTs3JM9Mw4LWLFxyPeL8JwLBidIYihLebaA57KFFz9OKlyQ3i4YtKp4YINUdYCpXxEJlEtl+H8ViHg888ADu3LmD8+fP49rV66JVR7uwsLBTQu4MS1YHXSy3NtFjqhDz5SQXQ/ucKuOi4QGuq7nJadx/zylcOnsOVy5eQnluChv9rgBCDQ9LkkJ0kId2gfPEqtj1tQ0Nxfd7yA+Aw7v2YCJbwJnT7yFfGUMvn0WNOZkElpaSzaHWVmAUfU3j+NHjePC+j+OFX7+A3bYGfvXic3Kv5P0KAE4szOMbn/scOo0GfvCLX+DCyioa3PcRFtEiLWGdxNJY2rbIWvTRT/dRKOexe+ccPnbgMA6OTWOiD2RaHXUsCF7T7OyqKRG8Nxkz2dLs7NFBLlfH8cNFnDhWwkSlg3R/E+i3gAGlSKyClXtCpCRG00Giw9eBnDBy0vYgfq3vK81oV9sRXsbxnuSFkYXSQ0bTL0bzp1SLU3g1OwDclvoBI0lZEaOm9tRylhM2XsZAmAjNcRJAxd6m0t2ijMGggitX2/jbH76B375fQytdRm/IWdM91pNJsmIIc+w1D1UZSsFSBM0C9Fl81cTv3LsD//5b92Eqs47UsIMuc1Oldyo3DTUWGUXgvufezWKQKuH6cg8//fUFvPNBFb1hXvbX1HQZJ48eAB3OM+eu4NrNNQyGefQzDPlqOoyOtRMFcatFdWS2CZdZKD2SHrGKb50yD68HjJPrsBkYGAEgJiLs6yMGP35O6rkTAURnne0NYRXnFmIhER4NP3cE1Pl5bV1nQrCZxAJu57zIIwmSRs/xrVprIbB0gifaGwlVjIAn0h2d7CubKMqMrxNFuMNfRWf36Os8NSCIJjoDbXjF51mAdsCCR2Nj60HC3v5eKfLyc0DTo2SsIiCnYeQRiBNjv5H7DnyIaByi8fgwIOdXSHoOthOVQHYR0GBReXl1lI9mjkxa8iJGgwBeOs7whd5k+ARxknYi8hq4uYncj0hwcXvjqWkpbp3se0u8FA/DnikCgsaCSRqL2dMIOAZGLl60ev+S2G1iph5Wce/DhTI9f08/a3Qpx5A16JkZVMJaBoEUvw1SBGNdKTIoZgp46IGH8cUv/yHm9t8jnqbceyaD1ZVl3Lp4FqUsux8okOP7et0O+vyvr6FLGubq5gbOnj2Nt996UyolKbWRZRm+w2kDJ/4bHs6800Imh8nJaWQyDPOpKDGZMv7LfDOOU7fTk4ORBwxZtfHxMdQkj21TDlLqzY2Viti7bw9mdsziS1/9qnj7rCJlvhtDoTz8eb/1WkNy6BjCldQispQCRtsC5BrNhmnmddBqNFBbXxdQ12w0FMRZcrbPqfS6JctUyCHDRqyM/fJZWeU4TAkjl+kPUUhn5Fmp73bfAw/i2L0n8fOXXsDpi+eE/eRAhfprcn0eFvTg+6ofR+aNxQBd05ZTKRIzUt63VD0dDbEWxjDBg4tacuUSHn/8cemQ8aMf/khmpdntYG5hJwrpHIa9IXrZNFY7DVSHLfDM6/Na8iia+2aWQCRnmPC/e8cCDuzcjUvnzqPV7aI67KBlkjicW5FOCUIxciAbs12pVFCrbpoDR1DSx0S+iAdOnMRws4Xz5z/AsJDHBnPbODaiF8vD2owYQ27S1msfPv3oY3jmmWexvr4m+XM3Fm/g9Nn3hElkLtuesRK+8dSTku/2zrnz+Jtnf4Jl5kbawek2KWlOlFnhODC3jv1rM5ifmcLdd92F+/YfQqnRQbrRRqZPGRgPp/GZteWTuW+anJympuM69uzO4MjhccztGCKX2gR67PbQUUAmDo7nxChw1qQfMySKhqw8T3rsRe23IutNb92NgQGfKK+O9zRggZK6mLRrDDFGDH4UqgmOx0RCuLIH2qM3dkg9amJgTq2i/t8AnoJD/VmLdHLoDidw+swavv/zc3jngw20oJIjFPpVRo/3Fx+sWrxG22dhKetEE8lQDXrIDFs4daCMf//tj2FnmQUlLdlf0qWsz/CqRmykyp7i6NlJXL/dwL88dw5nrmyiM2RRRQ/zsxXcc+KIFLWcPX8R1xfXhbVLkecV265OjgNOfWKdL9MR8Dqa4AA1h8SK/wRcxEfLiA5YyApF50cCjOjasG4E0d/0gnHRdhwpE9sV3mWCQRoBUuY6+UrQv41G3fRvMfERTXAESkfZPV3RGvrzwsJQrSIJJsP7Ce8jxhe6V/TnMDf3Q1BNBE5Hn2WUbYvXW0hEbQGlAS5w/BK9xm5WMb67hjYW8daydUE22Bl5i7FYZFCANpPO/BqRxEucMhVdLujHugVoB2xrOMYjjJx+hi0m2buekWC0rXl73qfRToNY6DRUI7ZDyM8MDb9ErqYtGzdwNkhurIJFydCfPkwMbzQngf3ytEJSF7UtAkMbThOLZ+4GzJnAeM3a+yyRVyrsQqYwXkThAaEjYyKwGbbwUcFh2e12OOkdW2l+kPAcLxBfFGbP/ZwMnG9H4Ar04rCqHKKG6nkVgiYBolKNl8KDDzyMr33jzzC35260kZdDvNls4MLZ9zCRZRVoHb0BCxH6wnL12fC+o50HqGr+y1/+DJevXhKwRxAn9xzID0j40VqnSS6DbGblWUrFMsbHJyJ6XdoBEbR125J/x3XAzgYEW7wGxYDZiYEgTTMLBigXCigWi9h/cB8+8cmHse/AAdQ2G9INotPpSWiRQI5AjflwvC7z46Tylrl0UsGqXR64fihBsrG6Jp0epHdrXgtCCGJknciBxANhAOSzyObzwkAORUBWmRWOQZ7gjXIwLTa4TyE7GODej3wE3/z2t6U3619/72/x7IvPC5snLFMm6ANoa1rySzwHg3nrXt5uu1jYOOkvqzSdTDOBUS6PKUomcC0MqMlXxu6du1DdqErBxr79+7BZb2jVMFkagj4MsNJtYB0dYcLk2pbi45EkPzh53bFCEeViScLQjV4H9U7bPIw4b8SNR2x03QpYJYOQPyoBO54vYd80+4y20Op1BcjVuQ7YrMDvwzxC3ndlrILPffbzeOmll3D9xnUp7rjv/vvwxltvSasyMqH5QQ8n9+3DZx95RNb7Pz37U9wkwLfiBz0MLY9EzJmuS0nYF5kOy6/iIZRNY2yihGP79+Fj+w9iLpVDttlGpjdAnsrCXNMiVZIxcKe6gczPSqfZxquJiUpdmLl9+wvIpWpIsU8rQ61k5tQVt3wnLy2N5YUiUOZZ7u6Wy78Gybz41OypgyoZdWfjjNmU6KwDRctd01CdzVHiTFTZD70vtZPxyeQ/eyGCmjAXVFX2rCeSOnkMhhW89s4y/v6ZMzh3qyc2pzugbBJDbe4BG+sXgB3VCnQ20GGJPbvkUbZxZCGDf/ft+3DXdEuqg8mFSLoNpZLoEVARkrly2TGcv97EP/z4DG6td1W/bzDE7I4xfPQjx2VPvff+Zdxc2pA8PmaIRsnnlqeqa1vXjo+jniM6lZGshPO87jwYtRAm/QRj2S4AACAASURBVI+83gsQzI76Ya6sm5+J2mrSmTgp0JP58kkzUOlnY+QTxJPq54UwyCZl5QVyPrUjwMAja3YJB2Th2Rl9b0sjZp98TYVnpAL+SEIjJE4CVjCU59DzMiwajK8bhkgTmMmAU1gFqvcRp4dZRbTZgtBuJUFd+LPFl7dsGHlu2QMWRneAZ5HFGBzqgokEfc0d0FQuVpqrR6QKHQqGI4LLwsmMKGwnxG5IV9eEr0mfl6efeELNh4EovagqbPNQ9Yf0nDKPZYeo1rXbBExFIMyAjVzb89U0fhyGcDV8EecIiQExqpQVl0JjmhaOegCalyNaVIOugJGRe/FFGeI+B3BBMYEemP58WhigDrNbTt9gsSeii0TBpyd7stuChJR83MyDcqvoLZLc03AmTjw4p19Ns8/hqrAfzs5YxCU2MjEKlUYxctBbUjIBHZNHOn184qFH8Uf/7V+iNLUP3UEBrXYX58+9h4l0Ff2BFTtQKJkh0FYTjXoVly5dwE9/+gw2NtZQKhW0S4ZJP4ixj+5ZgY37sKObjAK0k8jnC1FFMueP7Bs/p9vvSiiQrFSxUBRmjIBrbW0NmYyGZKUooVzE2sYaPveFz+P+jz8gcgbrGzVsVlVHTcPAbTQ6XQH02rmAAq88bPvC8HWkdVcXrXoDy3eWJOwnm8R0WyUPzb444mTiCN6kApVFM8wBlAiO5tGViiUBT9c+uIhSOoOxbFYEbf/o23+IhZ278D/9h/8FV6orKExOxA5G6ET4h3no1dZlGNJXv1THVzGOBjXJ8pYGGVRyBRSHKclt49+nd+zAvr17MDU1jXfeflskXzQpXPdJKzXA9XYVXcm1YfhJc/jIMkUi1e509QdSNEG5GAlRi5zLVvFvtRfb/17um8tGPQyUMjnMTE4L60Gmb2Ozhj7vwQCtYa2IJbzvYx/D1WvXsLy8LHN694m7JafplVdf1fy+YR+Zbgf7ZmZkLMjI1voDbHTbIjvhq1I3kB6GYU6vT4GOq4a1s6UM9u1ewCfuPok92RIqzT4KFPE1E5C1Pq35LIWcu9JWTOx6v43UcBXl0gaOH5/CkUMlFHMMsVa1+EHY2YymHoQoSWggq05NaORFxtqkPjQz3MPzPEnMaXRGz0AY94MUiEfALZRHkOyqCJSrLYoLsrSCdLStoYAZsXXqiA3Yu1SAIhlJA3WiXTmON965hb/+h9O4tAw0UyUgTXDHz8+gS23EqOJ1tOuJ9si2ll+W3C6nhjCRHJ829s1k8Bd/dD8OL/SR6pKNNxWA4UBCtZ1BBv1MGRdv1vF3/3IWtzf6GKTKGA662LUwhfs+dhKNVhOvv3EaK9WOyIuArLUA9diWur2VUy8iNLgP1bbquWSMuaRAqFMUykVEIMlDrJ6zFoAYn0s/10Lb6WeCzI97mC4ybugn/ps5TuE+NCZfckQToD1+vjjUG/5O7seBXXBTI3lY4ZmVkPyw4zPWxAvONr9cCAIjNikQClObEmvGbbk/C/lGZ2NI+AT7KzxXk88t6zrQhgvvTW2CVqDGTKGzb7pOw8+O2b9RGbXwbE9+vu8zxxuhLY0AvoF3X29ua5P37WMokZ4wtMqNFyFOARBbQ5T+YVsNueXQRBMYLlHNE9MBDj1E126zwbJm0GGE1T+H/8aJ1VqgIJVLUWl2vNmiwyFx4MQDr2X+kSSKKIub4Y9u20uaw3w4B3LxQUZmSPXf4pCVezGSsxLQpNpxIUaY4YLzZHcznQEzqofAKHDWn6U62BgcZRxUFoDN4tmU/f6HPomvfuPPsHPPvWj3svjgwvsoUi5h2JJuDmTj2MB8Y2Mdv/71r/DGG7+V9+VymagSRxa2MBnGEOlSjoCG082+YN1ATU3NCEiTNj0Wgu9221IAIefYYICpyUkFHf0+VldXZQ6YdEwWje2UMtkUZnbM4KnPfgapTE4YNwr+sjMD2zrxUGl3+8LQcTwIqPnF65GBZIEFw65k8pr1OkrZnMiJEAC63Io0XicoZTuwSllAm7QqE00zWmoVAOU8sl/r7oVduHn9Ov157Nu1C4N2Cx8/9VHRnvvu3/0tapkBMuNj+l6e49aHVZJ7ycBJYrY5Va4b5UdKRN2npRE83yMN5qOOJSmUB2nMZIsYS2clv41gTPT5rIghk2FHCtUYI/DpDoe42VpHk9WX4qn7GRGHZqIVaUUIIozrHHhwGIU7+l8Dcvpmj8WxmUXGCjGY26htqeQTIrFcU+OQ/srslEGQqszk3j17BMw999xzAsrBKtlBF4XhENNjFRRyebT6faw3G2iTvY+CYdYLU4CcfmB00LrHZFqWg3QfqVIGC/OzeOjICRyd2IHxdh95igdT5iNFmRJq42lxjqwJto2TvqctpFObKOSa2Le3h+PHpjBeaSIzoO4fw6wa0nZQGdOswUnrY+UD7DYiYtcC4McHscpWAW0WFpUkc5OdU2da83SiKIuFZCyHxfT5LJdwi9NrrJT2R5AKBAVxZuOlyKmAVrOM3755E3/zg/dwq8YepuPoDf0MMeZspBAjBoyyTyW3L7ab2sLQpWRYTd/GzokB/u03P4aP3JUHupvSctBt3SCdlV6t71+p4ce/OI+bSz10UmVxenbtrODeew6JDuWb736A1WpL7jmVViZOowi0rerMB1na8WHtERZjTsICBs1j9X0cO/uyrJ1FcyovmleJJUXbaKQIwM7NeI0qYaC0TczG+d+3Tcq3TSuvMTAS5s6FoCL5ffL4i0ClE6rBGglByAhQiYxGvNe2Pe+ETXJKyZ0KHRYHckkgFZ4vPgbRWIVAOcEChjbLnylU6QjxhQAjJ4ICkBh9TgIO6XtHnzV5T8nnd/CVHEM1mTrIYcGM7pOwLeEoEPfnSz352GNDf0BvIOse7HY3IWE8C/0kQZ0svUD7Jby5sJzYjpLYsIajHYEvXRXeqof3GC585idxEJm0PlKkkGDkosEZqWQzIGZ+qRo+faMj5jhOH1bMbJN7FxUzudGMV7weVqEzHlfIjoBKB2rGABjZrKPiMfHkGEVGRCscVenaE/cH2nA9k8F99z2ML33525jfeRQ3b6+gU18SdfROl0CujnPnzuDFl17ApYvnZTwJIMIwtrOl0urFAj56voxwHyNAk69jEny5XAGBBb8IspgLx3AWP4MsHMOnPH0IONbWmbdiOZTC0rKiMS2SD3ffew+OnTihbbekiKKDdotVt6xY7UQ9RJ0tJljoME+u2cBGvSb5XdKiTVqIpUSDS3Nr2J+T4q8ZYeDoiUmv10xGpC+ohadgQ2lW6rXNz82hur4hYWj2z2xvbmK6VBJ9t6s3biI1VkSdSfUW7pcuAsYii1AqQ0ISYnZhTR4iOnex7VAJDK5rslIyt5bLyRy9ciqD2cIYikPN2XNBVLKclfFxkVDgGHmf3tV+CzVQKibSzNUzgmFGzrZVEXokJ1zBkWOXMGzxPnEDPBpiEYNla1au4QUOIuJrWozmYeulR5N+aYuYN7dzbh733Xcfnn/+ecl7JJsiVTaDnuT2jRVLos3XlPxOK0ywvBRnJeLdnbxXdywJcodI58gmT+DE0SO4d34nZroplBusaFWml44fmVnZemwnRhwnBRLkP9vIZlYwN9fD0SNF7Jxj8K6G1IB9NkwoOGLfLC4mBjOBotQIxf+FLIn1ifS/a9K/gW6TIyHQUUDk2m7GIjmQiz7S2Q+3efqROhcOuDQ5m0ada4xrZUCQnS5hvZrF8y/ewI9+dRk3N1NoMcQ6KGinB+Ww4lCSjpjZJ7fr2kLLYU80CnQ4uF5E7biL+fEu/vSrH8XHDpWA7oZUpetqyqGXLuO1c8t49rmLuLNG9TnqwA2wf888jh3dj1q1ivfOXsVafYAeSQqJ9CjMUjYwsvraZSP48nC83KGnQwSKDPJESfDleN3Pk2jh2d423bzk+RfulZjN4Tzawc57Sy6TACRG4CF0WJRN2HqPUVqHOkr6XuvmYGvR7bvMlLOQweeHYCUMN484S8nzKkFGyHN66zOPPgmbH57Dmrvoa1K3xtZIQGijksDMgVN4z34dv8Xk8yRf6z+H7cg+jJBJrouRcz54Tgfi4TONMHJe5JhgHbcDr/LMIZAT5iekcG0DqqCub07hTUamKQR06gWGq06/t5RcvaJ7jA6kZIL0FXGhgSsv+wERV1bRoDLcUijkRBzVdZ/kcEkAuXCykodPPOnqCfigJr0BR94eFk08vJkoAzphtwrbCNEzh+1z7CKRVxdbMpkDf2of+dHFF3jzMuHxsuC9ikAm74PdBAZ9nDhxEt/85p9icmI37iyxzX0b6xuLePHF5/Dab3+DanVFDqY4mV0NrzajVizjCyhKRjZxS8m12mZz8fUMr5ZKZQFz/HllZRklCgLnNUdOAFOrhUK+gGqtJuFSpfdpzFmNR3Ywh4npSTzw8Qel7ym1omjMu52+gLNmm4LBrEbVw4/fU+S4UWdXB2qRdSUnzjc0+9UyH8vXCpk4YVcsXE4WjLpyY+PjohnH6lLVCVLgMzc/L2FiariJp8RCjiHbcLEgJIvCWBkbLeqmWZ4KmzxYj0POkxcBcZ1TmoV6iiJuHEypznXcUkfSB4IX8KUlZDCbK6E4YJdQnwPIWPKgYwss1RgDNvttrLG0osicJR0rzQW1ll2J+RMWOWCF/LWhkfK9FHq5tmqi7SGHAMfNye1gzct6inVTg7/4iifbNMDs9DQeffRR/OIXv5SK5TSldbRJVQSutBBJBVylU4aZp8THhkhF09dM9IVgnnmIDFumSznkJ8o4sDCHhw4exd5MCQUWQTBEKNfmoaqK7XEYSPIbkEqrQPDkeA1HDhZwaG8OhVyNsDpmV7z/YBR28O4PEeyNzUs0B/Y39ZLjQ92lmayIrEdtSYrmCrPAPBtnzjVVxteVfpd0Xv3vcYhVGDMDjwQV/RQFdcewUU3h2V9ewE9euI6VVgmNVFFmI8MoCbsiMI/UJEH8YaIWsrbOdR9ouMr3ZiySrHuZ/Zlni20Bch89VEAWNbSpIpQqoNsv4o33buPZX1/Cco17LY9sboC77prHoQN7sbKygbPvX8NGnTVhBWmpp86CAzl1ztyJ8DBvdF4EOy7J1IQALgIRoR6anW+hQ6TvkbKhSEA3yixOAC59rcrd8CvtofVAgD4CfO59hZWPYkKVdGDV/XbOmO9lsQHbVdHaQIRadV7MMQJ8fCUZ4HC7EJIu0dnhQDHQmfPzj+8LCyfCs1qvNRrujNZMgo0bOZv9GQIwlPx78uxyO7/ddcJK1e3+7md0+LzhfYZj7s8dvsdxh+fIed190u5uB+ZSzJGLJlqUJJRuD7VgwpvWDxsFch4ujXPhzCiI0VIAqGKSo4yWKnvbAo8E2tSTU4fCPQpju6JKD03CURYq3i6et6ZGfetQ+wCEOnE+kMmTNCrjl/vYerEtSDsylHFlrpiOMJfAE2m5ySKhVn1j/BEKoNTehQUO4T3omIm+lfX7jM959YglrNtTsd9uu43jx0/ia1//AxRKE7hx8wq+//3v4b333kE+m2EfdwF/+szxHFHY0OUnonF2oG4GxCuBtyxYy+MtFEoiN8K/SxcGhk3zWWFSOYYMv3IDsyCBVbMCyi0vTD+TjFkaR08cFW056Qsr4VPKSg3Qpt4ZwVuXnSjIXg2FratWN6QiV0AuQRMBWy6rla09slVAhnpxfB7rLqLyMBo6I/s2OTkp2ncEWjy0qS9G0VwCidW1tSj8LNG2vvZUJXjqUViW+XYWQmBxh4dyRSbCOAUlTjy8pfPrs0y/IhKDNIeHRpmv7/Y6UkVb6APlTBaVTA5Za2vFikvKsLDvrRQEDQdoDXq4w/yiUk4brkvrLv1cBYmRxdN78NCH2YFQ8DJppNzIyH6QBR+kAZiRH9mJ0cETv9YPE1vy0TW4D4qFAo6fOIFz589JSJ0yEVpdbHm1vEcbRwFn4llYdlfSwbCffYyFnxHdMdv9BCuc3UwK+WIGexfm8cl77sVdxXEUq01kPW+OoC3jYTJLfWAWp8wz9eRqKOQ2cHBfCncfL2O83EKKEiVSAGFsm4+64gszmPZD6AjL987QOUK18KIlX6ulUJFwgrkeAZ44D55rqQ3Xwr2dxIg+R3KA2oDomtXwp9jvzDhW1nP4px++gRfevIOlZg7t1Jjox0WpHSKWxb1O/b145kWSyB40sp3yGBpOld/Z67WqnXmhfcyVOvjOV07hIwfzSA030U+V0eyU8PyrF/H8b69irUWlzBwVg3D3sf04cewgLl+7jtNnL6PWpCxNQXL15DHE/jpfKJ6Z7v+A6XGJCX2tgQdjj3R9Bk52AEi2ylFYuo4Nged5u1KGAzuvVI23oJ95mhvLz8tKtwk7J0Jm3O7H3+v5rHLfomUaP0N8luqr/eckaRHu1Wivm8fl52r4Hv8+LtKIJ30LSAqqpqM9rzepdsdSO8K16Peq4xeTBqHNkByxhEiuX4//hnmMfr3w7+HZ9WGhVRkLL0oK1ksSpG5379GzJaIayXvQMHrsYDuQC4F4iGFGwPJTjz855OJW0V47TMxbckkOebOgfK+w0KIFDz+qliUrvOTWLGwTV5DoJg3KSaPVon6xsve+mTXEIovGdrbm/WquQPzlmixWsGB/0oVlCdcjvxtdBL4AQ0AW/W6E/VAA6oYv1qhT0BOHI8JbC3yxRFKotPeysv2QhRG4azA91oyzBa7LPGDpXLJEjbxQ8JJHpbkHmq/HSs4e+j1tXUOQs2vXHI6f+Aheeul53Lp1U0EUQaPp/qnXTGbBuAoDB76QnCWScRLWJoa/4UZSssXGbJhCpTIunQhonCkPQnFWvpeVqhPj47LR2BOV4VA/5xVP2npMDTA1M4W9B/YLUJIcMK7FvhY2kIVjCJJMG7/frNZE7Fh0sy2pXViXfAapPLWm4rwDUfSX5t0WZkxBQr5z83NYvHMHs7M7BMgRGPJramZa2MvV9XWRKlGrCGHlsqzkY7cSDn8hixRzcaztjYMh4QSkv6dmQlDbzMoPggWkPVI9rC7eKrXN0mkUrINDl10ueG0AY8M0Jgsl6XM6NzOLNjtb1KjLV9RxyaZxo7mBRkZbtmmxkOUUynYxA+L6j4FhjQ4JKZawROTwkAstv7l4fujI7FkIWb+1fNNtnCyv5NV9boKgVlVMFlZCms7iydhBQuUW+dPG6ZLyQRZCC6rcidrCDkQacwoGs4IEVWtPCkt4CxRqzqewY8c0Hj5yHPdO70Sx0UOq3RFhWt4PW+Tx8ylrQRvRk7CgOq6pVBPZzDLmdtRx6uQE5ia7yAypM0fRYAe9tnii8TC5kREg510UNMQZMWkS17U8MwPRmjdM8WPtdSqhRNMnc8sZMx2h7FHcsUPxFJlaMkIcDzJ7aSBTxu3lIb77N6/izfcbqKXK6KS0W0JayNE0uuyoIEBJGXXfG14V6xqUcXsvt3mWZO6hSmOkCeR2Vrr4zlc/irv3k/PuoNWfwIuvXMPPXz2PtRZzQPOSNnn86B6cOHIEVy5dxelzl9DqsWqb4VfL8R0yqUKd3+gAtfBzCICc8fTKy+igtmh4pJsWiNZKyN0L9KK9Y8UIDpoktYf6K1roo2yckiKqSECh9bDXtvfpNEZuG1ZJbWV8JspsCTi1LjFJtsodNAM3W8CMnVUudmurU6MXJp/kHQ2SgCKZi/dhQIlnDh1bcXiZsiBRgaiKIMpdjwGRPiLtnzvD/OztikzUTsaRte2cTr0vW5rWu9nThuQMCyBGcnzD0GrC7MVryv7w4Z9tts128nYgzcduBFRKyoKe937t8B5STz/2pGY1BKDHm4W7BKhCI3t487qVEVKjJeNihzu/D6lafUKvkHK2J/aKPPlTjL8ZRLmihUq8v5w8MO/CbyTi6nXBR9ycJdvyvjSlwTduXAn6YYtMjDnzlwJGTzeZcUMixaFyH/KcMhZh9anqTrl3FnsQsfGIPDELVTuQ1Tu18SGwCMJD/FARrDRPQDxkESV0d97nIDYevGlf+BqO1ERz9hjVY4e/Cxr22sEQLl736D5s0YYLKvRq9FlsvuzNBHNU8ZfcHcsVYaVqvpCXEGyj1UCjxnxHqyaMyq4IVLXV1OGjRyUMyko4raTTHqzC9PV6AmA60ptV277JlayZO6s15cEzaXRzTFYnE2PFJy7waMY6n8vj3nvuwdLSshRKULet2WoIO8eQPsWAF1eWtAuEWTuuE64bad7NXC0DS+Lvm6QMD1ZynIzyZNMpTEyMSeh3o96Q3K9IccArn/VItBHUPUo9PxpDKvqrAaSo7wC5AVBJ5zBRKGGsUJIcI45Jpz+QVl1su9UgJ0LQaUBI2DivoLVN7g6TfK6tZWE1hUkyCZME0yXesS72kURdvYZx7kHKRcw3b11Z/rShy+br3teYHqZxJimfY3p6BuOVcdy+fVsKRGRHEPwxR9FFOH3POasSGfTw0/Q5BtSbk0rmLMYnxnDq6GGc2rUXUx2g1BmIHiDZT5FasW4QfD0dCNdZA9h/dQXTky2cOJjHvp09FLI1BRMyXqLNYbS98Mx2yvC6vCerqt4iTxIZa7mEOCuyf9VWCSsnNkvz5NRW64GodRLxKGtRCT/OfsdrcA0bKO2zN8ywjCtXuvj+M2fxyvvrqDG0OSypBlzUl1Xzz6I9ZZZX5RV8ns2WOmFg62NkFdi8KjvTxe6JAb7ztftxdHcenXYPv3rlBn7120vY6JOlyqKcy+Lksf1Y2DWDy9du4v0PrqHZyyOdzluEISFH458pptYJCbNXQSeTUcd0axWjHWvRrRP8SC6d2FQNBcbOW/yEEm2xVJXI1loFubDwfq7KUWc2y1pzOQsVMmJJwOD3/a8l7YsTJLlno2lQ6s94jEwnMHIA7BsHnfI6l8tgakoQnk2yfGG1Jd/jChjJKszwzAh9GTKqVDTgdcP3bMcmhuORZOJ0FpLsHa+phZhJgBT+HBI+4bMrSRXgkoAFlRUWb6uRZR45rvaakXkMWn7xrKT8kQin24T4uRw6Z6nPPv6UqmgF1K17lb65Rx7CsJHrtyUfNnS2RzYDQxgi9+DtN+IcOAdKmlgZsFmR9EgMYgR1O81pi864OfNOLB/EmBj9vBjQhSDOR5bXZHI+B5fsi3pYLuhmn20hJ9nynpOmNxx5VJrUrB6tzm+4UZI0RPxMfnh6iEG7PCiok3wXmWzdYGI4DaTo6xTM6eeNVqHJwpecOZ1fSWo3T4gyIFoc4ErTJrfgsCE4rJOAbcsGdAYlyAEMN4aESdJpYeUKhaI1mB4KC8ferJQjIaCoSrjSvGY5JBQ0I6Xs4jz7uc5MC5ATRk6SvVV6hB0cmDMXscY29g60tMJZXZM+NdXyOQxYAOmOiDsrtg8mJyYxPzcvCfbLS0sCqQgaxyoVTM/twI3FW+jIvcWb2L2raLXRi3Vnx9ZJmgyG+CwDLMxOS+XuB1euoU1jLiL/KhisayLWb1PD7JpLfijHLdMJ9LMEF8MUZienUMwXsFmtStFGmx0kKKKc1apVD9kqSHTDbWyZed66ZpT1iZXHY3mAkbVtsiZiJoP8zmgcEjgpcgp9jkJgGISuwr265cAKthOLIk4cO45HH/4dXLlyBW+/8w5u3VmU/qoptoIz8WF3SKP1vA1q9DiAgFfuHY5XIYNSMYvje/fg/oNHsCs/hokOu0F0hWHmmEpfWR5oAs4Y5uRhTmepCmADE2N1nDiYw4HdA5RLXaTS7ADBhC9j4aw7QxTXlHUY9jQNQrISPXb2Lq4EdblKhp67UmXqhQc65zqeMZDzw1edYAN8bDhv4WqWBg2GJZy9UMPfP3MOb1+soT5gtwa24WN1ahylicpZArZTruuSDnaIbknZMecpvrnAbg46OLSQxR/83icwWRri5798B6+dXkSdDe5TWZQLWdxz/AB27ZzFxcvXce7iLTS7rDBnR5u4iX10fpnddGc6hixKSIjtDkB+0u6F+1vuN9j7EQCTX1tObdCjVdaeRTj83InPx6i1izLN9j4nV9yuJ+9nBBkk2bdAQkNvVec/BHEOPKPxCYVoE9cLc3TD64Xfj2II3VxJcBSeuSNFinbWK1iN3+ugmJX5mje9TcGhXTR6xgRAHb0HTwtzEmQr8RReJxzjcP5D++fEU1hd6mPh2p1J3BGanhi8q6XVMfD+urGzIa6lsDB6noZfAuT0Q8MBcjHSmMXSDanb1XXORhZIYgLCfIyI0jIj4kjZ495Cr1ooRAfRDwwDMxYu9c3uuExem04LWpVcB2MFRh5Qfu/PES8sH+iRfDluoGiQ9MCNOlQYi2Xna3SPcsxFACakTWOgFt+PA67Ym3Gg6dW5vJYkO4oMuvOJgZfE+3DsECmsh6BYQ6lOsUoOnVQlek4hKW2K57KPJDeGqU1vk58QLlb/PunlxM8+ClwdyPmiFAAuYG5MpCjcELrnyAKCpcU7kq/nwFY9MHoiKvRbqlQwvzCPtvRN1YIOhlNZASuhRjeiajWjvB3F/fH65vqVc7aQwyCn2mrxlybNUxj31KlTEvp98403sLayIkwWgeiR48dw7vJF1NiCzNqTxQy1z5nOU5jAyxWRRxrFbA55NoMf9LFz1y7cuLOMVYr52rXsSI2VxCVUaA6MVzOxyMLSISR/ydYE+6eqXEwKXYYB6XkzVJ5hLhETA11GxkK3HF82p6cu3lhFKn0FULKtFzs32GeMesvujMUG17ovKStnIdAwdSAaX2fWgxF3r1b0+6LgYWzM3IBu8Yotp5O/L6bzeOThR7C5XpVcyvcvnMelq1eAbEpyIf1Q5EfYsR3pxI3YC79p11bjMBHwpwco5TM4sHs37j98BMcm5pGpNSTUyvWStfCPdKmR1lys1iZ73EIqyzD/JsZyG9g118Q9x8cwOU4tuibQ0xC5bnZpCWJVrprrJz/HCFTZO3ZzcMrC8J0fcARvLGRlyJNMfFT1P9JUyKWKdP4UyGk1sSZIUmsxiz4qeOfMEv7m+2dw7pRSRAAAIABJREFUYbGL6qCE3pApEpZwZqFdvRd1IhXE6AgLU5j0Xx3cBX9Qf3g07C4/9zs4eWgKX/jMx/Hyy6/j7Xeuoo0SehhiopTFAx89jpnpCs6dv4RLV1fR7LIYQwxI5J6oTTDw6k6xLIZRBmaEdDCiwG1Y8gCP1ksAfGgbHIDFOnS2ni1kJzbQPje8dmS3jKl1tuzDgFAITPzetoDO0HlKAKo4YjQ6OXREND/ZmPQgbBuGFZPgbDuAsx2AS95r+L4QBMU8IO0Yc32DSFgkszUaRk2OVfhZ4edE2oWRHJpArNA8RQB0e0ZP1+oIM2hGKwn0PYKYBJ+yzaxAScC9s6MuDhyNe5xOJp8pBXAfUrXrjJwv5JAajlClUcby4SJZoOEsvidsPk/WSHMs7JxOOxUa646R1ZCejx7L5rbXssiRxrkjiNeKGrSKUhk2tTlGk1o4V3MPLActDBuGArvB4nQQ4oZdlMs9zm4LJppMK8DQJ9NSTrVFMeumE6m2V8GIGszQ8wgPDb9WTEtbrkTYRsmXWeC5eqWoGg4Hu07p86pp0VzzBeMLTEGRhSKtC4J7OVq1N6pXJ0/6IRWp/hxbFmnAzrmx8uvoWBAwjEm1JmU/OPe8BpnQxZu3FchZ/p0eGFq9KpH3bBazO3boGmTokFWs7Z4USYx+KVOq42oHt98Xf8c8IgoH02kvZAXMqWSDrVs53YYYr1Swc2EBdxYX0ajWUGJF6HCI+V27sFRdk+rUlISLfXPrWnazIM8bsGtkqwpIYao8hkqlhKXVZaSKeXSQRr3F/EA1oGxnxoOBuXtkG2V/OMChp00ZlVQKBSZxd7rs24B+Nh0J7QqY4+tkTw3EMZCwb59yKpbvKmFS7WE6zRxG5gXOzeHm7UUsra+hIzlSdvB4SD8IG2x3uMl+clkVF5j1I9UZAhdLDSIAfDaCa18vfmi4/Qltgc/zyGE2GKJSKKNSGMPDD30CFz64gJ27d+Hqzes4+8FZYeai3JIEOx/556OxnFi7y9IE2OqJ5cHUWFyYncL9d5/EibndGGt2UOr0kRMZGAMMIqStxQaSsk7jm+6j364hM1zCnp1NnDpRxNx0H2n2Z2UI1cMSVDqRGLu1etEWA2oFPL3CRXbtb+6o8XX8lTaOT6keooRKncmN84di28O/mSC6RBqYD1dELz2G199ewv/x3Vex3MmhM6ig3ycTZ7mEQeK5ytz4qlfHQbeQ2n+fqxCIu03w+VQwHx+pYncHPezfNYWpiTwuXriAXo8gMo1iCXjovuNYmJ/BO6fP4sKlJfRQFmkU0QRUTyTKo4ojMgrguAc8SrAVUMVO9ghh4GdaKIprm3Kk7Z05k5YwHgAEBUhkljwfw88WP1ejNIQAZG53f6Gt87Hddo8Y0HRHIHqtGbotjpGzdg4aQtYnkioZZdm2gJeI+f1wmRAZtuB1/rM7AvG5wznU3GD+jedAuP/9s0PQ5nshWXwRv9YBfOzYj5BOibFPnoE+ZuFnOrDz0LREPIwxH8m5C4pn/GzwZ+c1JC1HUjU0h1nBnjLLes7SSQzWp71G9thnHtPODtoSJOS57fDwm4rysxieiWPVMUhgkrBkAAUI1z32MC8jTurX00kFM7mPRSxVDj9XIZdhjKtYg3ClAjndmApYHDxpuDD55WAtXDTRa8wgSsjSvEtNRlUgoMm5mhDvINXDEQ7YJOZtF6QRdS9Q7jAK88WhsfDcCBekLFq2/IoWu4c64o2hIVWzIiPehKdD6nhrDl/YR5HG1UKMkl/WlypGDUfy53ijbAfgtgzqNgf8iGHeZsPKXXuYtVQWeRGOarvTxa0bN8R4K41ubIHcLxk5ZdVmZ2cF6PDeOx3v5rDVuAhDK4efjsGI4bBwDwsg2MZKiyDozY/W05AV5X/cWOV8AeVsHhOVcazXqtjstDDIZ6VfqpwNrjpuwr/yecaiyfd8DfMden1MFsrot9voZ4ZoUQwmnfn/GHvvZ0nP60zs6Rxu3zj3Ts4JYTAITABJgACJQDGJqxVXsqTVZrlc9la5yn/AVvkX7w+2qlZylXfL8rpc5apdra2VSFEkJeYkkqBIEANgIgaT870zN3Xu/rpdJ73v+b7bg/VIKM7c2/2F9z3vOc95TuLCCYOAVslbKpbQH/Q5/BwCoCzIY9QKRcyXayiNxmgOelij0VclOQ9UBMBgmJ+JEoOVIdFhl1JwM+JxX3u2L+LjH/4IZhpTaG42ueLv9to6bq0so00jujLAy5yfLQUEzKjLe5LcMZZR+eCzQTkuyohIaDlSBswWupCJJ0j92TBI4w2BKbm9O3fj8aOPYuXuCpYWFhkkV+oVnH33HDaamywL/MycExiVOHvETo5DyIOdKcX23NRWIhHcb66cR7VewZNHjuLDB49gcVRAsd1DfkgJ62R45B6c+F+UBrkE5qi3YzJooZBbwc5tTTxxfAp7F0co5DsAiJljD0MZOWPpUmZbFaVWrYb8M1lLBlQcTs1zjhz1lDPjIHo5Q9PQe3OEVt+Vohu5Mjb7dfzdW7fxZ391BtcfJOjmpoBxVRpQU1EH383GCAlQDHbAWS6TlQC6LZ/IvVLWMKYTvCk6MeLGylJHR3mlNTz5+GE0GhWcu3AR126u8tzUUa4sk2jo6UbaoD3Fuon0sC421ekshRXiCPujRlSdcSmSiGtn4Co05XV2Qc662iWNJMmPLHVBbk62Mv7RHk+hy118QLlvtGepZzMrkHm2lMS4d8l+14ORrGNmrFywNM6k+rWYZBMeBtz9uc1ew8BQWkYj4RNTpNJ3jN+Lazyp4MHubVNMsileWWDm5TKrbyaBZhXPUAHPs7O1HZr/PP9M7aLXgSaXPneO31QZcj3h0SH1y0D6/rWXBMhJ6IlAlOUWCONkQCQ4hDpkmO+h0xaKRRqSPuIGnhRPEvpP7uTj2tEDkFmp9G/udUVtNAR1yGHj/6Pu2zEcyD2iAtDURHZl5eROwsYJao+Gmw2g5W0Y4+Jyc0QD0ucp78Ic49BtKLY5YUYupmkHhW+HjK+pejZG9kIFLt9GgxiSQ+cUQwj2KLPDo6asMkfXMaI36WfFz2qAR55G1lcrb7QyM665CpYBJEX/BBoF7WsYky8VwZ//vhdoL+heCWQ/v/Wgq7EPTYOnUCqWmTlafbCCJjUNtkpHXlMBU1Z9Oj8/z+8peXJRleoqCUtqBkOX2Lzv8GwMsgSYcz4RyV85z4Bu5Hpv6mry5w7s2Yuk08O+XbvZ23rzzDsYlgoY0D3YRppMxnCKGQCTK9q3Sg5YasyhUapibfUB+rkxOjnw0PcxUWkK/qjVCCXvd/s6DYMxqbKGoxHquTwWK1OYLpR4JupmLsHaoMuMWEExAAkJGXCuxVTmlk8JFUcUcpibquPZZ57Gzvk5HN6/H2fOnsGDtU3cWmvi4o1rWGu3hTX1bXCUZTGDF1ITzAfkxEYKdRb5v36SoEuj9GhZqFjIwQlrTxm4HGoCbNMZPHOuRSu0x5Q/GP/EKjNiL/fv2ofHjz2KYW+AZDjAnXt3cOn6ZV63UrmEZruJAvWpcOkl/nksg4Oex2egcKiaZIWBPn1jhFwxh1q9hEcPHMAHDhzGzlINlVYPuYQaQGtyNoEQbSBMeolYPXYzh12U8vexOL2Jxw8McHBvFcUcNTyjvDntUxfLt+LrmmzT/1LLHAMl1m5I23lIeJVCq2MufJDzHbWXUV8hOst7V0CuUMFGt4Tv/fQ6vvG9q7i+Ro2tp5Dw8Hkq4qGgJsmPte1QR0m0j0YnZH8MxAXdkI2xZiIjGdJR2VlSv+JwUOHD3HwVjz92GFOVMs5deA83765hOKJRgtQIWN9P7Y9artTIJwFUwpKqYQtra1LlGS7Wd0YQZMKTbHg1HzoyXaaFRMjfj/UrFWkWrOwNO1q8B2Z3+M5OztNALquHswAt+w6iNraCeLvBRGDmmh/zHuoWvx+I87/zduBhzxeuqyynRQNFZqyC18gVwRRZkOj/nX1vewYD3lEEDajLCog5iHlnnin11xC5DllLYX+CLbTQveoP/rmxovppbp2kkRqKutgfQz9GPkTnJ4AWwRLZqlVzol4hIKesE4uSlavzQwlFYU4Be5jqcBiyJEBm4dXhgICcsFcSHdRWJAHkaFsR3Thj4MSLV2FRsCYJntJA1ZRtthJSXkuFPngurvRdDyLTnMz8macUN4++bRWhoVDSqla1cojf1Rr92noEeloTEENyqfa7sXi3KQAuKoth4Yj/NBzN0Zgcl2bzYG43B9TUpIVxrReSP+wG4hiEqXSYMpV8FdUNNgZNqyvpF+K1a3gnKOH0OLGtAh3BowdypsRN2WxR6BKHDJ4xMRjUNJiqV1vNTdxfWXGKTd6GjDQf8nweMzMzzMZJ7mI8VeFdI8KOeURqxsRQKwPMfapERslAc9C5lOdQK7FjNA/UqrZJaqYrVRw5dAjt9U2u/r2/toYOtXghvyfMTo0OBisPDbMEj4xzZIDpWh0fffoDuPneZdy9fQfdYg49yuMqF3gMFfeks7SBHDErEibnaRFKVheTEZaqDWxvzODmtesozzTQHidoJgNm4kJLIR0/RACJwf8wwVSlgqefeBxL8/P8dwyHOH74IM6fP4ev/MXXsP/QUWyMR7i1vsb5cingpA6NZ8e4dUuwhNIWplGsYHu1gWG/z8+1NuwKexnSH7TpClXhFgrsBDLgCEYnGh6v3HjMGg1Kpwps0g9aASihjDFmG7M4cuAQjh0+wnv9jb/5Bp+nZ597FhcuXsS1G9ccmDPmXPtW6jxhMdBWcUsMp5y0oSA6kRumKseoVEvYv2s7Hj98GCe27UG9N0KpzyMfUCgXuXKYnVxtO0LrxkYj1wWSFczmz+GTH9uLbTMDIGkDIxr+Zkhcq1bNEzBFQMygFUcoq8aOtjmSyszRBDGaekENtLnimGVSc9dYz0p/Oe45V6ijO6jiy994Ez/4u3u4vV5Clxv9Ut5eQYAc6zS1CaZl+NKWRiLny9ItJjl4vKtO//NXDRBZKypWypLsWSBgn9CEjxk8/cxxBvpnz17GneVNDMnryhcVBBn8plw/tQpsQ7zhtQbAKtEKJoVF83KuIwl1vZlh1er3yM5ZdCUYxMwFBCxQxKFYKrPOoHGEdm6I/Ii6UqMHrJomAy4Pkiaxcumbp9v+GJnhAWAAEJkCj3CdzGMECkPXLAvUHsbCGYjyOWXK1YfOAp4ilctb+NAxmannic6yPK/td7oK194lAjlJu7LcfHkHCXdHWxnvqaKqhtOwQxoD2V6I7rLCBPFqmS3UxuXBBmiFv1BVBlbjFA/Jg9OfuwruGB6X6wqpFR2p3Kde/KS2w5KX4lCMAi9rr8GHgRW6gCTuM6Nok8GUThLgkCgDORpBZMmv7uXUjtqIIm/kbYFDeFfBJefUOePPCxLy32IDDkbVzDqkq1r4pZWRk+2OlinkUPEvpNUDo2WHlGlunwGoNNtkwkSKyE9W0KRlbtarBoLegPLvyEN3ByH8XXNYCKFXaewThd00zOxpdWLg5Os6xkYpfC+w6TVVsCU7Kx689uaSPbMiCG0srHlzIsAxIdpXN/lDYfe1Z816ayzIeo/43rLWplQ4oT6fR71e59YNBOR4xbWnGR9TNdKFUol7o9k72jVjjpA8UXaNoxLRA6vjL8N+apNeNlalPFe0UmUr9wXjHE5JMJ+q1XD00GGuYqWGwMTkcZ8qF0ph+fQNRJ1Hb4UABJpnKlXsaMxhc30TzaSPca1MQ0l5PmxuMESuTx2PRa6KlbLIJoUg6ehRheRohGouj489/QFsq8/gz//iz7G0dy9W+x10dfYBKQRyDFhiKKd1NEI5n8djx4/h8WNHOM+u1+ujTVMqkiFOnngc//O//l9QGBexdOAAVnoddDhEGDvFCxZOh564gas5TSQ3uRxq4wIWizVsLC+j2qjz/Nn73RYPtpc8PVVEWqVnKQBB4U0MAyaYr06hnqPqgzE6wz42hwNeE5FXOm95aqTGVawf/djH8Ms3foXTb72NL37xizzn98K773Jz4WKlFOYHU7CQDGiB8lH4yIjjMKLxcqw/6HcEGiXPSbh/+TPKJSiU81hcmseT+47gQ8cfQ2MwQqkzwFSpLGPkeh2OFBBLSLIu7YB6aG3eQa1/Bl947Sj27hgByboUPFC7HQZQqstSQI70H6UbxH2QqSZypiS8KlHaZET3kkkvTODxHgmTxP9xiI9y2up40KzgT7/8S3z/9Xvo5MocTk1yNFye9ESOR4HJd/SM6V/kDMXcO3PwTTfY/2adPT7XLswkDrumAbApEiBXHA+wMFvFsx9+AsOkhzffPo/llR5G+WrorGlFMnwF3S+vB94PBIXfKZjL6n///Km8KxetMv3oz4UVcFABQblcDUDO6+r491iMk123LGjLvkv287yuCtZNV/Me6wdT+yCeJv+G7bUW0dg9Ujl8PjdQo2OTbJntq63/wwCf/5xKlOruqE/tMwG4qMxEfavfnNDpwmyCkUx+3WS/0t/16yKfjfmdXr/buZNnM1ClLckYJJIOEXKGU0asb6SzS8aPS7qD7Jj1KWGCwhyMACEtquh+Fz6jdQOvfoqqVn3in1Wk8VaIx6aVVNbwl3pZEcAyOlAGo+sswrDY8n17YR+KkcMiv+NGnsxAEiizBrtSaSqLq3S4S64VmtfCp9opX7lfM9pewFkQIm7nRRYQp9fQnkI+MdHeR17S1JcuezDOCna0AZjE3zkoyhuTAnIKFC2iYPsloMRYwbgu5i3YQZBHsAOvRsvahIewatqbCKDOikO0MtWUg8xojYDNwJ3Y2Mml3vEztrfpHLxJB9gOib1r1v2NwEwOBLFSFkrlrVawV6bZrJPCNu79Jyo2V4Bh3qD/HN9f14jAHAMDmsxAoVZt6UWyQswOySm1mqA/VGVKeXZkJWVNNcBErJOraJMiHBf6JmdoNMZsfYplpdnvICkUuM8ezU4dbLaBbh+VAnWsJ4ZW+r1xo+FSASNmDcfMDJULeXz86Q9h5fZdrLdaWG5uYJP6qBVF5iUDkVqWDTHTqOP5555DvVxGXveXcvCoVx4BU0rk37m0AxffuoiV+6sozU7jVnMNQ76WsPWB7bUFdEw634eWg5iIETj0m+90sXrvHmZm55CbnsLqsIs+pwm4PFLxwlSRe9fb/13a48wUK6gTrGr3UK5VuScgAURiBPmscC4iMOz1eRIHHe1qoYLPffZzuHbtOhd10Azdn//i56LXqCVLjninHKbLU6hToUkyQrPTxiZNRikT6yMsD7uNqjNEh9HvgN6wh1x+jNnZaTx6/DieOngYB4pTqLZ6MqqKXoMKc2hfckB/2Meg10bSXUOhcx6ff+0IjuzPA8kDBXL92PzXUJlRV6r7ol6QKnVaG55Dao7niKqUpXKVc+U8m8btYixUX8XKah7/8Stn8JM3l9EaVzHIV5CwQSLjbsVj2tMwIoLg4GaBXBSNdG5q1tELz0pRDmJFqK6azoZCQ2qyvXOpjg88/Rg63U383RtvY6NJBTVT2ow7RnjE2VYQkEnMnwQ4PDgQ58sBYwdUJjmnrM+0b6S9a/Z61mRYzIecwdhWZHLOXVZ3WdFX1pb5f3vSgXJr6Q83JScGnitpNVXJpRNNApwCgOUMTdqnSXlnWaDndb/X+Wy5fBjR2dOs42b23q+rf6b08wVh3KL27R3i9aODLz8zRBDtl+lwTjGzBs7BcZVb2D5b9Wsgg1j/RAfX0lG4B6pTY4aZKP1CPqP5pZY65XtyBrAQAWNwpEIxhBJbL79EI7rSrUf8C4XO05bfpSNOLDeGq7O0RJ51jea6GX1pPlykNOPhY69XvUe+pxYXsJFUoBU3TqhNM+z8N4vzKqT06D8LKOJcxGhQLReM8m5sgcOqhxEnEccFY62UrD1zaMyiypbuJUBE+3wpShA2g58shP0MrIqp1xCia7bofOAAYoJi0utZ+FnNo5AdqtTpZ8xUhkIOWX/OnaL1p2a6LowrgiU5cx7kPUw5e4MySQlsBV7mvadBp+yXiKmEotRRUKDAbK8NWVZFIIcxzcCmQaNX9PIG/nktr8fC0Qa2BkgwIDBXrWBMYIArQGnUl+WaiNPC4cQw4cLCxVK5mppUoE6EXx8BBlKhSuCRpIUazFJIddTsojIEFqamQQUP3KB1NEJ32OfChh6tU61I3YGZuq/miti/cw/3jrv34D7ub24woc/POBygUi5h766deO5DH0S9Usag00Gn08Fmq4lWt4v1dhs3bt9Gq9XGvt278eSRE3j9hz9Bks/jbr+JFhLpbadCoFhBFJu6SNbZXgCCDD2vooBDS9txeHEHzvzqFDaTIfpTZWzyqKp0F3XZHO+gydX9HwL59UIZs8UKkrUmRv0+anMz6BWAzWGfQ588llJD2LTezPiOCnjlky9z65jLly5xeH6zSQPVz/A4Li7EGFM4uIq5Ygnb61PMyp6/fh1NghcE5rgptyZz6GMV8iU+42Q0aUJHrgzUGnUc3rcPzx17FPvKU8zMFSnvkVnlhOf39vpdDPttjHobQOc8PvvqYTx6uAwM7wuQGzsgZ0bPvEw2tlapLsSVybU41BZiJTaAwJ2EVpmp072SimaqQJ3G1Zsd/OU3L+DnZ1awNqijj7oqKdLNOSQ0u1XzM60aX4pFlO1XBzPkITsjndXHWeNsOloESZ6Xm1CPhsiPeti7cxueeeoY2p0m3jnzLh6sJRiOq5xGGAld19RXvWMutPGssWNDvIG354mFSuZcaK9F/YAY7/D08riKAzxACbKaCdVy5aHqfSMgIliSPTOywSp++Vqq73zxj490+ef3OV7mmIY2QKlTFP9hzcDDmtgZzLDuXqd6kJcFyCn9FuzN1giJyau/lme3vH2Uz5jj5yIBXhe50GoWuBEjxw3UNcUhvr0Vc5ocB4gUCCSbZBT1kDwHT7Hi8KdGJidE1+05ZMyacxLC28j0pCBVxPbzI+jzGBvnUhUmyZrlcOYoR443PiRtUemrjeKRmKoAA5uUx+695v9YvkQ6Nu3pRx8a9BsYQBE/ekxoFDAX/22AQg6PVF6JRxRpYbUAouD4YdOSa56f/4r/mVV1iCBqV+7AEMQEx6BT9S8BeIRcLQFHXH+YonvleSREbLmDVhInWMRaiYiCMq8o8h++OMLeTicLsWBxWTsLmYy/ciks2n/GWM44jJ3bVIViB7lvDFPKRbwyfr+/Z3/3MM9Oli6yeX6nwvgcV1co+URCHxvtbMZKlGv2IMoVt94/HhRrcBsAiS6z6V8CkT3Ov8oD5RJyJaoqlTx06ZcmQI5XSAfMW14D/YwS6g0cmxqK2t+9sRoIJZKkETWJcHeAxriA6VIF9WqdgRwpI2qcTJWkG90WNgYdrlKlZyOFXyuWOd+NZI8KDKanGzztgEJ6i9sWcPzoYUxVK2htbKDdamL5/n10+n20+n3cuf8At+7elb0ejbFvcRcDJmqG/KDfxlq3HXSZnU3z9im3jQuRlKUMoqfXmi2X8emPPo+djXn85de/js1Cgs1xwvltpnNSDIA7FluZW8kfmS1XcHDbdiQbTVy6dBkzi9vQzo/RJja1IA4UNybWszQajLFtfhtOnjiJ9mYT9Zq0Wnnj1Ju4dP0K95ljcm4MLJUrePLgQTz91JP41Zkz+Pnp0/y8xJjyc/JmCSPDukiVCt01GQ2YWSrVSti1YxEfOv4ojjW2YZZSIoiNIxDe6SJJaD5wF73WAwybp/Hrv3YcJx+ZAgb3RcBICCSercJio0H09noufZ82cbqs4ErCofSUxI4SIzce0rQGujbJC83gbeDClQ7+n6++g9NXmmiNqQ1OjSA7357EmkZ9UWjWesPJ+YvKRXA3MaVawap9Rk0XeKOaPufu/LNKlGDTmA4YgV70cOTgEp564hhWHizj7LlLWFunKbhTnM+HPJf2crGX6VTZhpi/NwmwBaPpHGV2al0akP9MuGbqyEZbx2fAjYTy3021nWAgJ1qHzmcc8yjA1XQVm/YwHcLy9izXNt43C6ZIN7Dzqy3B1NiEsWGTAHUAYa6AwPeKs3f3etRfx5iptKVVO6eo1wPASWtpVtGuK1G6NFiTa6TJlOz7i+xvZfRtf+jznqwQuYyMnJdT/3MPIL1NEXyTbsg7aR34mfy4nqArNM3BgFxkeFQW4ruYTbaIZvo5rA03kHuF2o9wdEgBFIfvsg8ZDy8zZTotgY+jZjmnDaejuTNTI+RBIrXMvYZ0s+Lk+Ahg0kmStIBS7er/CHIWA0v5OfyM7iNx4z1ADMdO8+Ks75gkyHKLBD7gVjzhm/hGJoiuLVWBvEuao6Ecj7Z0kaLQrWEGew/6X87PybBL8oTam84qz8hzpTFidOBDc0ADoNLChXGlVa86FopBGo9donQsCWAkg6HkoOnneP4d/4k/84fEh679QfWHya5lK+xlw7wZ/zt7T++NSFqQKjlZBk0Dip2/DWh6xSjP6pVBVJSWW2hl32wISZFNAP709sRqUZ0esTO5ShFJgapLLc9Rcw6dp84KgckFOT+8RzwGy5rweqm1Nj2098JI0LOQ3BV6Q0wleR63RSwbXZeKQmiUGb0eNfbd7LZxv7XGxRbjapkdLZomWS2XsW//PuzbsxelAlXzCYs06HXQmKrz36nx8rhQxI17d3BvdQ3dwZAnQLBeoTDxCHxfGlU2HCdoU86mCJWEiLjhLYV1i5w3uLa+Lg6KGkTJYdVQ3DDBTKmCRw8cwvr9VTR7HWyMBmgOaYyWqvJIdwRWLpxO1UXGQkk0dIxd8wv4rc9+AWd/dQo//dnPUZmfxfqwx1XEdC54B3RvOOw4THBo30EcO3wUK3fv4fChQ3jQ3MTfvv5TdKkJ8pimM+SxrVzG0e1LeOljH0G91sDf/OCHePvKVbTo/QpS2W6FJGIKFJTw/aQwh8LeSTmHpW1zeGrfYTy9ex9q3R7G7RaKbHCHGCZddNur6G+cvU2lAAAgAElEQVSew+dfPYwPnZiV0Cp7Z3SGFcixwVFLFlg5l9/KC6V5yqFBL/naxE5KLhBVrtK5GKCCBDUMhmX84tQN/PnfXMTVlQE6oypGxSqoOCJGV2RQO3cV4I2Xas/s5B1RHOkcubh3Wx02D7A8i8TOAOVWY4ijh3bjyRNHcW/5Nt545wI2mglyhSme5iD6UFksG7cUGDc5U6EEbgIrlwUBKSfCMXemszzrZMY0+zsDAgEQbMmRFUeBlpFCaqbv+DoaUmNH0OVv0+9SOXn2rUxYclLIMs10ReXmwZcHcrZfBuT897NM3yQQldJqrn1LFgT6tZS/R/l4+D7EvHKPS2yt7fmy34/gMLay4pMSdI3ISmTddFc0PGp2174j7xJzGbPESpQJYcwDu+anZVjYVCdHpeINeobkOMeemg8DqcEmK0HEfeTiiCvpOyWAxFCwo3d0IejZjPmRzU8zIBGoicKxfLi44bEQQrxKRU6BSRHLbS+RDtPq6+tzWuc0y+uyEGI6KGPvkkXhAU5EBkf7r5F3JM0bRQkGsKlrIIDG5d4xDS4KlUXE2CJjF138PAIdPWQ6izZmIPmwYxQ2Yzol1CEgJP6x3EaeuBaYgngvFTBGRNTYtMQsT7fdldFdXlEoMObQq/4XKk25gtezpvEJDORlgbYdOgNZYdU1PzD83kLRtn7qSdlSShKvvHT0omKrG/+utD0R4Nln1NNRFUJALVRLs6LVHj/GGtJgeQ7zanitKs2DJR9LeovFkLWCeHdYGfSwUrdQu1xfGEZtxaHgjVvtUNsVAkjUe7bbx+LUDMrUxqNWQ5LEYdsE1rkwowisrD9AvwDUp6eZ2di2tA1Li4sMxKiBMW12f0C5WjKsXbDaCA82N3Hm3fcw5Ca+BCIpR2vExSQ09WOgzgKN/OIqYfXtSOKLxDgOhijmC5idauD+8gqHNfOFosyRlFgCrxOH9ZME9XwR02UCpmWs9bpY67e1Y3uaQecVClMsoofuwxwU5k76PRzduQcffvwp/OL1v0M/D2wMegIQaQQb6yXLaJYcVGpLcmj/AXzi4y/gxz/6Ea7duonBeIQ9u3bz+t64eR3TxRz2zU3jD37vt4HBGO++dwU/fONXuL65jh5N2KCWLtbo2XXfYPaLWr/QnGQAPQxRnCphvtHAE7t24+TcIhr0O2pePSbg3EO3u45R+ypefmEPPvaBbciPVnS8KjW4loH3AY3yodekZzUUopdEV3ODbC06449SnJLkjll6af3Swwzur1fxvR+ew7d/eBHL3RzauQZGNIqLHXJpDExngjsXUqhWew9KGkvUl/QsNus3lZnjVVLqnArg9OESNsxcvEZCOUA538OJR/bhsUeP4ubNm3jzrTPYHJa5GIOZ7xz1iKOVKYujGl0BaYCt55ZGsgVwYs2JVWdNYpI8uPSP738+CbyZHvKMDjtvbMdE9mS2qqwrp09QlS2vi+ZQ25oywNDpGu4hqKKbWudQz0zJuXYkiLbMoPtbwUVK95oj43KxDIyGdbCKXCvicczWJDDr39Ue82FrmiUAPJCTNbDehj4nTULlkSSQML7dIx3tSwubfSZN/sj5SINtL4siK3HdYgGCMfrxPX0vxpjPnyYOdN+NlXROKt9Dc1PZ1ocQn7Rji6fLqvcjrpLIlOuvqyIexOfTL7065oIDm+OloQ1jRMRTcOyItebQh7LMmZAzp08T535Gox/RcLi9LmAEEvKiyqKYUPlKU2rMq7PswnbYAvGcbAlvCtCJuQ0MCi0gYkDFvZddi981hHZlWD09N3n5WfSuEiAHk6VB1JTWOmqpM4VklJHjzusWLtFiDv6eghOXO5cVes1EFVbEnHWmB5xutH+GULnz5vlzMbeGwAXtHRtpAmvxLZQ9FMBG5f5ud+Q9Lf8uwzJOKjSxQxIPpi6Ue3CTZ25wEBKV7YDFw8rP4SrdsoDRLaUmCqUPejgoOkXA7ptVTtGTlGfgSSYE5miEVrUoUxRsrjkzelG5ssKWCA+/oTCfVPWnrSTMuJlTpE4TVbfxf/R9Cld2B9hWqnHeVq1alx5syrhQg2Dat7mFWWxsbuBBZ4PoMRw5fgzlOg0zH4EKksrFkjz3cBAYa6oMvru8jJX1DaxtUpGAAAA2jKMRGlNT3ICYmFmWe85jlcpdCwGTcWF0kIxRQxGttXXkykXkKNmaw3fa/JeMFekeWrdERs8Ry0fsHxUcWE8kr/B57YlZrFS4h54oP2XSlaWlEDPlEg7aXczXpzBTrvM7bA56WO21xOgrv8EJ3BY+4rUYYsfiEnbv3o1Tp05x0dY//N3fR6Nax/lz53D+zGlsPFjBsf278NqLL2H59l386u23cbfTxnK/hxGFWAPro1DC9p8NEz2/VM9T7lyhWsKR3Tvw/J792EU/7veYHez2aaxcG93mu3jtpYP4xIeXkE9W6EQGwBb1SywGYYnUtkziQMu7UlWpFI6ZA0zkHrH2RSTjMnrdMk6dfYC//tFlvP3eOprDEoa5KkZ5Gpen1eWOIeEwqk66MRASdZII+cTzl2GMUt9hRkPOwZhHmNFK0nSLBOX8EMcOLuGJxw/h0tXrOPvuTbT61G5H5qbajpp8WNJa0Ct0Net9FqoJ00UFAh5cQrozsllGxz4ralEOc6oFhzL5W/W0RI3se5IzLs/mQRg/RyicEZ2on0gpLa661G4Rlq/OaxHOhLwjAbSQzqFsOAMbU7dqo/izxNS7fpDxhj56Ya+QYgtSIczIGposeGNkUaIIqr2+9XthQE30t+RvB4yjefMxQzet073u9kBO9kX+m7y38V1tLSZ9LmtBsqB/EliNADgCPx99iLnzKhtaKGdZYTaCk7WJ2kPBV9asWqraI0OZUGj1FeF3Qu6DesiB9lW1ZWGujHCY/bciB94gXUBj1cwLmxRXDhSk4hEDkHId5aPDTYQ10ShPWGNTNKy8lRFgABKrdUV5aIgiDLFQzy1FX3JaoN1Zc1M0ZEaUZxRGO0zhyoFOtXAL14BwOxdNjlVvlxSxR/u8QY74jEDC+a/KAtmBlxeyQxb4NPH8gjLVXoAhYY4eSOYv+tFqVnQiz229jqR3nvRSi+wor71T1n7tREE7ZjD1LP65nOoIVTuSz2Oln+Y82NanSxqiY5E9aPxv6+mnAhDVi1EoXq7kClvAhGcfVBkSezOkpFQa61UpclhTwKUbSi4aKrR7iedBQ+t8a2smqmAvX+D2KzSAncE19ZIbJJjJlbF9eo7D7pVqTcK0/H559LpdNVxjVBs1ruCsTte5RclgnKDVaaFEM20pnMPTBkSvrW9s4Mq1axxOZRaOKm+5qFImooS5f7rHaSMe81OJrcknI+ya2YbeehOLi9v42VudDhdhUA7c6uYGNmk6RJEa8koj3tAixM6iVdOpcSK5pKrgnTt24s69u1yUIWPPVMaTEWbn5lCr13Dv7j0ORTcqNZRLJXQGfWx2O8Ho2hZaoQw7AQR2dMQVKWVi6Z554mk8cuQYzp45i/n5Wdy9exuX3juP3UtLmK7X0W530MsB97sd9A3NRg47Ggyx9gpQtT9jATi8Zwee3b4DewjV0gQOmkgyStBpb2DQu4pXXtiPlz++G8XRCnKUZ2degGot8bJ07XX+s+XHyfkTRk7YNEo9EbCUoIT+uIZrN1v47s9u4Se/vIm760A3V0afih0oH45Akhac2T2CEQ0BAw/aJBfP/mTP+yTDl3KMmPCglAPtazfqY6o2xiNH9+PAvl24evUqLrx3A+0+sZ8VPisBfKVm67g7pVgtMSRWKW4AzDRkCFfqOfUwJWgFBW38b9cYdyIgiDRlYCwtpzA+t9hEBho2AcY5pIFxyuSHySNKESDrXTXkBtAiRJK1CM/nSG6pjJTvcyQg9DqTt01lNWQqVj3oDc/i8tEsp030Z+YZ1HbL3pt+VcJCbxpBcGzGKypbgZxG6vh9My+bZQsn2oGAQ+Jv4x5Gi0I/8/mF3kHJAreHybfZEC8jkXFM23EL/weQ79bDiCAD6wp3dH+l8ZGEbrluWhd9hNwrn3x57Nk0WTAxqEzZa2xYlIQhSNk4v9GMznVHPf0pikZyuvxLxlEZ/kBqXk3wOCR8SX/I45T7qdOvilQScFWIjapyYeH0pkgrlTQtz1eXhdL/hBpXj4JbLsh7W6iO38OUHC+srpm+inwu5nLZYWHkz89rvfEsP8uAXBoEhSdLUcMRdEgjY9tYKniQ/EEKu5lH4oEnrwXlzljIT8OA3CIh4EJfrWrvFUey8RSMDEBLyU+md1zWa/eftd+xjPACx0Hp3I9QvdnYcFf2mZgH+YKLbenah2uqhs4CNN5npxSiTMWcCfmOtb6xcHlBqxNHAuAqBaBKrAaNX4pKzPA4JzZn8kXo38RmUc6S2nxeS6pM3bdvHx6srWJzfYPNVXEEFAcj7Jlf5AbBC3Pz3FCU5EdCrQlW799HrVbFtoV5LG5fwr21B9jotrltyv3mBqculUrFkKRfq9Vw8/YtPFhdQ64gOVClSpnXnXoX2rqkHAlv6TgMprJLjFxviPlSDbtmFrBtdg4PVlYwHFIj3BIzhLPbFtHNFfDmudNo9jZQma6ioGFPyhXi3C3dw3jG8syqz87Motvtok3AUKScZZu6/FMYgkZfDYbSpoaYPpNJPx+Wzw/lFyowkm1XPaVActgf4sTRR/DSxz+B73/v+7i/+gAnTp7g6tZ7y3dQrpS4WTVBo2a3yyFndjaVqAlrxWpIowBazEwh7HyliN00m3VhAftphCHPB+6jNxyg3+9gNLiFT3x0Fz79wl4UsYL8qK8MryojPZgikiLvpp/43Fj6A78jZ7/KuLN8Fe1hDa+/eRvf+dFlnLrcQmtYRG9UwTBX4veRtRBmXmQ+psmYNmSW3RxZPfehytOdOS8zD2M2zAnh6llqj5EMUK/k8PTJg9i9awfOX7yKy1fvoNunCEhZwsa04aqdWXVai5EMcEkhEuuL5tqImB4gp8ZjL9YHFgZzDioDJ50wkzbOk8GImD4LAWpOnD25glF+dtXRonB9/pcDrFty+8w6+Rwvf7/IMgZ9a9NxUsVDUU/po4X/sT01/Zzdw7TtNhygtGSISGxl7xgXhNYjASpvqSrWEyVqnQ+zXFtsrcXS0k+dfUa7V7QxEqa1+1shn7yrH4MZJztQxGwLQDa7bkWgbq/tiVI608mBCZscYwunxiIF+76XQU6xUZk3oMGYlhGWdZSgT8TK29ynXvpUSOcKtetuAfkB2SOWoa6yKLGayvIz1A5r89YY5+ZxNhOSTo0qVN0k8f8J1UN2QKKAFbSCNhYP2CLIZ+I22H35HfjAynvYNaNYaA6Vfi7N/gi8Swu4sFXk6Vu/oPQ1o1I0VpLAnTGENutRwK+ORHN9tOy5LeQpScYTwgRmPJgmT1Aul1kIKTQmrynPngVTWXDDBoHAhYYR4+flu1bwQc9gdK+/Zvb6Xrj9usi14r75z5knEj5jtLJo2kA+ypqIcuBrufzMLaDRHUlbU3nJ9FG1JFYhBC0EGp9TiiIcWBiPubEt9ZrLVYsYELDTcKrME41VVNmScV5DK4bQ8nWe50phSW7KKcUq9VIZpXEOC7UGysMx5hqzDCgI/DDTxu+R4JWXX+YqTAoTNuZmcPnmDZy/fhn9ch69hNidMYNH+kNg78bN21hbW+dmlTR+KxY5aQNMLa/3hsn2THSB7tpozEBzLl/FbKnKypZBFu9vgQFUqVbDF37rd3DwkUfwr/6nf4Urty+j3qizTFIOX38sIVx/L6WU2SmhfL12t5OuOLNQiQF1zaezGlheX025JSAbgJwx/mo8Dfh1W1289uIn8ewzH8a9u3fx47/9W1y7cQMnHj+B28t3cX/jPk/coOsPaXSeGeWsTtPTE2GHAC9qX7M4U8cHFxdxqFhGrt9hZ6rLfeV66Pdu4oXnduIzL+5HabwMmt7LCpvfj8rKI9vBP9GpDbJomsNqTiMbGqpKncLmsIqvfeccvvrty7i/mUc7V+YGvzQNgY666B5lnNj5MofU7qd6Utct6kr5mz9Pdu6yYM5/hvUXt1WW9xonbdSKCT5w8jHs2bWI0+fO4+KVuxjl6xihpLmrUg0t140FeKR7ebyRy9vzRj1bAEC/s6T47Hm0d0nJoAOC9ntvw/x7eZAQdHSYKBEZbGvPI9S4RDUi8EuDQ9nnaIV89WVWdwfo5JjLcF0bD5VFJlaIpXmDdD/KmaYz1+/3Uzp6km63nwUdHGzTpIrTrfYnC4z9PXivhH6M85it0bfK3aQUHrtmGtylc8/MhgvgS6+x7d1EIGeMme9l69qrTAJxekqkSEjZJ8rtNYzF8uBsYcQwpGNjQWfI/QwYhnacbJT0eWRZyo/Bkx3oH2ymNLfKYvcsJOxFCJNlDguBhjAPMxWWUiMZYLWGUnSjPRiSdyPPxfKzRDnETYrSV+e8H6DVagWEvQWM6HOUirJwqfYPxiIwIFBgxi8jLAwlxwqZJ2yDbaZsrovXa5Izkwg29ksQouhV03bGXHIeibAv0k/GkuOVUXJlzFy1pd/3DB8ZoknghyGVTo6Q34uSZ+BosWPXcT0+Wrp6NjCrnMMluZKythaW5QFMDBQNOAVBmKDQJ4FEf+/soQ1GwHILPdgz9s/GCumFAkB37Q5SRkMPjjHI3gjJ/XyiamSXRZnLe3olxd9QFpa3W1lPzvMqFzGqlqQ5cIES3r0cmGiYfIiEWKd1q54VXlW89UqRxjpR3zaC+DmMe300xiXsX9qOxvQMA1rqFE/njwoHnnnqKWaNNjbWcf7ceRRrVVy4cRXL3U1uoULrQkZv+47t6HQ72Gi2sLq+we9JwJ9+3+31QosaEeS08k3Ln066INntDbGtUEMjV2L5o15zlVJZmENqa0Mz4HMF/NqvfwFT8zP4o3/3x0ApjwI1W84BPZrdqWttRTXGYrIeUAfeK+fg02vuiDE0XDmuB4iZaq7QpkrTvDByAcjJnGJzAGitZxvT+NTzL+Lc6bM4dvQYJ9rTHq23N/HejcsYUdNgdqYkV0v2LZxWFS/r0ib/5B5+lGOKMZbmpvHkwjyOlivIE5AbjdFPRuj3uuj3b+FjH1rCr796GKXRMgoE5Jh1VKnQvRAHRwAYl1PomC6WzTH1YCMntYRBUsWVm118+Ztn8MM3VtChOan5BvrJkPeDaqRDs3XNszEOQtaZHHZXLW5tdhxb5c+HASA7Y96gel3Aun2svexHXTRqY5w8cRTbt83j9Nn3cOnaHaBQxThfUc5UmAcJ/0k0J8v8TzLeWZDgn887UQbQvG6wn6WcPsfYBaCWYt/SLJQ34MF+TsjFU6Ip3N5y6OwH4V2ZaJWITRqk8NNq2o48Q4yYTbYZ/CFrjj/BofZgNbufIn9RL/q18vpd9ivqj9DKLDsj1C28BzFMeCiQYzAnGxhD0xMAFAFQY9v8fprtztoceT5jttKEkFrQuC96P9ZLdv5c4UxWftL/lkIXIQLkyqwbTHtkopq8h0yWFcWfVWKS11qmA+pzk14nIKf59yQjL7/00pj6AJlx5kWkrvEUvqAcEvKYHVUoykQqUbNoPai3UJCh4M/3XVK0EzbPWkBkNkgWRF5HOlZTZ30CG16Jxk+J15JDmYZiU9WYjrmS9dOQpS6MBVcslMAJxu7K7N3zc0ZFEgRbu3SzcdN5spGF0cOmNGOsabWpndnQqbwL58RwfVn050XQBHhac1lZEvPepNu8Z8vCfgQwoWtlxQ/BCqpHrpUyZHilEILNIRstbtTM2JMuFidACJAx6OHZghh+nQQ85TxGpirrxUg23tY/fmyMMZOh0jkDJE3g7cDEELmumYgCJ1gH5WOOSJiha/uueTba7iX+NKYcMPtJvcuKhK5KGFcKPLaLd848SpczqKqDQRo1/+VVNNDJp5sGrtO+ao86+u5giGpviEf3HcZMYwbFsoyWojNRLZewuLCA6ZkGKpUyzr59GoUSjVca4drqMu5trGKoo2L2H9iPPXv24N1Ll3DuwgXtOzhGtVLlxHue52rPSkSQ89bt5wRuKDRK4UX2SfoJSp0ETx48hubqKjtPlKvHDTj7A65spZ9R0+FitYzazAwWdm/HezeuYKPXRNecId0MycnMKFYXHuNZlVY8aQw2rSFX+6oxC8oy9njLmloaxM56gc/WiJm2k489gZlaA9cvX+M5rTt278A7507j9LvnODwqkR5x/FjOQuKxAg41NpY+ZlVpdJpmGzU8ubiA45UaxjSFgopVqIp20EevdxMfeXoev/mZR1DOraDAoVVinAQ0itxRkUY8HXxS+cySOiBnmAoaimj3SvjVmXV87bsX8NbFJtq5CvqgsDBFMSQiIAysOpY6mCzoHdbBysLLgQ1aOHsys2An/l50gwEV0/Ohu8AowcJMFU8+cQTTjSrOn3sXl2+sYoAi8oWyFpppOM21ezD9IWsfE/yDXnYOb7YZdwBgDox6UOavsRUsRQCVcihMLoPlkKtYWo2BYssFCjLIoE4jQJo7Zp/Nth+xZxSZ1ysYSUAhQwUkdD4ZzITfmY2IDqSkE8mf7HkI516BWhqIpT89CUxa1Il1Ardcsi4BeiZdBwHBtGmGlQEp4w2STymuk+MpciBxtHRqlj2jd/y8ztLdSOU+x2ePoMrLtejiSMxskXldwIfZNy9HttIMQTnVPjblTzeaiex2vK5E+vh2BiQ10iAFl/Qb0g9SSMchaO4jJ3AihoTU/pvwhFylkBsWHyoloIFVslLwqAiiKY3LI96lVST4lhbyAMR6MXXNuWWW8Bk7eVs5NoWaePC2Dn9PkoGCBuGV9P/5nUXYtSRc95N8ANdIJDyg5d9tEX12g+nZNMish9Mi+cZoyU5Y1Z3O0ZHEQ3ekoroWram5WSY04ZkNxFl+Hnljur4Zb1kYQPqd5r/odUXQVVDZwBfYYFCuEYXpjI2S7+taGfA2weKtt5CrvYeBtBhyN8UbPc/4rFkHgAFeWCdZswgqlD1zp8rKMVghBNNqPbC0lD1U7qoXGh5VxhUJAW2LbLmYKgX2zrw1MTzizZqpAmZduGFsHqiXMSrneZQWs0NMxlorHwIhgkJIAc9Up1AZAZ1Wm/PshtSUlooSDPDKlDcUkzHK3QEWarPYvfMA6o1pBkr1WhnTtRKOHzmAar2ChYUFfOeb38HG+iZylTK64wTXlu9gMxmgN+ij2+ti9/69LP/Xrl/nleMZt9Ua2r0OBon1D9SqbYm/BdFnUcvnUMxTYrDmpVIUeLOL5048hd7qBpobm1zUsGPXTtxbXsag32fGQMl+zp374pd+A10M8e/+r3+PTQqiaW88c7ZGFNpWkGV5hma8Zeh4zJcJFfMuD0jyULQzv4LkEGFSVcPMgoXA6YqUj5gr4MnHT6JerOLKxUs48cSj3NrlF2+9iQJV5CpbpcoyhPoC62TscLCUxmyPMTdVxRPbFnAwX0Kh3xXWm8ZnDShP7hY+dHIWX/rsI6hgBYVxn9t+SC6XjA9jPWm+lo5AoygNCRkBuaRQR7tXx/f/9hL+8ruXcX15iNaohi7lywXWmlgLUz2abGYvo2eIU0Wsb5yqrogfPDhL6/AUC8YtTEjwqTCHpFlCoLyvwz6W5qt45uRxzDQaeOPUadxZWUM/KWNEbTk0YkIiIxGiCahDb03AJcsgeQPLjpTlo6n+E6MXU1TS/eZCYCWVxmIRC7MP/K4ueZ9/bjnawbGMSskKDKKRV1bFWDr/XWZaI4CR9izK0nArrHCVmBJo4E3tpOQziqCL+pJUDnoOctay+WZZUGJ7OQm0ZhlW+W4cOC8BJ63ctiiVazFl5zgLngqFYsgnHo6IOY4Ov4E5Tu23QpFgK6SyWgCtgWPHBgZMkwXjW/O87dnckcjiuFQaT3BQhNkKvUPNMTfDpCrIoClfk3YohNonkBGKWiKYVZ8qJhfY++ja0xmnEV3hxFjSeSiFVq1k9k6QBrM3lhuQNcp+KL0Y5MmH3tgZM27yb+s5p9qfQ51GB7vNUu/C8mhoUclo8IxOZQsMDKSExgM5O0iZBFr7vIAL6wQQX8IEK4Q1HYI3ACcCFxkoo3LFCMkfYV1UKajxVjwoiFuNk4V5+ZocavSDPZS1y6xxPPGktAi1ywcsPKpoLrBGfA8ebi9GI/sn/TMy5DFJNxhZTbq2Zp36lh5mifS4Q2r/Tq155vepZ3HAyr4btlHXOxxIZXq9t2lKjFvJhAuL3MnDpXua2bVSMmQshftfuhYVmFARBLUnoUIIGvElB1J9YRVp3sdkhPmpGeyencety1fRB830LPH0gND2h1jx0RjTxFJsdnBk32F87rO/iaUdu7G6toa7d2+i31rF4nwdlSoBuwbefPMUrly5jlq9jtr0NG4s38Ht5hpGBaoiTdAd9KVQhB+N+sYBMzPTqFQrnOTPjaaZEZTcK+rqzySUeoMyQpg7EnM7FPakO0PMFSpYKNV5fiuBpkKJcpxGoOIKavfB6RNJgsGgj+pUDf/yf/jvcXvtPv7Hf/OH0pctX2JXiipf261NtNttCaW5wdX0yARurI1LDNlo9VZgmQR7epnNRg8YyGkpuTiI0maITtbjR45j7+69qJaKeNBcx3d+/EOUKBcyOFZi/ifmWplMaIW5pDvQXlfx6OwMDhbKKFBPP+3dNRj2kPSX8aGT0/itzz+G8ngZhXGPGzIHxignsI8rRV3Im+tlOEe3jGa/ga9+6wL+8tuXsdymxr9T6I4qGHGVPa1sHokyclvOt3lCLvxnkYqHMQ/y8616IrBQdF/mpakiVqpoc+MBts1W8MxTj6BSyuOtt87h9r0mxsUqxVzCuDuWTsrr1Ep+M6y03p5xsbwx0yfesBpLswXosSjHfl2iui2MTMDQOS6WDqRghWERtbciuSfWnQGvNIilfbBCM35GegUL/eu6eoDEaQPMXmWrRiWhXZ4rdosIbXoyitk+Z6xN0H2ORGNAqww+RanE9sF+dCwAACAASURBVFiz+3S+cjoPXNXEhJB2+jHSoVR7BnnfCMjsO7In8dpBzjWsGBhtBwT9Z1L63JjxEKXSeJKFjZ0jYN8L+6CAmfUM2z5di0yOc4qB9A6jYz9Fn1hrECUJVAeZtbbPeHndym6K3gpOowu9ptc1RnIscsihVW9Io4EUELDl4KvR52TTiX/SP7cHJ+rUwI0dMEErMs4qNFB0FacWHzdaIGxiAFhpYWNlr5SzzS1NPX8qdq+0s46gsff2AheYJz6Y6cCfhQqk1QV/O7iP9D0PdlLvqwfJqG4b5RVCSibJivSF+RHDw8KQchmUI9KfxXeVn5tAmMBISxbN1bNyeC1P5+9ybowxCdFDTa9N+iBaTqPcW/6jXD0PZu3ndiADiM+EWu0+WZnL4itvYHwCq30vrHdwTCKLuFVkie2lUKFRR+lQgl3T39MOfzg36qETSBrkEoxoNifNNOVZqLQR4vjw/hGAovmf4xwWaZB8b4DW+iYbsqRcZGaOu4Ik1IM/h6lCGU8eexT//Pf/CZ55+iNo94dotru4desavv/dv8G2+SlOVL58+QqmalO4cvU6Vh6scuFEsVrF5TvX0Ur6KDRqaFLvsuGQz4iF58ibJQZtY3OTGbXFmVkOmdLQ+C41rqU5pKDxVdpYU5UZBUCQK6AwGKPQH2JvfZ7btBJjx9XHIgmhAyTNe6V+dp1eB/lqGX/4R/8G3/75T/GH/+sfo1ivc2iaWojQs7U5F1YYYSrwYFBJfe2EnhDmhjuuCUw2jWN7ZSx+3KdYLBTOtOWcqSHnjvvUVLfXx+6du/Dqyy/j1vI9fPt73+URXiFioZvuHVlvHFiGWYQ0rZ+AXK2KxxbmuGo11+9y42Buw5cMkAxX8PSjNfzuF0+gmltGPonVw9b/02rc7GzmR3kM8vRfGWurRXzl62fxF9+9ic18CYN8HUlCM2BpTFwfOQZzeZnaMKn3G2+XrKCXcVU/To/4k2NnPf4sGG5rV8Shnzw7I8XcELPTJTz7kRMsFa///BTur/aQK9R5XBiHxgURBS2aPoXxPlmQFvWcA9faW88cWCuU4BClZ+TM+aPzyQCPPiD7Fj8n1cAGzoQJJFGhSSiSm2VgSfQ+MZEhEBry2kxeoi2w/oZiO0x9sjwHtk7Dia6S0utQr5cnORZ+bTh6xSydtJ6iv1uvyHgd1w9TAUWKBZvAHmVbivkz6PW4vbd/f1s3n99me5QCRrr9Xr8HO60agEgKXjY3j3sSAAzfY1Ae1yE8a6p1i0avJuKciD2MdAmFL36/MqA1a+Meti5iIzWO6cbI2Z56N4rPbRbIGRXIQaFwwA2oaH5c/Kc76Oynhlf2yFkW6WHNGa1zmabchgfw7UzSnoMwZWnlExA3/9Je07Et4ucEsOGFXG4ZPT4JB3qQFJWcYDbpwm/gLQqYAYa486kE3QmIXoKKlKhNFZjWXiW9VpEx0upbxziIsYoUtylUFTPdH1kSagZrB8X2VwRGQ8t+1ipvme2bX1MLq8od0p5GBIG6TNHjdZ4pfSebnGrgziunsAeh3YM2Z86Aav+dIOihElc63GfBYfyOVPxG4Bn3zpMUJsN2/VCUoxW1FA7jIggkkidXLmJAuVWFPI9sClSshv2suOXAjl04cfAofv6z19FKBlxtSsxWdTTGfLWKV57/BP7R7/wedm3fxXlOw3Eenf6AGbSf/fRHWL53C6urq2g2Wzhx4iRu37qD02fPctPdQrGAzrCLe801dHIJs4TSCLrAo8f4nZi51LDFMMHC1DTqwxyzd5ujPtoUOiZgGZL85VwIQJXZsNTzbiFXwVylhoKWZhdKBWysr/Nc136vx8zf9qVFXudOv8vtQz7997+I7//0pzh14TwW9+zGrbt3mI+Q8bUSHqIpEsTsUT85rhpVx0byH6MyZZXnzj6fg/ABt6fGgutklnBAjD8lfyYZYn5mHjt27cKF9y7K26qfxk3G9XJB52R6a7o2AGzY5+tVHJ+ZxqFiBflhHx1KZSAQME4wHCzj5NEifu/vnUSj+AC5UTcUnlEfZdDgNRZEac7Ny0LVn4Uabq4AX/76OXzv9bu436+ghRLGxG5SYiSHUanKlu4jRWWe0csa1LhC/m9ppy3+5v2AnFXd5TBOhijlBti1NI2nTz7Cz3PqnQu4s9JGkqPRc9QCJ0ZhTGsL4BBdGiavOHAlQD2G7A1IW4hTCsHi0wbQzUS06laWfdPrMSTIYs3R4AgutQGiY9lE9oMtEOsWe85pLkF4rgyD6+VG0o01EUZTlyIjx0+zpRG9v67/+6Q9nPR7Ok9UEb6+vp7Si9Hex8WLwDHTy8HlJPpzOFmO0nvhnWP7TXhO17cvey3vaNjv+DyYk6mdA973GZR0sZY7fn0mFdN4u2Eci9mA1H2YlaMCBE0DU/2YJa79/f5LQNdjsGDXVLADTFI9l/vUi5GRU7Wo8feYi2XK03qY8MKJBkyBmUlC4wGdnT4BH+nwHBsHNSzRgHrcGZdNvP2IVv0GC4sXQ3hxDqtmwgVXTzQBf1e9oJBDZuZCezaFfAO3c1uezIckHQJIbZYaGqmcFS9MzjENtJa/+8MU0boZXQlteSWcFtrJLKk9Do1eknvHxFGzd/5wyf6o0eBcypAtqaHR2BjZs6XyLJGmzgpqPHyxV51/fj/Y2P98EiPH2+zWfMu9FCyKmCr76vco3ECMkv++gUzzRtNybdfS8ATLLc0n1dyt3IgLICjvrU/TGKhCs5Rj4EQIRbzteL9GuYrjew+g3+7g1p3bPPQ9lyTYNTuHV59/nltjnHjscdRqU+j1h1hbb+G9K1fx09dfx917t7mFBbUT4apPqhLtD9Bstfm4l3iKQg/LzVUeidUjtoHyZaiHnDa9lnMni0HPVh7nMZXksLnRRKVRx7BUQIcqHq3qynoa6vqxNI3GqA2AbfVpVCgWS0UPJRor1Mf1q1c4d7VSq2Dvnt2YqlYZkFCl7PS2Bew5cginLl7AnbUH6AzJ0YhATkabjVCp0Kgx8HdIFpiVDhXNmtOn2ijCrChBWdlIgZi0Ng5ajYAQT7ygsVuWEyoHNAA5+6rJB8mA5HnJOaA/JNOztQqOzczgUKmG/KCHVr/H+VuUWzkePsCJw3n8w984ieniKnJJl9+E8l8lqi1AbjymAgmSeQJrFays5vFnXz2N77x+B/f7VQzyVa6EtagHCQC5Z1RUIVWuoQJNHe50Pqu8S7Y1kDm/aS0j8htZ5pRxUv1CI7cKuQH27pzj6tRet40z5y7j7v0WklwNYx5VZQVe1gNP7uOZFH9nY6oEyFlIT8CZ5VUxy6KV4ZRLOhjQaDp1sFX3B6CoOxkd8WhTuKWDsvSKGW0wToplSzmIym5OMtaBMeMWFMKOptKTjC10bB5pFLn+5PZTVgRhOnwSi5kF7OZ429pkddskGy4/22qLvXNra5z936xdiTYt6mT6Ga0F6QXT1f5zD7d38ljaFEuLCraSPt7kT1ojj1FiP0tJSYr7a1VWaRn1EaHw7s5vz56cLAj3speVQ3mumKYl6SCi6AKRYOfl5RdfZtdEgWqoGlOfyJk7qZbgi1uajQMsMb4eQQKFF+naYhCtAZ8jzFJ0vq+CjcZ1IjhURm6SguYmSfonHgIRQ824c2srYDXMPwiHJqg1UeaZeH1QDD4p0x1AyWmJjRDDc6rnxYIpejPk3oQhWfY7/r3lokTQJwg/HvC0oJiYZv9XEkHZo2eiQqRBEki1yEV7S5EklLUyknIqZL/TDGdKuFUZRsFKe+tZ4WQT5xi1lCJUeUgJt+2lsjSTBF+WKg3G+N/ZqkgrxvFUWwgHp+XGDndalgRo2wHzv5NtIQMs16F+bwNi6ChnvVZCUqJiBgWVOoOUTQ4Pgc+hXiwhnyQojBI0qhX849/+r/DyC89TLR927djNLUc2W12cPX8Rv/zVW3j79Bncu3cH9XqFi1U6nS6fMwqd9mlqg4YOCAi1Bx2s95oYFEZcUMFsnA1z5jFO3NqMgVxxRL3r6pjKlXDnxi1UZxroFnJoU6sQq7IzQKpuIQHGpNXBVK6Ixdo0islI2qfk87h76xYDMJQKPDWhOB5j+/btaDabEv6tVTGzYwlvXjiLDhWNcPug6CKSzNJ7UfiY3o2KMioooF4oMYCkWbjEgFIOIIfAJhTiTFKmwVCYQ+WSzvnzof6FKmIFBHEBSwbIpRSzHpNsaHWqUsax2Vnsp3FTvTaIV5QxgwmSZA1H9w7xT//BU5gtrwHDbiiQ4dtRi4E83ZvSIgj8NHB/vYT/8Oe/wHd/vozVQRnDAo0oK8i4PWs6zgScNKaVyQCWYyxslTm41iNUjrFjYvifEcildW36szH8JmPBcpQ6gB4O7l1kELe+ts5zU9c79B5VIFfSZq+aQcrzSB1Adikwtnds7KmqW8NhUhmpZ9GNzuH94N6JRXYAqKl0IA2Cbo3Ou5cN20vJxyN5Ulyh9yZG3AOVrFzRv0MI1fSWMdksN7QTSmAwEHURLDYGkqcpzr32b9UCney9srlkYhUiiRGci5SuS1/F75uam1hEoQDB3snvv+nGaBdFnmxtDACbXjZgntWpfm+FPJCq9P/S99I2wBrlit2xHqMmoQbCo8WbTADYWlhfWNI3XMjmqvkngrAMQ8/vqIxsdn297GTXwmOMrIxZxE3MRSTAzOZxGPrlTxCQUyHQaIQtvA1FjodckmdpILMf5eMTPSWfwErY5XMME8cyu9Fvkv09JNeq0DNDFcaSpL8j7LNBr62Ogh8f5QXFKsViKw8NG5DB43YbZsgpX0Kev1guy9B0BYcpZeYEnTfFqo1Y/1nVZTakp5VfPEtOgUdIbBY4bc8Rqn8cw8Xgiw0MFT5YgfLDvOi070GAjXJyDMySyhA7LOXLlJwrAiO5A/lCjhkVlg1fuKEgVQo3ZBi8P6i+P09WSdr6Mch1BjelaBVMy7Moe8WvrDlm3GYmz/kdtoZZMGhyZYfFA2l7pmiyFORyH73oeVrYxJSShdsFoEu+Z2qsixp5zguzVhQJ9VEbcVhzXC8JO0f7wEUBNHFAbCXZh0o+h/oIKHf7eOUTL+Bf/rf/DarFIvqdHqamplGtNTAc5fHzX7yJ8xcv4513TqPdbjErR3aMZLXX7waGuVZrsBEjEEXpP61+C62ky+FVAj7caJVlNYeE/lNgT6ByulrFqx/5OLr31/HNb34b1R0LaFLIWFlFcsooGZ11QD6HnXt2Y+3+KvqrG1isTDGgGw0GPOuVCjvuLN/DZruFHTuWMDM1hYP79+HWrVv88t3hEFNzM+jkRri6chvDErXS0D6QLJuieEkmK9UqWq02ashjW3kKZabncmgjwXJrg5vv+j8PA+OBHWGAJikdwTgZyCKgoB6wSYXWGwTnK+tk8pB5U6auorxSLOBgQ0KrxSGVttDwdAp5DjFMNnB4dxf/7EtPY66ypoycNY0VdwsF+sYI+dIMOp06/u8//SX+6ke3sTquop+n1SiCOjMNqYpVdYiQz1K4Qu2DSGdw5WsQfK2O10pR+XFal0i7lbSTFAGCmcp0WJLbufTbOH5oNz789CNYXrmHU2+dx3orwbBYQy4ns10JKbMvMaICH1rrdPd+0yueFee5xdbLTGL7wpi4cBzpEm7hkwGDfB1vf5RgCGFaFZyU8VUWmtaGzms+J62tsnrFy4HZQhmlJBdlMbZ7B7AcQbI49tpyQ50Y0csG9tJs2CQQZ3o6W7Dg1+9hQCoFzLKUlbNrQXfqi5nen3TmBJipVKWmO6TzlT0oC4tli+ZDzq5VS9oOW5asFGhx1EPz941SMLicDXNO3EfLzdUem2ZnvIOYBV2+EjpUBavOolfJRpoMtNr6BacyA7rFfxSWnW2OnO5QWGGECF+HGgLbUpjgcR6I9SjjC+ghp4Nu1ZQuNBqFVIaLc48lnYZgXk0sXAjwSg4i/Z+ls1DDSDbYFCbidGzXr8lVtYoFksOhNbdRmGJjTmmbol4UdwJX8GSHKjRaVgaNK/EkQZvyZPwGWciCeSyrvJkYk1fx4QZ+SvlrXk4IB+hQbXs2jsjoGseNk4McfycMXUy2MkWabv4owqnWxBiC0N+I9ofeT3uVGS2ojeRllqcAXGkLY8rdAU+n2L1wZxNorQ+eASBTgKyIdbMCmBUSO/Rfs58HZWzK22mMAArtgMtg2yBTZgi2XMsAuDEX/pr6HFnFlAXqHAYg9kPPABsiXRemvy33hieikIEdok+uCTUOrpVAcJrCdVLYSt3uRyiPx9gzM4MXnngCz37wA/joR5/jCk0CQnSIi4UKypU5nLt4Gd/78U9w4eJF3Lt3F91Ok08R5T8SuCoUiygWStKIMkm4CTA9EIV7Vzsb6BVHGBRojJvVUOclh1ANh+ScJNg5u4Bnjj+G986cx1q7hQ5GaI2HZHe1elq6wdOLk6NTplBhr4/ScIzDi7tQTsbo9/qYmZ3D3bt3ce3qZW4sfejQAXS7HXS6XezevQ/DQcLV5rOLi7i98QAP+h0MqQFvDhgOBwx8SROUCyXUSlVstDZQyRewUK6h2B0CgwSNpQXcXL2PXn4srV9cGJHkmBsrB2ZdUxNkw2x4gnWqQi1XRJ2GiidDzhMk9pJYQgpFM9BhEYvOZQCFehxFJWneqYZASvk89jUaOFyuoUJ5qloMNKBih9Emju5p4l/8g48wI5cbtbRju7YpyhdQKJAeLGOzO4OvfvMC/uNfv4uNfhmDfANDypfjNAhq5Cstm4wd5jOieEGnwkk+VvixgoeMgx3DOfIuQhzp2WK9Zo1IlbUippDPXx+F8RAH9y3iaQJxy/dx+uwlrDYHGOVp6owkl4ud1uKtkGss1w+pJWH8kIVagzmO+k0PavaaBOTsD+klZlUUpHrH0zugBNR83pRPXLdYuuRiRaQTihIcnxCBoDInvgEvs47KIvIaiH5g2eTfudYZEyb5eL3kEOKWHwvVoRGfzHpnnY8AznifH1LAGHrmxXMUgXK6QCL7MP5+9nc/mSeYGXmh6FCF3G+NGgWiJd4hnml1+B2pYBKrljD1WB64PowEoC8EdlXX0CJtWSchlbpj+z0asSNrdm/Sfeyh/PUMW0QnwLPAFnUyYB+Jh9zLL36Kj7UPLxJDQHkogpdsXAz9Q3IaJClfLpZ6KW58JyHFcrnCTXmZog7djO3G0RuxQyKYwg3H1uHtdg9ZEIl38P+l8p3senRcZW6ofF4Oi4X4+Vk5l8j46lhxKj8SDceOovbVovBQ6jp6Xbk9zQT0FbfBd+fF00JyuR8beF03A5TBAzbloOFApdlFGNMH3IxJZNPkXekefD9NbZT9UZpe72MAmSq0uMd6aLGiIEgTwBUnh/yMNHjU+7nwKAEamhJA/1HriKzQyr+tqMIWMOOZuYbA/vDzd5Xh4jyYDGsQwn3cwdhcDiug2arj6Hr0vEFRExizMKMaOQsxsefEIdrYNiYoPh/KZTYhthwId1VxEDCX8CivhMY9lQsYUyUknxcBKtSE4dC2Bbz8wQ/ic6+9hu07lqR1RyKNsIkdmZ5ewBBFvHv5Bu6vrePs+Xfwta99Bd2OhOOqpTJq1SrKNF3BOqoQcKeih34Pq51NdPNUiWpTECSHiuWMFJA6bbzGoxGmixXsWlxCq9PGZq+L5pAmQGQ8J2UTbJhIfjDCocWdqI9yDOzo5ahZ8c5dO/HLN36BbqeN+bk5zuubmZnl/2i6AocBK0WsdJpoUaVlUfqsmX7gRGK65ohax+bQKJZ4okR3o4lOv4+ZxQV+vg4xh1aZLVYyAx5iCEhkS51JMqQjYKpQwkyxjD0zs+gMe7iyfBcdSj8oFrlFCW+p2jvPcER9aLrH2IgRSoUc9tSncKRcR2U04H5epJcoR26UbOLwrg38wW8/h23VTYyTTe7YbpIsE3RK6A1n8M0f38B/+qtzuL2ZoI8ahqhqk18O1mI8suhHqKl3o+2CVtQHDApSltiUpAX31Lm2nCFzDs15Fl2pOoYc8NEQ5eIIjx3djePHDuL6zRs4e+Eqmr0cN/tl99FV4dF6RRAcuRM5+1opamhEQU8qFJkx2mYnAkukuo0ZMgW30extzcPzTZ28EQ/tn1QQ6ZkNHEatHfVMGigpqRHamogNkDWM7S5Ezyvmfp9Q6FZGzVg71aVyktXeph18sYfRZnvNGIgYjcaY8xs+b5EKZecov47WgPIPjXWTa6iToAuTrWgNujNiYQUZGSb4fdZgq0bf+pO4B/ZMsc2Ld+geth62Vt5BEFtgHR/SZ9wwEGkWHl6gaT16PALhpBFXo5YiyaTrESauhBYtsfG12VA7vIY/LHUt9/KLrxgk0e1yQXnuI+UrUakjeqR5IhOnQSlXusvd3cmjViRNhziLMr1RTBtveUcbHeMpUGP7uO2g9rsShaDd8LWBpqF7puPV32amRC0cT2MwYxwW0ufDkeoREGXHjGPRWmIuOEnvGcZaaejU97HR5wprlcnlMiEIQsMhRRl8L1DRsibUO055JukqYVNmoaLPEsdDHhj19JLcpTAxRFlFm4AhqiBMgxXVoAfYAzSf52b7KLklvn1JzOULgJ7Z3nSeAn+Hmdlsta4qJfWWiU0MTJwKUwgzKJAz71bWIBt2TufnCeMZcw6kW342VGwGMB1SCc+hhDcxbLZWIUTFHkEsTiEXg5g5ajGSVIsM5ojpob2vJEMslkv4nc99Dp957RU0Gg2u0qTiBQJzxDLUqg2Ua1MYF8p47/p1/G//+7/FqXfeQilXwsb6Bhr1GuqVGoM5+g79qdZqrHTXW5vY7HfQwRCDouTI0TtQrzg7O9SYk0KuEsgjh22ESrGESrnMuWndviSOh3OjjhzNbWWFzt0bxsh3h1go1bBtahr5IVVmDvHaZ17l0U9/8id/wqPFKCw7TIbYtWs3yqWK9H8sl9AvAHe7LVAmmXXhY6jFThjdPOFO78UxMF2u4tmnP4TlO3dx9fp1JAVgI+mjn1emybwaFdBobCRUyyEP39cKQIVCy/kivvT8C5hZmMaP33wDv7p4CT2q2y1Q01rNNZhgUR7mdRfyOeyZmsKhUhWVIRm/RHri5YDBYA0Hd6ziv/6tj2JpqhWAnDBHY5mJW1jAT954gP/zz97CxXtDDFDBkKY5CNcozC3rV3G62Vlx7L1VxqeeT50j1j/O8AYHUffZhxrF3bfICOc7sGrMjRLUSiOcOL4fRw/vwc1bt3Dq9EW0BgXkilOcEzimXMexL7J6GJOjOpd1reBLOcf0762trQy4TWJ+PLibBFzsZ3yNjE4yXW+SZMbLgxj/fTsTbIucHjPH01MYNmdTTEhENWlwu1XA0nZQ1i+9JlFX2btn3zvrfEQbrjl6qsP99w14GkNCFa9TU1PY3Nzk9Btvw6KM2fNN7jMncuTsrRge89v4sU32/v8Crq3v7AijFJDVm+niZK9v/6a93gJqLc/ShXpNJ5J6smIbBnNkT1S/e/vPz8nTtCStiX5neZmhQ0WQDcvJ9ug3bdtYDl558eUxP3gs91RjpuHRVJK5BzppIRTQYQDbt6FQw0i0/wQvyhYtbBoR8HmZ0uAFNyYZywsJDU0KTMKv8odyfeL4JTOodB0eeUMVXIqWDThkla9H4RyaDV3ifZWteB50bDhU6TtOq1ciP1OWLwhMun2G31xTJsKSaQ8q3nAtOyEAyWsyAhmGiMiDlQqHQILLxv7RM0jRCf1HQE5sUWhVy/JEQIT+j8MQLKzyHVkfdz0HkAzMTUrq9IPpxdPQiiQLOzo2lw+LGmuveMIBUzjtgb39Tnrk6zoZuDPDb/9OsccGTM1REOXHYFKZNzMOdohNUflnM8DKij4kQ2dmEXJKj4bjdN1oVQmk90t5jMt5bk9C16+NR/jksx/C7//G30O5VGAw1qjXMRgkGPYT1AmQ5UsUY8S7197Df/jPf4FWb4ROb4Rtcwv4wfe+x8CrWiqhVq5wDpYoQ8nrGWLEfeSIjaOmxTxQfjSSwgjRgGIYFGBQYYZljVLenE1WIWbMg/WQj6IsN+1FIRmjoYUP1XEOC3NzHPr94Ac/iBs3b+Kvv/YNZuunZqYxOzuHxlSDx1bRvQv1Kh4Mu1imUVZ5CU/Q3FYu1CGlSM2oFWQSjDm0Zx9e+MhH8eYv38C1WzewOuxiQMDS6Wp6P8mFiv0YIxD3rtoYhfEYs+UKPrh/Nz776ifR7vbw1e/+EL84dwlJvcyNkOkEhe9PYDm8YeCcrXwOu+p1bghcpvm84zFKBQJiQL+/jv1Ly/iD33oOu2Z6QNLkM0pCzSAuX8Pd1TL+9R9/D2dujrA5riMZEcMloIpz4Pj/RScYk+edZpmTraO59KwJgFWmWUGSOWJmEA3csPyrFrDPsO5iOzTEeNjGB546iuNH9uO9y1fxzrlL6A3LGOdroSE2X0H1tAcvci8xaqbLOczI6QtDN9M7DVo8gPPn9P0AnRjQYCpEqzhabetzbXUs7TNe7rd8T8Fc1Beu8M01U5d1jQy3tz323Um6x+sna0bMVevcSy3amPTnzNF8H/ZLDTh9j9vCaH67pRMZYAkgV4VsYuWm2mNvG7w9D6DVkT+iiKMjbXJo+jm7zrZGHkN4HS0txbY68/IcTkE4QB2nOUlBkuWs8/NqWpVVSXv7LdEiHesoCyWy5kaZxs8LQSOHNf18lmMu+27h3a0gztYm6JpXPvFJ2Y4QXhLWzWabkdcYD0pM4pcFk/g15cjYxggDRkZiGKoT+YE0rGgAJ2ySsSJ6f/qeAQfOILCmrkpJR8GWXDoBKTFvzQZnm0qT51Q1ZOFi03LmXeoYWzPKJrCMlNVd9YdEWmyI8bOqVg8I0wAtMpiiNGK+mfdIPJCTA64VPLRumv9VqlRYuVOOkQE1Ww9/4MP9tf2VkKoC5IgVkXwQqfaRsK/2E+ckc8oNlIINlcfwv9lDmUq2VDkxuZCcGWEVTH5sXb2Ssp+F8LP+0n8nnDk9FKK0FGaYx8PMELO/lQAAIABJREFUgJkxAWn+4EclohKh20K9vEL+jOYIemWQBfr+APEzqCIyA2FrxPth5d1Boi0ZNIduMpCK1nIRlWIRTz36CH7vt38DOxdmeLoBTSrZvrTE7NWgP8Ts7DzGuQJ+efpN/NH/8W9x68Ea9u1/BMeOnuQCgq9++cvotVqgsa90bqg5MIdYaYA9AYdyGeu9Nvq5EXLVIo/L6hHbp2vJ6236gsBagdIG1InQ35Fio7w4Cg1SqNgiRuIHmucoslYa5zBTqmA6V8J8o4FBt4d+t4tf//zn0ZiewQ++/wNcvHSJ7zk9PY3xUHIOF3fuRDc/wrmb19AvyRi5Mc9sJShKTBz1J5NxcqoOsTQ7j4XpWaxtrGOt10abdA/np7JmFaCv4SwfNg9WnGSnIHmP+WSESiGP2eIY/90//l3M1eo4c+Ea/vRr38Imsf3U54+GWjtmPQskzPkx2SkW8thRrTKQq46HbCDYWR0nGCRN7F24h3/xpY9g1yzNWW1JiDRfRC5fx4ONAv743/8QP3m7iV5hCgNUubccl4PZzFhNrRBS1CINMXwYn4/0sugBK8gSeaZ3Er0djSKHRMLPfL6QOScE4krFAR5/ZD8effQILrz7Lt4+exXDcQWjcZmb/RKkFj0uFa2MnRwLJftizIkxb9pSRgebsx6mip3M9wyoyOWVvee5ifJ3A0pZIOL1D1/b9ZkM13QOq+kO/zv10rew/pZnJidHzkLqfeXB5DfGhJpzuyV/cGvRhr1X3KscV+eSLZRQZ0wb8XbIfy/7d7uWB5IedKXe2ynHrMNi349AT62Bi35l11elMeyXLxr0enjS3/39g0m3KIESKfFdpZgv/luEOwDKsFvCZk8CoP4ZwtraD3ncqPzh3Ekij3jYgchhNoIltMlWhjmKh3/WyUx0CnMwkLMEF1UC5nGmgY09pnkXxr/5MJkoOTLekoAb+43RkTYFJwuoYm7sD7+wayFBv6cEborH56kfkLRUEMBinpKxRsLL0P9xa1s1+Hbu5Xn0fsFVlYAS4zElrNKANt013oCQcP3am0DbNsT3EatuaR4W0uDAL0tsUDdqT4RaDYea0040FCdJdtwElp6UBIEOLFWTtjud4E2nQaO2NQlenqqTAOhJSOW9Ddtxwq0qU6m0IgDpq3hZNEN+oj/gxthJCMRGnagBCZSIucDxUAdj4k4fGxsbiukMCgu2LnCQQNcjTnopCU7lvE5GFbYO6RBuOIga5rcwkSnb7GELQNsVRmTBoQEgU0ApcK7JAQYv2WhwzsCYmVwqesgX8/jYs8/hM7/2CnZsn8Ogt4lup8WNdGdnZ3iGcGtzkwH4tTu38fUf/ADnbt7irv7DAVW+FvDCcx/DxXMXkEuGGHTa6DSbvBa1Ks2GkIRqMjBr7U0U6hUMi0CecjlcqMqKN+izNPh+lM8zWydflphHUHo279NkWnNRLc+Im1tTG5txDnPlGrZPz6KKPDYfPOAzeuToEVTrU3jnzbe4MfBUo4Fep8s5gVR9SyDybnMd67kEwzzNKKC5sMRe9ZAfUS6bzIykRsukC2hKBvGONEqrWKthvdUSIEfVzcTws3ybkpX34LkDRZp+IGPJ6NfklNHe5CnnMzfCiUO78eJHnsX95SbOvHcDF65dQnvcx7ik1YuZMLPJl8mIGQ4a67SzVsXhYhVVTrwXtoNz5MZd7F64h3/6mx/E3jlabypeoermGpbXi/jPXzuDL3/nCtoFClHWODxpuaIcfuW8OJ5jw/m69PuUfvUWjh1sda40hcKc4EnG2kLbonc5mUVDndRkb4BGtYBnnjyKnTvncO7dy7jw3m10h3nki1VNJJRqVEEsBMTkoG4BcpY1ZD0KXZumEH9RMMd6JtvqQv30wLDpXvN3zRlxs0jN6fVAwIMYclbod5OqDc0hEJCY+cOpfcL8RiAX9Z6QmDJ6LgVKVX/J40b2JQvEYk6ht2Ux/8vLn72jyIIHBfF57PMRvMcqZf8s/pmyr5y9flo/pj8d1lj3hX/rZ4lriDvFkbsipczVlJyg94thXK9/o7y6BXZrPGldRFemGfesvAj4TLeaoV0z+2Q7yIkPjkyTbdC9EPrJvZLYeblXjCrKmgk7Z2fUO45hz199kRg5ESyp8tQeR2GBhX6XnAvLWYiAyhZLxUPH/wiNL4pMAJbMb7R8IRMmSc5lWMTz+XSJQp8z8V5pNQyIiU5WD46Ni7YL4Zel+5pnKX3vTKnJAaReahIilX4sugwxSSR4WEwX8+M7pMCrmWLjDWa4UEv6oLDXbKugAJDzWUyKFQ9z5aPhuhgXiXmCzK4FESKiIdzTlJXF19MCat6uDpXngb3yDsYq2t7xWnE8RXPWQmgyyptG0PTeUjhAf4iJtZAb0/0y/j0IrjU8JiaCcqZENgToG/C1FiPB07D76+Gzpp9eoIOyVYAqERyhxAPotG3WFWQwwGF4+4zL+4r+iYBDDlVQcaQ1q4xVfwx6wxuqpLuzKQVDBt5tlcURoLmjDOKe/yg+/7nPoNGoottr4sHKXT7I1Xodt+7exi/f/BXu3V/h/LS1dgetwYhBHOVHcc+wYYKZqWkknR6OHzjIoOfK5ctorm9wfzpmWylBu1jgXmv5akkmTxj40hxY2zvez2Ie5VoNo3EOvcGA14DmdlrYg3PitAgkbKCy13zulUmn/6nk8pirTmFbbYoZuubqOrq9LoM3fq58AdVKFav372uFpAz3ptFg9/ptDgWzZ0vFIn0ZX8UgTFljrgClVi7EvOms2h6xe/Qg3PiY0upMr5nCF+FnABdkzBlQlc0KRnjswCF8+pOfxr79h/Hjn/wYX//+t7Ax7DEIpPdkfWLylcmvNN1DodXt1QoOlKpoEEPKvfEI2FA1cRM759bwz7/0DPZvGyCfdDDON/Bgs4ivfPMCvvaDy7jXLWMwptYdlEitskrAU3UUyfKQmGWdDmMaSl5Nn05ZVTn3sh4EXLnK2gOIlMHwukwLophpGKFRy+HkicPYsTSLs+fexeXrK+jRaLB8iXWw6FtirOlePBckOK2skSy061ioLHARvab/p0oiAAUrstHPeKYv9L1UZoTYVm80s85YFsSmw6aGCuU5bD09UArrZ1EtlolMhSufM0WcwfrK/nhzHn5lrF2mWMdZfrFtBirUvplNmwhSjCQwG6brY89v1jp1j0zfRHuDeB+VEdUjqbMw4c3YGfQgOLx8DN8bqyz3kA9Ya6zYx1MUdbAf7l4OCys4MpmP+cq855YPGPrsWs57hOie9QpEjDAXUYZlASNRFXC6uSEaY/TpDN4y6DmNcpmREydLqefx5+jlF2iyg8aMw6YRkpR8srhYcdGCgtDRGLKGBHxIwVI7AzVgbKsFQOWpqaVVRQYv0QEyPvCWWyf5ENxclWcSRspdhFeTn/U6RuUyrcygzFeS6iYawAttU5Qv09BihGeqZDRc7GPcKYWXkvZI08pCCyWeOuyWj6Kg2BhEC5ESLRg8Fk361BWJMESrKo1BiF1LDWBbHkz07KIyV7YwDE2PCt6KNszb9fk09ppZL8D+bWvi35WMlIXS2bPlfZU1sqHQ9FzC2OrP3dBhA2cCuBUIhYMiT2TKlvr8iEaL1a0CCEWWTNEZnOLt1nNqOXfy9XQI2Dxve/8Yspd7mddouRF+nez5fCVcWNNERi3RlI3nX/g4vvD5z2BuroFOt4Xr169gbW0V23fuwPU7d/BX3/oW1jodDDhMKx36yUiOxvSfnAMe80Qy3R9iz/wSnjzxBO4t38PVS5fRWt/gRrwE4soVSpAn1maEhPsGmocnBSryzKKMOF2gUMDU7Cw2mi0NPUca3RvcoHzyNGe1yNXeBqA5RJGjLmfgBsM7p+fQKJbRWlsXp5G+U5SB9FT4QEn7I8ocI7BQlVy59UGXiy8o9MrdgegxLJcxxv5k/yxxn/P8JDQsBTQ251Zk3kLpDNKNxXVAQWSBmjMDu2cX8eGnPoCXXniBGbSfnnoDPzv1Bq7fvsUqg1m80P/SnN2YD2yO5lK1iv3lKhr9REJ/xRynSeSKHczX7uOf/P0ncXjHCLnhGO3hLP7fr57CV79/GSvdArpocGNgYhYZvHNj75zsO+lczv3Vwo2gl8yLl3cPjWhDc+840YMcXikii556Sn8ZG0fykwww26jgA08dwdxcHe+8cwY3bq1LBW2uqL3aLBKQAYl6zsQ5SudMT2J95AxG8GTnir+r6mvS9xgouFwr3m8LsQf2bxJ82gowtY4uVpuqUfV5YeE8GCAwcJlhwyYBSGaHyQEx3a66K3vG0kyThY11v3TPLbA2CcQF/cR7HN/T9Dc7a4GsSbeb8kBX9i1WfntG19/XiBD7ro92eNlKrYnqcfuZDxPL7HJxSu2ZI6jRObKpiVEiN+l1M85MVoPZU0sJYvuhbJwuVhY0mZ2wZ0hfzVY4HQa1CJsBe3Gk7KyqIWIjFcFjdCScc/k+4Wl+F2LkZMFiHNcqhMwQsuEiJa+HI2XUwktLI0YGcjRf0hg4BneEqIkuFKQZn9kOqfBycuCEfaOXoQHc1GfK/i0Mm5h2Dp24fIBQLEGdMSU1JigL9gK0ievWzYmtGETGJXIdGIr3URhBZzpeRvFE/JWiZiP2OJ8wVOTI/YQZS88pTR/kGHK20S6c22Ql/CGJO3b8jGIhzQTpTj5UYIpU1iZd/Rr3KgKmyLapMXR0vT2r7YExsbQIloMVlIEln4bw6NZRbV4hBBl08plaXAfCOCymCpsMbJoLi2CN3sD3mbMD6v+XQa3rlZgFskExWpg981CyvpR/E8NZtK4k0/RcL7/6Kbz66qc49ETV3feWb2N5+R62LS7g6o2b+E9f+Qr6BIxKVeSoqpMVvYY6uXeYOg/ECo1HPAEi3x/g8WOPYGlxERsbG7h86TJWN9aRL1H1oIbgxjJcOvALzn0lUCxGJcdFGKUpGgtGlecUitdK1rS7y2/N57BYQIVGglEDYmMT1HPl0V8EHLsDHN21FzPlKu7dus05fIWiTGxgIIIxlpYWUcz9f4y9Z7Bl15Ue9t2cXn6vc0A3OqEBNBIJkiABEIlhSIlhhlOjGVEayqFU5RmXq1wl//MPJ9k/VHK5JFllW7IpaTRJLs5wSM5Q5IAgMSQBkERGo7uBRufcL3S/cHNwrbT3OvvdJt01HHTfcO45e6+91re+lQpYun0LS+0N3Gytc6i1Vimj326DmgJT3znKmeNUDJc8rhpE4B3l6rIjkEO5Ik1oqcCCZV0ZAZJ6a0wt7JQYVHoe0mULk1P4yLGHMWx3Ua2WuXFxZWoCP3zlpzijo8c01rgJmHhZIt26UK1gb7GKSZlez+tFIddRoYnJ8g187SsPY//2CnqdEv7oG6/iT//yNNaJeS1OYDAscRGGxC+IBRQgJw04pS0LNRcmWeKUbDZOPjwk+Zosk269pBJYGXrHjJlOINdBgiqajzzqoV7J4fHHHsbkRAmvvfE2Ll1ZwijXwBCc0BgNo2P5vLE2RtDrnDRk6EEepZZ44x10jAvRpmAuBXJiEDStwbOPY8KOdi3TV5Luo5bB5dMFIOfCpAYauFG26gN7lmDmrVmtOo5Rd0okKQtijI2KQCULTES+edcpVzhTeRuLBuxe+V7S+7VoEbP3UbfHoFB2lJjo5hgeJ7KbruvhS0jNcrYl2GdnN7zKHAc+vQ2MTKizurwvkWXz6yd/12p6/kq8b9JxHEEakVPt7K7rMJACabZ/Lr/Ty1wW0MWVYBlyxRYi+0JeGIhMbZnpZS9z6drYv33hUe65p55mSWWUzb9kXhSV3Jk4av8UC0OQcGdoYmFDSBFyTo5P8At5X1rp6RFGoKp1KTgsQw9q4dh4gGTDZDMCC2KVHRr+ogeg6jdRRKnHlS3j9YCOPP5wgMOeK5vjLpMeyrjAkbqVjbEDEcy9Xj8qBX8gxVDaIZPvxIOU0rzRQ7V3jGfgNXIslP26PNvmwfEGVkgg6H82juROjJw/KHx4NUnYQE4W7GgVnSWFW/WtHirz7ASQZCuV7Dr8ezpH0bxFWzcPRMMqW2WRcLtydPX3U0Xi9z9z37Z+zNnrXupmWCGPAWI2+rzm8Th6Q+CcLAkzUci0WsbjT3wcn/v8Z1Es5bGysozLVy6j1W5yDuT58xfxJ9/4c1RnpoBaDT3KDw0J7FJg4MNlfGJobUcj1KgYYZjDkYMHsbBlC09ceOfkCbz29psolKkdkLT0kPxIy8UkvyvPjF2r2RTngBriUp8oFrUCV11SX7lw6hO2mV9Xr9LYFrVKwvKxMqOREn3M1hq4a+t2dFc3gA4VMcgYHDGcI+zcvp3v59riTew5cginrpzHpRvXMD89g16zydMqqO9cmMSi+6RqWvQHGUutfLT7IHRDslYslfleKXxL913knpdldLs9LqyQpaGhtUM8+uBD+MxTz+Dm1WtYur2C0+fO4Ny1S1jZWBcDwOGZmJKSGu+oL0ZYqFWxp1TBHLGp9LxEL+YIlLUwWV/B7/7WY5ibKOI73/4F/uyv3kcTVXTyNRBEJ4Wa18R/ejYeQjKgHn0E6CiMKY2ZWRrDDNKsgbOzYPfIz+hCPXaeM4bFSHuSmVEfMxNFfPRD96FWLeCt46dw8cqyMHEoiyanCArnG2bDigGsJM6RB2j+d0Oum1b2BScwOMXCyHmDFnSdC1YGJ9Vypj1o0S+kIHAzGPC6OGFIFBSldkE09Pg18Hrf/7Y5EalhF3mMBQz+fVlnBQ48m9c7n7G9h9eZfD3XOiNTmayEjZELft1j8Zj21bQ8MleJzKvjC002gdXx7bLCmUvAf6q7M8DFRWjs+bIgl67q4WVkEU2PM6OuxV68FxYJM5zjIn58L2MKdfh1zbeK0S/ZJYIgViwp9yaElq2rl2EvQ8KsxnY73lZ5mfGgnyc7RIRtzI/mFKjRMMPOC65lBRKc1kao4YDJbL9AV7KCp5wKxzxlWERj5yxvTZSLGW1pWqtpapoPJ8g6/pGfYwQqf+OO8G6xknh15rse9Bjz5jaTlZ8pszt4EnI9MSMmkH7h7Z7sPdmwbAKqADldN73BeA15triB7vvBi5Y+TSI8PtHfJ89GDz1VFgbk6DcFzPnWI3KvNrkhreYx8OcPo1xf1Fl4Dl3XjCHRdUtBbWatAgerK530hhv33XQfsvvhcgtVbhmQ8fwi20t+w+5Ok+OtgiyOdNIofoYWT9c2eJIUNOx3cezYfXj6mSdx//1HOYx67vw5dLod/q0TJ97DT3/8CnpD6TU3KpcwqpQwoDn07ORYbFFX2MCYlrpPFIsoEzDqdLFrzx4cPXYM565d4Ty7nbt2oVAq4tyZMygVJb9OnB05M9RDTmZ1CkAplMs8uotBos8EHNObT867Pqk7J8w86/ksVysyVq03QLVQxEytgcawgH6nK+O+qM6A2k0UclwZ2x0McPjBY1gb9fDyG6/ydxr5IjobTa7Oo/myzDRwcVMe9UYdhUqZGUjO5mAtqo3IwumUa5eJ1SPmkNnbHM8W3mg2uaiqWCxwa5B6qYrf+MIXsH1unvtlUZXxv/vTP8Kt1gazfQbiw37b828WAD5Pc7Uq9lVqmM8VMSCWU/N0RzlqLbOBTz/7IE68fRLPP/8uNvq05zQ/VXWhdajQwqRhb4h8dwO7t81ganYaJ85cxaBACfrShsf+mNxn/quhAT43yqbwaU16ONJrtP+U25xHBzsWpvDAfYdQKwNvvvkOriy2uDp1lKM2I5Jxyq2tqd2N5gCHO1E9ZZMQMkaLw5CxfZTlRQUQljBorOM0JGbPaVlmqZGzZwpNfU1fJrlbKZgbZyzDopqpcekdwSIF5eYTdaIOtucef30jUNxFnH6yPbK9lGtI6oDZIAutWmFKqvf491U1h3vRm/efjQypTw/KOgZsB4wNczJvtlj0QZZMsef2wCvsYZIz6W2Al09/nyYjPnLij5+3tT6QIOsQJ1mkNipdt3BNRw5lwbulAJDo24hPATqkUwyQEuY1BzQUhilu4OtpzqKk/mRDtH6dxqgY5J596hnuI2cPymEF8sjZuMkuZxZBFbM01rXvKUvkchdiDgEdcE0aZ8NubJVUnMm1IwiyjH9ugJLFbK4uJPsoqWKQvkmGai1ObmxYBASWy0a5L7yGmjgdNpLbi2RDfwE4eMWtTCEnIitjaMLnBTIVQrpvY3QCHW35C1YlqE03fVjanpeNLHlizD5Qka9Vu0T2zRRjqtxTgQ9xf+1HFJSDMm/UoJZ+l4adkyG9k7DL67GYg8tKaF3NAcgcbgHA6brYmoV7Fnef/3nHQ6YhviALDnCQ12VSpsGn8Pi2n9ajz5RPlAFZ+QJPvNe2DSaxqtStyXQqh2Hv1WD2+x0cPXoYR+89jCOHDqBarWBxeRGVchUv/s1P8Oprb6DX1R5akKpWngJRLfHoqb46RPHmNayhoa9GoYAqNaHs9jm9YVAqYGNII7D6qNfr+PCjj+L1117H6saa9ueSK1lvRcklE6BKQ8epAp2gEufUmdOm4WZvlHit7N4ckOPwtZ59Ak8M5Oj7JA9UVZsvoZrLo5Evc7sSGovFio5an1AaWaOGPUcP4a1TJ9BaW0e520dxOOIGwgQKKCRL4LPd7mBqegoL27bgzMXz3HSZQsPWbDlWScv5XFhY4LYszVaT0zaoZx+1eyEAMtFoYHJiErOTk/jYIx/C9i0LHMp96fVf4Pmf/hhDZtKyFYsmQ56Z9eeNfnO2WsXBegPTlAKovRpFnijs3Ua/v4azZy6DOgvlyw0GcVSkIQ2rqcJVnQty2DpN7J4t4z/5nc9wS49/8W++g1vdEjcJZinNUMEWzlFnU9uMsH5SfRUZMBlMbwVe7NANu9izbQIPHTvMTOJrb76DxeUmhoUG1Qlr5bMNmBfY7s8pyck45k1kRsELF68IOM4WGkRWKwVbaTjWG3uvewN4cDVrYw2hCy1zd36dkRmAT2BdYv9NawLurxeIjoRdSn8zyEwmVzC28Enf988UrmV7ZWAgdHMQx9Se3QMopU4D+WH6zlJnzGG335DwpCsMVPny12Y7Fjw5kVMziePWOrU99myb5TYbqYn3ZC12hGDw+Xe/6vfCbzmMqdxT/GrAHZG1DoRSiJxFksLmlgu4JSLEiBcLlCoBptEllnMtpGP9K0UE8j3Sl4pd5IjE8+TPgIFDTiWi9X72k8+ya2ZvyCkMWZuBDQqCwTdh9JUl2VsUilClPESoMNSEZElyj2W0smlqHBUshXswXBi8y8h4ZQ4NLxiFBeOAXlEikpdkdLV4ZlnAIAZMvAYCctb7xbw4vhc3NioIgIHbjMRYYEe5OWMorG2YAyuZzQhKV0JX/J7+j/Jg5EBEZSYbrXQ6S58oelpzyrehMJXQfdZsUG7S2Hc7KMK4RUlOFa2EDoegDt67d+/G8vIybt26xQeG2zWEZsdO9h1w4vVXRW0ze63nWMrUCd1sToHJQwwLmBdpNHQ8JGKwMvkfzoDxs/L/HKtq4ZgkF0LhZOjXx/LryqRNKZkzzj249L5ZXqyScNNwaK0UNq8XAzTqVRw6uB+VcgF79+7lUOArr/wM585dQr5AvbdKIX+NihM61DyY7Eq1hEHJnBIz1pr4y6HxHMqjIWaKZTRXbiFXKDKr12TbKrlRx449gFq9gb95+SWUS0VLiQlJEgF4cZ1hHpVimb9LbBT3nwtJ0i40a2uuhVKspEz5GFfNrHxUapxDxP0nqaFGAZP5MqYrdfS7NAJMRqbR+V1avY299x5Gc9DDjctXUOkOUBwMMDU5hZnpGW4gPDU9zbl277zzNhaXFlGsV5GrlkCj6an1iAybluv5noYUxpYQLbB161b0Wh102h3OL9y7Zw8malXcc+ggqH9ys93Cd37wPM5ev8JAblydIb/mestFYyt7NVUu49DEJGao1qFPjW5pDajStoIuOjhz/iyWl9ZQLtZRoMkf1GhXm6hrC2TkqTK120Ij38F/+btP41OP34eLV5fw3/2v38KFW0P083UxM5mzaIVfqv84JKbVuya3XNwssiQFL6xFkR92sW2ugSceO4ZOew0/f+04rq10MMw3eO15iDyta15Gjo1GNFtSKlU90Pc61RttwaYE9GRkoAE5f6a98RZlpsYtcfI9sLO5pcG5sMiKORnemXTOkenmTKqJmbqMQZV75cxjx3LY86T3bPvh98XWwa+TvTYOhKXgJ1zTARJfXCXTViTK4NfV1iQFBX5fDBxEgJRtcWJ2hPc1PqyEbENsTNt6JcjKZCG14/73/b155/hOodUUvKXrnL4vgq4AydJEeK0UgDldxjjBnFcHrOj7nP+tXT7iSsh5E3mkv2u1si4Ur4+lAJkMW7qr3igTWK6rQApwxz1P7tknKbSqTeyc4o00nHVbi2DKPM9M8p9rtRAXP542U3/GyNnNxLiyuz4DFM2rcdSvCaSxeOJFmBLyuDobRpSNlQUUIdHSY2vEGGYzRrAnn9OsIB3jKYIr3nioAgurGnOlfPKjAZV4PbmqxJ9F8qNSiIFjEgAGFDphwX7Gukvzv6mgxJr8soFRTWetISzAqV6fVBHKlWRZVZgVUFMulHlkhaKFdUbcty4oHnfP4QwLSSHOABkfWh/u8aXVnbzJMqNXgKgA7SigTqJD6DzKjgl/VCBy7wFoK8IKQYYkx0GuZPGpeAzMcch4rHrQMspAqyR902Lz1OUacXSdGDRNNw3tVWJ+JuVI1GtVzM1OYWlpkUfcEADnJrPKSgjTTa1Utd8cJfcXcuhPSBiLlQg3WI1anNOeBwPs2bYNB/fswVs//wUzYN1SEW0CTXngM898mtm/P/uLbzK4N6NNOXHifA24bx0tVWkETFDBUX+ETg5Yyw/RprAB970RNofbq+iQemOUvadu7g05fvVckadONHsEWwaiSGmea6WGRqXC4UsCUhRCpaKJdrfLALLT76Ix0eBw57DbQ6HVwWxjCtVSBcVyie/n4x99DOfPn8dMdEkeAAAgAElEQVT6xiquX7+O1eYaenmgNerzf3Pc29Ja0pCsGsgX1uvQwYO4tbLCgrFn1x7Mzc0Cgz7vU3/Yx7un38elmzdAw8GM3Q1S5BxEad8kICnkZNL5HY0wWang7voEto5ykqvIfmweKJc4bH767DmsLN/myl82WASm2SEbyN5ToUy/g8awg9/6zDH83d94GAUsY/F2Hv/TP/sB3r7YRa9YF6+Nf1IOhTF03GcuNCuNDbPVH5ScPT1VXGk37GLfjil89CMPYnVtFW+8eRw3V9oYFiYxGNF6ytSFAAqtqXqI7ozvbybhuAguWF6s3ZQHRZrOYblZGQd7NApy6kGF6SizS2YwnarLhJc8YGD8qYVSlspixVIh380YeNcwNnONoBBjSJ9tq7a5YLnQz3j9MvYaGZComl3XJwLdrC7zeoxbriSVjlHjBwMQ9Lrdj11DWoJ59OEnGMl7HmBk9sdFX8aBV99bjTWza9vjJwLdaV3iMkdmbvw+RF0cz6t8R+yg5DhbrmgA4nY/dm9mitLQKptgSUUxgjmzx2L1QnyK199IhFAfIHfBNlEWQxg5TXvhKKE5V1q8FfbRERc5aggcxUH+JgDCAEf6rjSt1ZnrmbCrfdIfLgFawiwZaNl8RR8O8NWbsXWA3Zc/K9FzSb1QNdwuziz3ZFC3EOs4+L5iL6jw/MrIiNLR+3PtWbhNgmcomCBz7TLcQ/qDJx3VdSuUEQyVY/odY7OEsZQiFDPZMa9FQKYZS38g7O9hw13LAfkJhXHaloHDOwziKF+IksGHXOHHBscArXmz5nY5hSSKL+wMmwMyTgxwwp0rkOIb1pxIvg1jg+OCGVD3z5F5Jucd0+84pzQjWrbu1maE1k68zAD53OetGCc5DppLJAcjNn3k+8mUrqvjITcqq8ysbuxtaGvJCa/aq0/kzUJSWpeoisRye+g6ZMh7hRxG1SIGpTz3grOt1EFL3CiX+Kd7DxzAXTt24mcvv4xWf4AW1RlgiI8+/CgOHz6M7//gB+j2+7jnyBFcvHAJF69c4ofjnDnOwc+hlBthtlLFZKGMm0tL6JXy6BTy6FOlJYulgCER5RzyvjrL7Q8pOQJ5WydnUexT+4ohNgZdrPc6HP7kZr/cKgTcJ644BErUqJfXJ4et27dyOL+5sYESFXM0e5hrTKKUL6BcrvDvUx+9crnIAKzZ3MDZC2fR6nWw3u2gw0CIQLKGkE1WWQ6FqfzQI4/gzJkzWJifx65du4PW6PU6uHLjGhdbdLkptKUsOBnxQI4dF98ewQrIgMlKGQcaBOTyMp+Slo9YE9Ip5RLOnr+IxcVllIrEaokIsS4fUhoDtXUZoTrYwOMPbMfvfe0TmG2s8xSIjc4k/um/ehkvvrOCfmVa7KDiVAsH0fVkEoRrVJtx6JQZYx6W2NMO9u6ewUP3HcLt1Q288+77WLrVwjBHjHERfXY8RGfE8+1moTpGMGVXzDmmCII78Zl1C7pMp7YEBej8PWN9g9ZRB52Nnr+y/oOBR8KueWUhyeXyAQsliuMeQY/PDx4HHAKQCgvvwayCsWRqQHqdccA05Nk6oBvWaMwz8TWYr3A2N6m4ZEwqzSSjbXFMui1iBKERvPl7NvbWcm39nvr19WAtBXKZfXD7lVHmcaPVZsjGiCMw9pNShJCQGZY2YEWBzKc4XKtYPTTm5+8b4cPdOCIBYfJgxZcmL1YJzzLnrA3/W6vGrRcuyRrrXdXn9vlxIFyUc7R21oaJmcTnnnxmM1XBOk4spGctQmiU4sCJAHnTyEDQqh70Qawk21/PmDJaLAnZ+aqbAF02of+4bbIFbE6C8fTegh2kbNKmYBFh5uTk2parbXRJ5JIPY4bZfjkGXf3hlspT349HGa/ACMbRXuG3XdKxCVHMsxOzwFexeZ7Gbul9MeB2gjwuLGFGl0VfkWkUB6oypoaxsla0JzwOSS1CBHKq0dQ2yS2ZYMfKU2HKslVl2YNKrJ3k8kVhDafU5QTE2ZDpMTVlp7bYiYOKcthW3TdjYzXkLkrbnAcDkjLyie8/qbaysLDtevj9JC8sKldbXWuC7Y37QEgTU1gsutFg+IqyUKlLEkgMJs1GLQG9UgH9kg6+1zYnvAjszQ25VcWOLVt4WsJGm8ZygXuOjfpDfOq557i58Jtvvo2nn34G1VoNr732Gk5/cJpTDHhQNJN+I9TzeTz5yKOoFkv46+efR5/GelEIv0ip7RFIShWsspDeu3YKcrYxidl8Ba2VVRRqZSz32mhpPyo5jxKS5dwRl2c6tzCPXqeNdrNFTds4vLpjdgvKVE1LA6AGklZQq1VRKOU5RYEgYLfXxa31Ndy8tYw2sSLlvExh5pAuJarleI7r4UOHuGL35MmTmJ+bw/T0NOfMkUNza+02ri3ewPL6Grrco1LYSBtfF7SBm2DjjZzkt0n6xmS1gsNT05jvjzQfTwoyqAo1Vyri7MVLuHF9kcPEnqkmgJwf5pHvtXHv3jr+89/+CO4/QKh0lXV/ZzSDr//Zu/jGC+fRKczKNTMOi+wTAWM7c1GLqQ3UZs400aKY7+LA/q249567sLR4C6+/dQrNLp3nKkYcThUGmmdjaFhKzrGYTA98+Nm1j5+ddV4fzeuNoEWavntWJ2iEMUUYIc/LM9L697QYS8YRqh5WgGV7lLknV2UajKs+kWAir8uzPULtOsGxdwrLAExIX7lD3lMK4PzzC9uT7b3nbWB6b6m+9HpJyU81dPIfi/KwndPnZFsfnLNoYDYD2M1FdONAbuaeXJsTbwfsXlI55fs3xyNJG/DfCbSY2RZHRoUiDNtLyavKAiO9SU8MpKyjraW/x5BGZDLoWEa/jyxXJouuulwO5uZqKf/bslGkaaPtijm5DOSeDVSJp0Flwx200LAYH1jNl+G/GmXlkSeBGW7iq3SJfFDXzV/TaFVjSrIiaMrBH07/iQgEla5ngxeWLiB2OwhWkRel2Cy+tGCwnIDMOqhrzKAhsHr0OMLsWEFIFCipPtl8MKM7GfMH1RN2VawpOKE7DEFTq7bR/Cxpdir3kFLYmZXUXDF6zYbMs9FXL1bGmkVlZesdmu36HD/9rbgnaf6hADnLIUiVCvsoHILdTNXHtDRrOhkVSLon5nVaCIDfF+Hk67MYmCOiIkf/kVypEOAIFbrGDKazcC13UlwrHa9jD8XjBbRIZlOfO3/v8gVjGsX1yEdPz4FrH5aXZ3S5V9xceYTusI9+KY9RvYQuRUL1bApzy1acpx9QHhwZcP4fhWlpjiiFJItFdDs9zM8t4MiRe5h9JeDz5ltvCQnMXThGyPcH2D4zg3/wW7+Dl178MV47fhyt3AidkoRq2UQKXa3LoyDYipvo3mm9C3lUCiVsr06idXMFaxvrqG+dw8agzwCJihKECbTcKrrPMqjAhkKeFOKkvm40qgytHhYaU5irTzHoKxZKnMspTuAAJfaaqcCjh7vuugsHjxzBH3/zz3B95SaKtQrnzfWpaKJYRKPewONPPI6bi4t45513uKJ1Znoac7MzaLXaWLm1guWNdc7R69N5MScmGROVcXaNwXY0Ab0/US7j4MQktuWKaLdaHCoeEcOay3MRy8UrV3Hj2iKzkbykLLM55HoD5DpNHNxRwX/6W4/ikaNTqOaXAHqSEU3rmMT3X76Ef/aHx9EtyTxeaRqcPTvm8hpLQPdkbAuzsSR4g3UcPrQFjz7yAC6cv4p3TpzDRquLYbHM1anCvKr2DCDN9x/VsHIcfqjFE2YnxFESEsUn45O0ii4OIenEIfAGUaRTwD87HurJ+oItA1ckN+GPkQ8uxBFAh/uc5TgFtseHsDLg1bX4YD5Anoltieo4/re2tfHMUQp2vL3IAkx3+2OA62Z7GAGnBxu23wWalTyk/EulMhQk0vtkGwLgNKrKgdhUlxuouRNwS3V2AKMeKelFwx4ai5aEbj2LZ9e13/V96zLP7Igoy3sM4MjYSDeOa5OtSkLTAbC7e2b7q2tk70ta8ub0rnBvoaLX75X0qfOyLA6FYwF1VrGlt6iJE9vy7BPPjGSB7XhEmBMHEFmkl1A69X0UyyjgRo0HVx6J0eF3gx6RqqvsaA2BFPz/zXoHSjtWXIqiyXoDJpD2wPKwZig9qIl5SaxoXSgsPq8sRWBcXEjMNoKBTwB5OseTq7kkvOD/xMrT2PR4nJDzoVEgxWvFbIuEoLlqT0MKAk5iS5HQNNlR4OY56cwlMfyGlZ0XwwDGxvFovzl5W8JaBm5sfekdSgY3MGRSIZXEVhUcE6PtNd2JMK+O194DW4Ewjh6PwmuAOzanzhqjaHjkV1hZutzHFDwHYK7rYPsjrJvIYPR6tEhnHCi21iQK5EyRaBpSyPvzEynk2lnPXe9aRSbp62cHJlEAdkb4PqmpKd3fYIj2qI8uhVmrBZ4pao6XVM0JuOL2PVr6zYMUuKpK8zr6Qzz77HPodbrsdJHcbLRbeO31V1Es0xxWuQaxe9T2Y2FqBqur6wwcV3sdDIvU/FtCBZ6pNGVtSovBmebVzZZrOLRzLy6eOYer169heutWdPNDdDkphEBZgcP5tG9UPVotV7C4eFPyNglfEuhpd7k4YqpYQX4AzM7MYWpyEi0CR+UitzoaDPvcXmTn9p3Yun077nngPvzBn/whzl69iEK1gvn5LdgytwU3bt5EtVZFq9tBu9thJvreI0dwe2UF169dw3qziR5GaA0HmioQ9cwmZy/xwp2vwHI6US4FIMf3SnmJRQmt9gBcvHwFizeWUeTiDAnRUs5jrrOBqfwQ/+j3nsCHj82hOFxBYdgRuaeqejTwzpku/od/8SOsjqYwQIkrjSMrp+LmIguxg7/qa9Jlww4OH9qOxz5+DO+dOou3377ITBwrV60ipnviYDj5CoboEkPv2asgA8aqaWg66F9m5uhUxmrX1JjSvwO4sCKkhEmx5HzWTEnlqy8ASHVxluWKgE8HWWhENxpkr3/MwIbXQhjYmtkXmPm14jC7N7uHYPRd/pw9u2fYbA0zdiZp4D6OkRvn+BLonZic5GptbhtFxXG+jUrQQWIXJBqljJ3bZ1+MYaFVa3mS7p+313afHOJ36xXWJnK6ot+5g4Ywv5Rakq5FAHQuIhV0sznBBt41/3HcufWgK117szMsK/pw/jfMMbIzxaMC3SKMA3T8fS3+jDgjTjnycmpOANcD2NxsxVkyvlQenhk5ubEMyxiBmJbs8Q8yihWjYQbQWDn1tdRVEn/Jg0MaLRQJhviegZrx3spm2tZvhBf8aMSzoUZ5XXuvaQwoXVy2WUkXf/sML5NRwZqvJhuhjIQ3vGRktZDCg4oAFtStkMadAhy4f5ZurLVcNccrCE+ovNQKNOdFcAGBLDf/4URfzdMx+ZZQre2v1cDxp5VNyaFYompJYSW5WaoxV3ySXRGIUZ7aAFoOXBzya+HJ6DPHCla5wcgwWqm+YEO5W+XUMr3sUkXF4FDBOQ9odwJtSsEOvQBJuX4IsSTVhRHMRbn234+zG8V42ueldYzmfyrLIAdfA48009VbdH46YXKZ0GUlKoabq5Sdc5TxxGx7hbjCsD9EH0N06XsU5qwWMaICwsAYSjhJQv3WH0+erVavY9DrodNpo1Iu4UOPfAiTjSm0Ol2cOHUS129c4+Hz/Bx6zku5HOrFMk9c6I2GWOu3JSSoYHqcIbGzGZhb2t/+APt37sGTH/4ofvCd72K900Zuoso5c7RibBS5cTKYHSO5pn5xWvfFwK7baqEyAPbObUN3rYXt27ZzI+Xbt2+jVqN5pECztcGh2IMHD/K+V6oVHLz3MP7qhe/jys0bKFfqmJ+ZR6lSZhaiz/muOVy6dBE7tm3DjevXsGvbdj4LNxYXsdLcQJv2JhMSiuo6hBXNGdaYB3vrWpA1Ualgf62GnYUyt+8huaGONiwNxSKu3riJK5evcU89WfwRSv029m0v4Xe//DA+8cgujDo3MBo1OcQ7zFGLGXq8Bq4uT+K/+cffwvKggW6OpoBY6oimxjjLYtEA1RbIj0aoFoc4cmg7HnzgME6fPo833z6DTr8AFMpsPGgerugXOUM2N9lbrHEgSeTbHBZpMeJ1LzlsRApIoEPdSs1J9vLj7KIYLcdM2W/YZyw8GBwK16D2l10nntOsHfTfSSND4T4csKTPkENC/6WZ0tbsetxve5Bj749z/FNwYcA2PLNjDMetj7+2vxb/vhp+ft36aXKja7LzmuNlVZZjI00xkuWfUX4nGib/XONseFZWVDodK2tFL96umqOeHYXoe65G222Z0UacWH4n6RtyELPgVKII/FvGymnEUUyJ+w3X95bX3hWO8r+1CNSuI08m2jnzJyc5rExMCWXNFxNHR8yjFVUwgGPbrWlX9NFPfZJy5DaJmbJtWp5md0j5GjowW461WV7LjdDwaSiBj4fCV6vKIdMxWGq+PCEo0ZosExcVgL1urE4Mlcm6K0J1uUMcemRJicc9CLclMoYlsO/LQw8Y0MRB7D4Ob0DIckNYbC0aJnxrUiwQE3Hl3AgQsBw82RvZHRZ8F7bmpRaNF3dPlyJ6CuGppJxfk5zj7oZEpnDIBLBRgrm0vaB9ov5cIkdx2oTRvNIXToxtyDtw7WOsalOAvNwZG+dgTJhKMHnm/5pXZ6CbCxo1ZzKVTANx5glbIQMvheqO4DFpmNUq5YxC9lMiTCkGcJgoRRHx2Dw1SKVj0PRM6bOIZ6VSFAB2PHiy20yUhfWJzKJ/Xq+05D4kdEPyTCOleMQMFUKUwD3jhqUChzzZ3IbK2REzVtNT01hcWsKBAwc42f7UyXfFkcjlcM+Rozh27BhWN9bx7e98myccUK5Wu9dlhcbVzLkcywjJBg1o1/iYhGPUyZNIvextPKUWStNc1OEQd+/Yg9lqA9evXkMnN8Bqr418qcjf6dBv5nIcWqXCCJK1RoNak/Swf/9+XL9yFWvLK9g9NY98q4+tW7ZyK5Jr165hYnKCQ23r62tYX1/FoYOHWEm3Oy1s37WDC0ReP/421jaafJ/TMzOYnp9Dd0ANekd49fXXOCxG1zi8dx/ygyFWb93GWruNW50WulTsoYynr0UzJtnOZzjboQXBCLVSCfvqE9hTrmFElcoc7pZ1yhdLuHZzEZcuX5Vu8DQqrdfDoZ0N/PavP4iPP7wF+c4yMCI4SdM5yMiKQzYc1rC0PoP/9p98FxfX8ujkahiS02znyhwvOrI075oZS8qOoZzJNs9NfeCefdhz1xacu3gBx09cQLtbQo5b4YhDkGPE6LRIIP3jGTfgxPfmzj7riHDcLXRi/cFMDRiIU9lhJltygdI//rzykdcPeaBgkQde2ww/kr1aFpi5nnXBcY9u6eY7sSiGpgOoxiyRHNPZHFjYNepk+VtcsxTQmI0b90xR/8szj3OeUptpv2yvc4HKZmMRmDdpXaPfshCyVWqGlk2bV8L0t7zjmE3Xhsb2ythTcXDGQI8xC83rQnutBEbQ7+qcbxITdQZMH2W6SKju9TY3Bc8sv+aAGIGl9sX/loVrKWXFwupm0MIemk3nN0zOXbRQjQfpnwhMIxllzyDf3MxcW5FO7rknP5nJspNwkE31E2Phm+5FVtceSRkK1+CO2Q9FsiZ0bDz9xilIkZCQy7NxVZEyUYI/4LZXwEwUZEPIBqIM4FlYS39WL8Osl3kiGrqMnpEIlw0PjyG4qDBYiCgEqt5GTDi0vBYz+tICV4ROWCvpwp0oLWNmNNQck1Gt2ESHhAdP1dZWleCm/ngClKSyWBmOxLR6T4mfdwRmNegPgYQe9dcKmlsgnVc6AWDwnkZ20fY8YhwbSmxHSStDjRtLmDQHf7ggwlemeU/eBN4OuJ2RLNugoNmYBAPOXIxigCibAM4K2IX6WXZ1OoCFITy48uPQPBBMPWj7Dq+1yXKoTI0zTP3nvJGKr1sBiCgF/k2MOPzXy48EzJUp1Bq0NcsBtek4cOAgPvTwIyiVyjhx8iR++tJPw5xRKha4++67sW//PvzghR+gUZ/Azl27eZ1ef+MN1CfqokQZvcceZNEmZJ0uTqzXzzErGNYeUt06AuqlCurlKnqjAdY7LYDmwao88AirfJ6ZKwJikxMTvMXlIlVvDjnHrNIbYVt1inPvqNkxFXbUGnVUq3V0u22srq7g4IED6Hdo9FYOjckJlOsNrKzdxskP3udQ6kanxWtDOWq9QQ+3N9ZD+sHWiVlMFEtYvbnIY726hQJuD3vMgqbFDmJkze9KGAE9n7ViCXdNTmMHFWl0e9zg2dIgqD3KVQZy17hXXLHbxL65Or72m4/i4QdmUc0vIzegkg1tl8BpEsJiDYdl3G7P4r//357HB4tDdAp1Ca1a+oA5xdyuRszXgOZXd1vYsVDHJz52DNPTDRw/dRrvnbuKVpfui2bTSuhctUxWbzHtHx1mL6tS0pwFG6a8g3HTcL8HJOEafO3IWJgNkLNuodhsDvI4QJSCosw9BqxiwFHJgPC40d4YwWBTUPzAeNtzdmn1KwIOo7ny+sKAvgejHkyKkxbnqqYAw6+jBzP2bB4YcbW4MWha8MHrnbEFkV1iTeKrmpM9lGtnbZfIfbZhvqVQyXtZoE+vWajUTwRyxn3sX3kvx4D68BuuGMTse9DBsjhmIiSS9svwY8hDj2kxwpK5jgIufErPwxNx3Nx32w/ey5CDGNOXeJ9ZR8YbMftB3/XRmCxo12gb76vaMNuT5558KvA6UZCEzZFqVwsPGICS17KbpAgzgDDzuEwwpScWA7BAtdsNi9cdH95tvquEi4LrG5NmG8eaFFioI0oFVapJ7pmurIbaZCyQ8YjG8hirR9+nWxvnAQ01NhaZj9iOQg5qLISw9UrpW0la1BmQGvYljzn8UW/AGviKcLr8NI5x2Bo4DiSUS1M42zwf5djC3kXWk4y90LUyc5XDq0EbaQEJ/7b3bTQ53RVChINFRn9TrpfcO/0f5275RovqcZnB573mEFvWWPhTzmtpiaAK7I1pk/tgiRK15RSK7IFc18udXdvvkQdyg560YvHv68WF+XQA0H4zymOUaWOvzNmRPoDWjiU6QHYe/AG3hrYiBzGkQddoD/rcYiRXK2NULoAiY5Yvxz3nBgPMT8/igWMPYHJ6mqtQKVdrZmaGmz0zhmLmOYenn3wGU1NTuHrtOmZmZ/Ht73yLKztz3FtQ82rYOxm/P+OAnK0Vp7VzonUOQ072lwIcbuBNTFyxhD6dSZpmQMyUdS4fgZnEialJ/kx3o4n6sIAj23Zj+8I2DgmT7G7fuRfUNuTSpQvYtXMHRn0qfGijPjGBielpdm5W1lbx81d/gWEBaPc7REej2euAGjDTRAy6t2quhL1btmCw1sTK4iKqU9NYxxDr/R56OdFmKWD3zkbQkRoFoXveNz2L+d4ApV6fn52BEqUxlgq4sXgL589eQqHfwo6JHP6r/+wZfPjeaYx6N5EfrUleGu15iHZYEUwVq505/M//8gWcuNxFt1APnKHIjvYjpI9T64N+F/l+Bx964G585JF7uFL5528dx7vvXUJ/1OAWI7m8NvkdccvbjCPtn9n0otePlu9moMKHAT2Q8zaEPxsmQMT8YqPY/e/EyEDMWbKz4vVDCoJS0Og/y/rBChL0DQE9GuLydKS+vylvz39PZdp+M3Xkwjo4NnGcE/erwKgHbl5fsP7R9TS9ZLlWXGSWUp30mC43OL0/v1aeVJH7S/mu5NNjnnGsHnVfS4F5mmaySXb8T9pcXfeMNsbMJDl0bvIhUgVQHu8YeAwgzaYvkGy4ZvS2D7TGm4C7OjYpqJVyvCyQs8dI5SY8HtnOkDMY22jx5yW0mjXyDEJ8CM9dKbtxPl9BvSjNH8sYMzPUjkkLgkWhIfLAs/sv/0pHZvknSgCECF/CEqqyFeZC7Y56pRQukj5nBEikykhhkhh6a/6rlLJUO0ZSkcIU9MdaL3DbkaDcTbi1qS/TyHJ11t204UotU2oU54qwcQiEb3zSpBVGBLR0uYICORkxFv5Y4USyRsYwymcdi8KAWUCc5CnRnggAlAkZVvJsXfeVhQudevS+zSXQfmv+XsP+KAsq96DgjhWCjioRiy8HQr0O70HZIbYD44GvPywG5LLKTkGwtoWQ9XI5byEkqu+od8YuCPfOyvYR8oY7VcS2FwbEMoZFPV/b7+x3dU0SxSb/9EAvyybQPXb7HW41Mqjkud8cgQUCXtKihqouR5ioN3Dvfffj+vUb3DONqldvrSzh9JnTDGKInt06txVPPPFJ3Lhxg8df0SzYt995i3O6clzopL0kXcWbV67WZDN8jjZbgZ8viOIAvs7NlKIdPY/6eV4J7btk7AJdu1ooCYjq9HB4ehs+8sBDKBQL6PT6WLm1JqFnmkbRaWFuZhoVyoWjCtdyGbfX1xk8rm2s4fjJ4+gXRugXcmgRQKM1KuT5fJIjM1dt4NmPPIbFC5dx8tQpFGtVLFHbFApROgfBK29+ZlftJl53jhsd3zUzhx3U6LvdRl8T/blKujDk6txLp89gz3wFv/+1J/HQPZMoDpYwGjR5TJYNueNsVMsRHVLEpIL13gL+yb/6G7xzvoV2vsFnidaLc260HdKg10EpN8TCVBmPPLAPhw5sR6fTx6tvnMLbH1ylOS5AXkaDEZBDjtofjwvlZDW1BzRy/vx3oiyzbtFzLvrVTp+FzayPWzYvOs0Hs/UNDtEY5mgcEElfS/csVMyZDg+tN8yuRLIh2hpp/Dw/P8tOEfU7ZB3hbGfUgaLTuJhF98/0yTjQ6fXWuHv3usd/P3zPgQ5bMwGnGdWfsTNi37KMchZURAJHficSNj69wJxd27vU+bVrbnKKnc7z58iez6+lve+/Mpa1U+xh1kZc4GyLKb8fXsdbXl6mM4I3tH6KTaYK3HCRSyMKNyryRP0HjFDw+t/vZQrkbd1Il0r0yZ4qyZHzhtdCfGJQhfnxACAbJRVDzL3i9I0sMrUhBtGDDwJibEYMzqvNkhCfkXQAACAASURBVDCUCYzoLw2LutCRRGzHCxR9hzbGEk65Ga8Zb4URNt4rClUMu4UeREksnwGOriGHyjQcEItA7DDQrynVPqJeTgNOyKZEbjr0rOY4IZ5uRhSFfxb7t/V0i+BAKW1qMqFI0qhW/j5R2JRsq81v/UEI4ClQ6apTR2TApOEgrQkxmEKK6ZzNUModmOqwN3aIPXjJGjT7joLZjPBoWEpDcLFKWRQFP09o+RONCMuFUu5e6cnzG8gxuBrzVczIGTvIEqEFJ5bbQ+sVRpHJXWQU4DjQZvJsLVv8mmfPQkwjSNdL9js+YzpWjsFYYLS1J6FkWemDjrgYgfLOujRbqlpmMCfNmQUK0Bmla9SqdXz5S1/G8uIKM3LXrl/FqdMnuQCAHBsqFNi1aw+aG01uA3Ly5Amcv3KBKy2FSY5hYq/8RV5iOCPEmZLwhiVxcShGkbokV8f9Y9DnGg3L78j4MM7fGgyxo1THY/c9hHKhgE53gNX1Dq9HqVLAti1zuLW0iOnpKT4L9cYEri/eZIGne3z9zdfRGnR5AsTGoIcBJ9/TmcqjS8Wa/SH2zm3BQ4eP4tLZ8zyqrpkbYqnf5vMfGGBV6IETd0COQBGByGqxjL1T09iVL6HQ7XIVHnv/I+rb18Hq0lXURk387pc/gkfunUB+uIT8sMeFM1YBHfSOnh+qKh8My2gNt+Kf/9uX8erpNbTzExLmVWMxpPy/QQ+1/AhHDuzC/Uf3YGamgFvrq3jtzXM4d3kNnUEZoMkZMnQq1CmKoREg6h2/FFz58CDX4ylY8UZJgJyF77TjvqYuGLv5y4yYnZUAaviu/FnJVpfa530Y0xv99N6ysQY1xG5Sh0/nieBGrlgul/h8WQN1cdCSELv+uDmlKXhLn890vwdh/jX5/OZcObuugRD6lA/X+rMae5opKeFaKGXvbzPNEtOPIpgYd8/pb6d7sEk3OqY7BbAUubAQNzszwV6KvjH96MOcoo/U+TSqR8mJO+lxW3OhVjS84yqFw15luGoX4dLfk3OYLWqIoecYWvX2y37br1P6mjy3rrsSIrlPP0VVq8GkBCDBH+bzawiSVZeJo4I6Z1glLYaTom1D44Wp0skbIRXD9LM2V9SYHbkS55fdyQPxr/uH94BI6GVRSlKJJwyBUMzZjv7SQ0g9DxdPt2cxpWWsg42dEpSsRp+XwIBZFHS6A2MiKWwkHpIqNR2w5tfMWIh0LFB2423zpM1LAHI5YhW0QlI3WzCLKWdVNNo+hqGKgjh2KBk0x3FkcZ18ToQAeM9UBvClDGk8qFHQMzlGgcWTUEYE5gJW7XnMoGdAg4mnA/ne4zK3n0N3LgSQBbZRakwRGJAT6bM1U+OYhFBN1uk75jSY8lISNjAodiDHKRBWOHo4s8xfamKM8ZHhzPyMobpM7peYs1a/y3lzIwq18gQBLaLRr1D4c++uvXjy40/g0qXLXM36+huv4vK1KyhXSigUSjhw90Hs27cPhXwRrdYGXvjxj/g6vH4KsL2SCc8Vi66iInQNTW3FCWt6j9+lxyrgzHELHGGEY1iboR4x28Mhasjh8Nad2DWzgFKBmgJP4GOPPY5XXnkJ++7agY3VW9jYWOf8OWKniGWkNiu3bt/CRrOJ1Y013O62sEF1wNSbz+6Twr6DIWgMfb1YwUy9wZMl2sM+bm6soTe0PNLYPEPGCkadKOF/2RMaT7ZncgrbRwWUqSGxnsn+gPRiG1PldXz6sX348JFpFAY3kRt19SzIVAYZAycIlAqwTCcSkGsOtuB//4NX8Op7t9HJT3CxA2sgyqvrNbFtro6PPHgYu3fOIZfrYen2Kl4/fg5nLq2in6sRFAnjmUXnSEsQJkZDArwULI1jyPxrsjcxmdsbYwJyotJ9QrzmxBlbpMtn8DGup+QMi4/gPuT/nfzdy2bqWJlMRcunToTbP7F80Z7xhKJM6CO+J687QsFhn3DPwc7qMjh58XotBXl3An1qRfk/6Wc8O+VtoQdOPjWCt4aqqF2OXuazDjTHe908DcfO8zhQnoIT0530X6/z0u/y2TenXgFVsAvO1UivH0GtvuM6RfjPZjCEx6xur5OtCzow/U2/j2L5tfgnSVEQq5KkKvnfc2lFYf/MAw1WPE6OyH36qecUdPqwjZl7argoSfC9HmXBxuCfxYNF0IX14s7s3CQ1GnsTDGOw7MFt8YxyJ4XtqUJ1K1XiNQ0+w9plCyq8UHjQFV+XClzLxyENyxUfFlANLSkM6Fh2SPT7RDDkwIfQijKRbEANiPKpiDFwASdiczPslQtpcqtXVyTChpLDIpGJtJLpwCtSyXIAFhbWUHKPcoxGAoCFsTElZH5GFCJpUyG7WyxS2Fea6/J9a3GAeDxqUILASV4dA0RL3rcZqgbcOYQsIVkOy4t1CH8iE6rtMoJx1wIRmQYXYtoZEKu9tDIKR25aQ7Oq6mgagbb3MOWX5sKlXpHJjTk+YW84/Bep+XEHma/lnpP/7XJQgjMQwvWiJiR8L4DQmjxLKkMWIMi9aqhfFRkBs6J08uX1pWrWzrCPDkXfqyVq0qanV50ZDDHoD3HvoXuwf+9+bqo7OTuN/+tf/5+oTFT1+OWxdWErvvTFL2J5ZQXf/qtvo9ltc74drTG1pRAPWX5UxEKLG3xeka2HedDs+QvTao6fGbvQJV2vSvtE0xaIxV5ZWZGUD2rvwGdniNGgj4VCBR/afw+mqjP42CeexkMPfxg/+fGLGPRb6HdbuHz5Im6vrnKVKF3v5vISLl2+xK0+8sUiVocdrA176BUEBItUk/Mp6RL0HSq0mKgQbMxhrb3BDB+zHmbs3TNmZULm5RJjuKPewJ5iFaV+T8SDzihNcB1u4L67q/jyswcwlbuJwrAtbUtUX3DOIZ0hKkkeyoQKa9MyRBlr3Tn883/7Ct4+t4Z+vo4Binx/hVEL+3dN42MPH8bcdIFzB69cW8LbJ67i0o0euvkKUBQ2idUTAcARObgs/WFPJb3C5j/qbieVk/QqAzqdNcySkIAiGgHI545BYgyl+s+ZPHlA4UGYB4apMU7PYrinMW+k1zHTEgrqHYvDie6adpHNL4tFDhkwYCciA/p0PQTvhT+sV7SxuF+zFBDYF+x3DDBJaohfa7m4OaXeaQzrbP1EfTSLA2/a/sKBJbmnOL7M3Xk49x4o2vsZhzsZS5Y+27hntdcs1cenaxjLLzJrGe7JmjqGjokQnXPLnzd/YgyQZs1qr9s1lPTJ5GArG8f74VJebN1tD2xPg3wFvCD9PuPvbWb0At4wPGWN3+m3NZedI0zk6Mb2I7HnlTyIDa636QHacoIMsi6M0TFSbSby6ebKBjZNQmBKfasCC7Zck9/J0NqgLMujISBiRj+z2b4XmYZbTLDTpPMgWMze6HgZzeWIxtuPPxEmKBwGVdR2gOQ+iOEwZkRoobj59E0xvulh4ne45kK8UDZmrNQYsrnDTapawleWAybJ4FIFGjqICwTnEA8ZVVE2dKq18aurKJUQLqWaSzaffZafi0CGhjkEf7BrFhI3DWDwDic9BAXgqXLnAg9R+FwMQvdsPonKE39SG8QK4LEwsYbMDDnxCdB5gIFFdKyefZdDjRFcyT6pBQyzQP0hj8/lDURQlJqrlypms22xmtfl9LmkfzOKQpTFrvceKEojx4BNldFUKM0j0swRikrZg1V/b/Z3DjtoDzKxH9LeokNFELQc5QJQKfAAdj5poTdUHvcdPor7770Xu/fswb/+f/5v3Ly9hFypJI2CaQRWMY96vYZmq82VpFu3bONK0tNnP0C+qOF91xk/Y5i1spZJcGW42ZYpqxecLhZb6q0WW/TwmQIVtEpLB3Og6qUqV692B10eSTaVL+ETRz+E+w/cj9/5e38PV65dx/Vrl7G8eA2n33sXt2+vYml5BeVqlcEZ/fv8+fNYX1vlSQ5rvSZW+h3066UAErkIw/JTKdXACrK08XkqO+McAU7NoDA9T5zIYaFaxf7yJCp9mp9KCfY5BtwltHDP3iG+9MxeTBfXuXJVwJub0MB/F7DPjYC5vQW1hmlgtTeHf/r1F/H22VWAih1o3/odHD20Ex99ZD+qpQ7a/R4uXFrBm+9ewtJqDv1clcOp0jEgCwYsXcMDAr+ncjSzOW3cG117XVlPNv6OpTrweVDGyuXeWSPZ9Lz53Lt4eqMHGO1BnO7g9a03qPYcEfyovnJFe6Fi3r2WBZgxPzYydfF+sqykXD+CPgXKZhx56kN0zuxsmAM6Lu/QAzK6thAp8vvxuURfyLLH3p/jnt/WL/tfAzGx6E0cRhnjaPGJKBfJ8Gm9F6+rxukt/1p0aiUH2d9rCuYzz+RBsiMGMr9nObwMlJX4Ud3Kutkjalk5Yb31Tyrz6ZrFEK4w5KQLx+UDRvkVnc+OgdoMYfGN5Il5mHQv1E2AzjmnrDlbYnvusU7uU0/RiC7DSzpeKTBfkZ3K3szm6rrAXzkhklQarVe1MKoauJAroPEUmQVoOTKOLzUWPcZ/pbeRkh5x4dToebqHjYdc00BDBpQENs5AmT1vgOwhTy8qGll19itDqbmwffInu2YegJohk2wlOdx2DZuYwIGUwLLZTMuEwldUkQ8IXRS+HWgyDjF3Tg+nhnCt60H2UIphlf5LytxxsYPsSTxQBqR0rdnY2TpE0MGVuNTnSpOuucKH5CCcEZXcIFQqwCEHWgSX1k5+O4LrjAHNMHJujbSFLP0+g5ZQQStrG/6tMmTnOVybAWs2IdbCEP7ws+jq8Hh/6IVVUmnwdGxow2HtFeyere2NyKGVs/sz5xUc9TmjfByvWOLfzUiJzJMs0NnqEPdTKVCMTypag7jK6KlDdx/A/ceO4bU3XseFy5dw+OhRXLl0Be21DRCXR9MSCBjee/8xPPPMM1hcWsZ//Ovv8YSGfFES3BMCQlWjBRE0d1OFgP9DIULNiTNmzuahMthTEFAM1cnybEULd1EqB+WfDXJ4aP9R/Bf/4B/i6Wef5f50V69cxC9+8RJOnDiOixcusfNQrdWRLxEDBVy8cIEbtzYaNWx0Wzhz4wpa1FyZnsUAGDGPXqlr2wBrKeD3xJ9zD+rEURqiVMxj+8QkdhcqqFLVqrZ16g36KOfaOLynz0ButtwCODcuMstiwOTEEsgfDAhU9JHPl9DPT+ON99v4P/79T3G7Tz3kcqjkh3jw6F4cPbyHCyVWlpfxweVlnD57HU0azVGkMLPM1GXHzYU62RbYbG4rgwthT6GTshyItqMxx9YxIbZ2BmhCj88Qfo0SvgkoGiPmmD/ftDeusRVjOWvuWJX0un4/PXj0TJwHfB4Y+PMo+duRCfO/I0yRAlvTBZquE9bCfTfoxU35oBZFibrN5ExAj+jR+NpmVsfAD+kM0n0p0LDnk+tl7YgBBrbhm7oQ6LMn+Wb0nRAm1TsUvkF0anaXoo5MQZztzbhzle6p18n+PXO+bVISAy+3Xp4zMF1jUTr/uyn2iesSu2aQ3Q5NhB2gTR2UYF8t0maMPjtUmsbjiCFqnUR7R+vTp7ZgWoRozxn++9xTz6pzLJ4ZJapyOwSj2PimfGgneonjD1806MEzkHRdMaBW5kt7y41lJaGGb8IMneGoZNfDoVLPPipSFWA17GZFvYcWBDgkLrmLJ/1cLL+NPrG5wkVOKYEx+R0z2hEEpsjd7tMCuQL3NL6t/Wm4JYMqVgZ52sTYcgMy8Uj9WerKLoIiYKtalc72rU47aZbjDnymcMD2Kparm0Gmb0i4W55L9joymrIGFibNVpoZnJWEeFslCUfLTNtgIWQFNXxoXpM1lfTK2ocXAxhjubJ8xqgkaO1k3Fns0SaHMQFyBn6d4mfFpzledoDtkFN4yyqYGGyrh53O+lNuTZSWhXkTVBbCWPkCe17dbsflTMi+3IldNu9ss+ergsHfZnMi4kl90gjMjfrolXJa0UrNbUVBc4fYwRCFYlHuMpfH3PwChy9bK7dRoyKY4YBHVT3w4Q+jVKng+s0bqE9O4PU3Xgdli5ncWIRR7k33xNox0P5zqpWy/Jz9JXfKQ7gsMdlNULAzKPJnRVV6VsiZ6gG1URmf+ugn8F//3u/j7gN348aVq1hevoEfvvA8Ll+5hJd/9nPUGhMolSvI54soloool8uoVau4cvUyNlot3GquY6XfQreUFzDnQ/Ru7zaveXQCTaMYRvaGkKoVt080GMhVen3eGmLRu/0eimji8G4BcvPVNh08ToswB0Mammtl95AqyiX8OUQF713u4d9/6wQ+uNzCMF/BxFQZD9yzB3fvnkGruYHL12/j/bM3cOlmB7k8FTWUqGxex8cpg0M5cRkULo5gyN9N8htlK6Lukf0UIGCGi8eysSjFpujGtRpQik615sdqMU7ouu/aUslabg7xZeai6j6Z/vVGNGPgfcjXEQy2zb54w4O6wMCobGSYx+R82z+5B+tI8yk1rKfucviGz6W1F72htpxD7yAYkAvRELMd+kJqm6lPKM1UHgdQ7LmUQA2yEOxYsHERUPJ+qH6xcHgGdClRkXG8FeD4AqZMoUySY5qC6DuCqzE4gffNDqIPE1rHAIvo2D2F3fBWWtWhzsslvOLHMGZ1AbWfcGSCAl9LQfN7F/GJ6E1jOPxaBFkkv0vnCROQk9vO/g7vxbNPPTMKF9DCBtkkRdFqAKNgCJCjG4t9U1RpqzDJV6M6s5mY/nW+noYLbRSI3bwhZzm8MXcoc1bc9UPFJgmPS7SVjTeamcnKTNFEJllBK6qk+bH0XGdhsJyvoCQSIBdgPz1vDMmmB5KfRUGUmTjJGxRGS4CcGnBW4lpiHOLopsh04iqtv7ZaMyNnfeCIPfHAx/CmAKY4n80MjeTj5FGg+Y/mAROT05frWGK17IVVDnHUzcX4PSMTQV8wbswSUiioiGEAiPGg0KDzeFBjuDbOXVUvV2XLPksMBNPVKm50/8RaSJ4Z93YJjKwxe0E2ZXxpoLkZIFnVpQN3dJecM0VAzudVGKBWFs0AloBcCSt7zzKr6wuaY6ZArtflWZ/GlNI9eu85qwjkSuZtpwYo811ac27tQdlYI3RGA8kFqxTRJ9BCCxfK6OX5rcDpnrsP4tIHZ1Gjs0DgolQAwc0uAfFSAR957DG8e+I4T4ygsMKm8+1knlIEuPE0hfd1YkMvD51EIU/At8J/MZYnW1TBb2l3eq64GwDFXg6Hdx3AV7/86/jS3/osChRS7nXQG/bxH/74j7G0tIgf/eQl5PIFAXKFIleOk3wsryzj9u1bohgLedxs3kanUkS3pFLrcoiye+fyaLycuBzXwMqo/ioVixJarTQYyIl8gHPZyrkWDu7s4QtP78FsuYnckCG2rqfNjxY9SDIhnS8rWG018Cd/9S5eeuc6uqMi6rUSHnn4CHYszOD6lYu4fHUJF26sYbVLLGSF10BPnBhrzeYQB9IbB2HlqCjBAxnTF+IdmLdtDYB9I2AFt+ZF8L5J7rQ51xkDT7mKgQYUw0V/uArUnevAZmQNQWibJGc/zuRMgYDdvwcEGcBj0SLPG6ksmlOVAQgJv+TBl50FmvRAeqPHOSeUvyz9Ei3PlvWDeLPqdG3mrDwT6Z/BR8HMznm74+85kBpqU9nZdBX+cuyivrLr8BoK8rT/F4qsJKt5c8J+/M7mZzE76MG21xspiE71XgYs2nn7JUCO7YAVSnhwJ7REiLxEDBTl2OtYep9ICJOvzfgnO53HGMaM3FgM1SrejaVUBi5G+MLqcysgeV3OTpjfrf1tw35/6plY7CCyJpspfXpitaf3buhTZHRiLzjrRp2ldmUTNLQZGB2JubPR44afBa0kle+a4ebgk7oIAh4EhAnIyu5cBshJcpJjkszoWTjLmI5sBZJ5meSpU2GHGFXVV66Xm42gkpyBgHgDY2WhwHGKn2PdyiLZ+zR/kJ9bK8QEOMXDYaUJtoH0Pcp+YtZJE+iiMjKaPf56VJiWtyeA0N08CwlDPF1jFhztVi37bvcjjJzJAs9az5RlR/ZO2NY4jcsOheypGQ27Cw2/c9hTEqHTAzyuFQd/ThPnGbhyqDmbRyfv+5yzyBj7PfIJsD5fJhwUNShpaNWzbuGeLQHWh0825awI+01jr2i9O902y1zaKd2vg/0965l6Wc8WYfBukCEajnhCAjNeBOYGfbQph7FRQZ/GekkJkBF4RL5hx84d+PW//UW89PwPce7kCVSLBZ6GMCwUue9aL5/Dwo5tnFf34osvolInNjiGeYJRc8aCqj4ny1XkelRo0cf6sMdhXptEoS3XhEu00JqeQTNEkgJKHc4KGHUGqPTy+Pu/8dv4jc9/Dgf2bkdzbQWTtTKOnziOP/vmN1GpT+DFn74suanFIlfjEjuxvrqKjeYGh0PoVBZKRdxcu4VWEehQLqFP5RgTM7Y9yMip0ZGqOMLZG45QLpUwV65gf30C1R6dXykO6w0GKOVaOLCjiy98cjcDOYyEsZOovKYYDESO6ST26NkLC/iPL57HX/7wPaz2ZGTX4x9/GAvzUzj93hmcPn0J6x3qkVfDIF/REd3KwLFujWO3LOdWnB9x1CikEzoWOJbHAzCp4rQKVdEpoS2F5Yi6IfaSL2f6R++F6yNkqkdwhHT/+bcy+WQO4OvBNEbOSAWfOpEBaU6mUoDn5dbnurHOcjnBbBdJ3wXnPtohD3jt78GIU46lFnrFgGg8K6ZT7jROjB3VJH/MAF1qZ/zrqb5gvW4AJhRXaShUAWa8nubGWc9CB/addeFc6hTA2j3EaJLqeTvTd3CQ/H5lddzmp/QAiYznuM9bCoRFAw2EB/sa0omizRhyLrkUbfr1Y9lOJhHF+1W7R83E3QCFeE9yliKGIvCueZOB2fRhWsMs4jB5R8tWgnUD94tV4ElAzjx7o9IFn6innhkULZeh8IQZHXngOFYkHpIIFpghcHlOTNobUFS0TzdGC87slHknFn51/XJY6WjAzjcn5kUStKAhXFUamuiotX+BxfAKyXq9yD5Z5Y4wTDYwPSpsYYD8AG07uPIZ+1/cjPhbsrLhXl3PpYL7bii2COONTGspE6veekFDquMOgOheUTSBiVLvSbxBX9xCjJzmMDiG0ANKezYRTmWDNCwcmwbHBFt26K3XjzuH3hMjINPv98I9StsqFQiVD3m2+JuyxcFND4rWnIbwzOJy8j7FAylSEHosqZz9MrA27r1gxJWRiyFh+bRVN4Wwst6vnDNlK5RJJPaB/mfOg53FeGDV4LkcFb8vsj6B93Rn0TUv1twUui9uFDscoTsYMJgb1koYlKQ9kMiAKAgCOM89/SwO7N6L//cP/gCPHLsftxeX8cHZs+iXixxmHRbz+PgTj+P48eO4sXgzdB334MaWiB68hDymilXUckV0Om0MSnmsD7o8kSIUP3gjrk/G6SMKCEg3DKiBd3eEyUIdX/3iV/Dlz/4aZifqKBf6yA/a2FhbwR/90R/i1OkzmJqfx82VVWxstNHudKUYh1jFTiecQw5c5nPoDHpY7rXRq5bknnQTuIG3G99GOorGgrWpsS+z1vGPefYe+5HTRdXgC7Ua9pZrqDEjOeB+eGTgCcjt29LBF57ejflKE6MhDV3TsLwWENF55bYjoxz6mMDxc038uz9/HYurQ1SqNdx73xE0puo4/u4pXL26hN6I5qVWgZzMsFVNEPSPd4WtUW9YY9J7RtyHavf4jClACsaEHjoJLwnbK0VasXJeVpa/59IY/HXD313e2J2qJzO63LFKdwJy4143mU2BnIGEoAeU1REdkLRRMbBoz6SAj9lITfuxdTeZ5gKfMDJyc45b9nxnc/JSQOrBjIGGFMyJ9EdQQbrECBl+J0SY5Im5sI8jNuNzYH2Y1K8Ri68+rAfo9DoX5rliOg+C/TOk4Cx93qAj1R6loUkDcpILqjejRQZyvCxJOso2Pac4A1Tw4VKGqFg+HXQfviYER7Ve47WkgjDLYZYiwyxxIWsTalaFCQ2dFiJLKBvgzkrQSGpneOS1nuznnqY+cgZ+YtUGU6aubDhjPEO1jBnudCh6FAJmoKx6UJWTkmaBITA75Mv5WaloNNitfVRwugcCSny1R8irVFDljGuqZKzhMNOUdCiN/5Lv8Md9CNc2n7xkE4ywdkpVW1VvkOoILh1HbVA5xLspodyH/gyIecBocmehWb69UDFp4R6ZzMBCyqERuhFhXKhxJYEG6tbPI8uEf1U2JvF2GVnH8mjJ0hGzbIZBvFVpTMuH0YeZ+L60OawmwgvDYGBGvmMMJgskX1h23doryDL6YhJTdqJYrA2M5YSJPFhqgDJ9mQMnh8MMpeT96c648FI4E8ZG2LOTApITxu2wGEZZlEl/JwUy/AQBzEXcRcaZDLytA8/jdaAvqpcYRk0VtEqqKt3I5oYDHlrLxNA0PQBtT3c4QBt9DrGirBWt7AHS0O8hpicm8fQTn8T5Dz7AraUlPHT0Xrz6i1+g2e8zkKMw7fTcLCanJnH+4oVMErwof6qmjp3+KbA335jCXHUCH5ykSQkVVCYaaI566DKQFIUmNTfqZQddqzmlVMDSHaFRqOPvfvE38Zuf+zy2Tk1iY/02KsURpusF/Omf/CG+/8IP0R7m0Or0uBKVAFyn20OHwBz1pgtGRhoSM+Obz2Nt2Ee3WgKNp6fmyP0ugT9xVKUgSwDIwsICA7n1tbVQSBURU4CvwsBr0c9CvYa7SjU0BnQah7w2NNe4Umhhz1wLX3h6H7bUW9xDzvZI0hdJFxOYLGCUr+DqCvD1b7yKExdaqE9O4sjhA6jWynjznfdwY7nJ4I1z4TiorrlC/LyC0NSsBPxvI/MMyJnj5AegB6OpAEaOSrb9BusAP3B+U1g0y8bxFdQB51Azs3LqeeoPeqacnfwMO2pOnjmsm0OD/gwZYLAzZL8fz2dSuBERcIYcMJVkTnn2NzQ9wIyzaYtMnlZ0vfjsU+9SBkwW0bAKUd2zsCQeON4J9JntlTXxDKU8L9kH/nRLJgAAIABJREFUz/DJNBXZ++gQKvIOdirsNTt6mtsVNOFmJp7X1HkLBrLMrtu9cchSHSVr+CuchrlR8Xm8Xg17lnFkMxpT2V8WKFV+Qk55LGPYI8iEymO4dad/2AzJIoo86DowNTAaoVqrsm6gaTnc7sqRKfQdmppCLxHZbZNXJPogfVs5hYlNoLNhamuM0OBZLeEMaAoSnUkCcrwoZoQVdYr6zS4mLwAb38gMGTujLHj8ER9aN0iloVZbe0blYdpCVgDpt0gNUd4WjfDiSszAuik4CjZRq7q0dYaUdpt3IddlaBN2RzfXnjmg5ggIo9DIGghZpH/XWDUrdQObdu0QEjFG0yVDa+iPVzZJqCfSm5W+hlVtra2EjIGFMRRcgSqVoO6s8AHlNeIXBchJDzcBXI1GnfODqB8XJU5GLGrhbgnlBBqfk+As+T8+ux0XBlIafreWGtH3NzAp9xIUdpiioDkZxvAlIeeoXA2AeFkUAyIsSWRg1bSoDpB7twVKPVMP1MZ5tvb7qfdu1atWdZyRgSS/brOhiICMv6cj0UypCcjdrMD8+35dotqKCl7Y8fiOnxRh9+N/ozsgUNZHtwgMqyUMiyQ/olBI2VRLFJYDet0uts/PY/XWbZb6Zq+H1qDHc0IJjJLiIhno0UD24Qi1uuShtdot8cDZUOdQL5exZ34bZmsTeO/dE2h1O8hPVHliArVJk/5w0pg3hOLYORKQOmz3sW1mAX/nb38Fn338KVQo0aC9jlIxh337dmHl2gX8j//LP8a1lXU0KYeuVObGvq12O+T/UXEJKU4yIK1OB2vrq+zk0CzWlV4HqwRSc+CJFnT/zBprwYbJGH2X/tftdZzRcUrA2RQ5uznMVMo40phBndIWqMej5tyU803snu/gC0/djYXaOnLDthYwUehVjTFPs2hgvVfBH3/rLfzs3avoFydw4OBBlMs5vPf+GaysUZFEWQxjYN0V5Lgwv8mBnEkBUCYTWUYxG7IyY+cZlPj5CKbU50lAl/a7SqofN7FjFK7NaLUsCxV1j8JRtQubzql+0N+z/64Hc6Lvss8amblsyMt/LwJfd94MzasoeFZJnFWRBf+6fdtH5u3v2ecypyim3sT3hYgwa0fRjlRXyG9Gx0o+myVB4r3EAkevH9Pn9zrF5EJsVwTkwanMOGexd6l1lvD6Um4t6kK7RsZJDrIk+m/zfggwFhAqtjBGzMRO2m/fSX78ffBs71D4p86aVZpSm6RSiVNlut2+MHLWUE3HUnOHhxwwVSujnM9jdWMDnWFe0zuE1WPM6arITU74/hgr6ShRt5f8GWo/4vMA+GBS7FWWJixQWEjld0TwNw/7zhz2aEddSNPmdqoX7Cpa7bt285TXw1RlX8r1s4yWsFGkkM071FR+F4smJeBYCqVK2VbqGBkWHp1N6gV209+570ycMGEG0pLsDZjxpVXAJN/E2KHohdHfGII5g5vTNhtWQRQOuvYck0piU2qK2HmsV1Ro3NtO2SzZR2UrQ4NiF5ZMFJ0Pj1BFJa+R0F3ctNT/sXtkUeacRVMfsdpFonQqnOG+rcOeVZqqs2CMrd+TTeXudqgNxKkasnYiemCtvF+YwqjwrFUIHQSSqzQROFVWNtYtyGQk0sLYKLomr4VxUTwWzRdt6LooOKM1tmRZeseHcZjBMvbPtVywz9H3wqi5MaHamKtEyeLSz0jCfrGVS0bpBrZ7xFMKmoMuV2vmaiX0SiMMmCETeaHctlx/iEMHDmDL3ALefOMt7Nm/D9eXFrl6lauqciNu3Hv3/gN4+823MT0zjQcfeBAv/OiHzD6JgzHivNgt07N4+J77sHV6Fn/9ve/zaKy1UZdZOQJ9samsmHSqzkZ/gF67iwePHMVXv/Lb2L9jDwbNJnrNDdQq1CC4jfmpKv7iL/4cP3vjLbRyJXSQ4/mq5WERt1ZuMS9drVRRqZRQq1Vxz5HDWFpexNkL57Fr5y5cW7yJ965eRq9M4UgBkyQvtBZUKEKHmU+bOQ9ssJyOVFcrOJxmzLV35HSphHumZlHrUh85Oc90riulLnbNd/H5x+/Clvoa8sMOz32lEDKGRe3bmcdar4G/euED/OBnF9ArljC/cwca9QY+OH0BzdYIw0IlA4G4MlrPXvDtHPAZB8wyB12/60NW3uClBtrLswd74R6ch5ExUE4/jPv9cd//ZYb3/+97HniMey5/LwYS/Jp5MGbPzuc4CdnZ77CucIUO/rm8A78J3GZYp+jEmm6wvG0Z5UZh+zhFyZzF7PXN8Ysg1Wyof2Zvj+31FBiPW4+g5yjXMowUzO7sOCCb0U8aoTGblzKL2avFopysI2yOsTG14uRa8EfYMB/6zDrRdj/822LYAwBP14F+l3Jvi8Uyet0eh1eZaNH+ilwkR7p0OMDRu3bi7rt24vLNRbz9/kW0OUQqQFzgYQq2zVgbgaaglfSy5rVKQ2BlcQKi1aZ5stj8OM5YawDSVWh5tJx5QFcVaNeOxkoQP4UrbEHtR2zTQoxbw3nyvsT4xcvVSjdmnaheLYZjI/q2kKN7Bsv70Eafppxt48LDOjBhuQx+TBnDJvUa2KirG2XEuIFhu1cvJrH9iHqyIUSaZb4oH5G+b2sS1oDX3zGEWnGZobBzVPpuiGxzdVFcZw1raX6cgNRYvi3Vmtnv833w2CC5B6n2jHl3BuQkdBnzScwnCmutjU8lny1b5BC9P8876gro3viDK9QygQGqFCNmiKpW5fP0uWA8lJ24k3LIKgOVn4ImdWuFLF9PwwdhvnASmqVlZNDIzxjlMABhJ1/+/lJlSs6M7y3nAR19r1ikkVpFdLvdTI6LsJURyHnlyecxBNlGPM6tRbkd+SEGjRIGxRz6MhCE97iomOWjj34Uw94AkzMzvN8v/PAHzOh0Rz0GYfccPoLHP/EEO1lLNxfx3e9/D4VyESsry+J5FvM8zSHX6+Pw3v0YdWnQ/S2s9tto0zpxkr140vlRHoPeEOiPMFmp48MPPIwvfuozuO/gQeS6HczUq8CI8lG6uHz5A3z729/E2yfeQ2tUwK0OhYxL6A77WKhNYdilvmvS6Fpmzo5QzFHxLRU6lDA1NYUPzl/A5dsrKMxMoVproFwo8awMku1brXV0SJHzrFcnU67Jq1Q2R++VPXiNQpA+omKHQ/UpNHrEeEq3eXJSq5Uhtk628Pkn78L2yQ2g3+J8OPmtEoa5Eta6VXz/pfP47otn0BzUMTk3ia07F3D2g/NobtBnKxhyEQhLu8q8ZStoyFr32/R1CtBScOX/nb5HP5B+3wOQNNcsBXYm45ty0sxmWe6P18HuNfv+eNAT98czhuMA3p3ArNcBv+oevd0wvZBx0h2ADblx/rU7pHREoBk1Qgo4Tbda+xf5NwE5cebG/fH2OkRLEsbW9nsc4ErlItVXIoHZ/LMM4FNEYfaQInOeSLD15GlRLp8v3b94jxEwesxihTC+d6xFLEJqlHMi0mcd9+9NGMGlzZCeJl1MoVWWH9pXLcXnZ6UWYehh7/wEDu3fhUKljtdOncfV5XWBcAz2eEcybLbJIuvixEYG+SYg53u48QFVwjHkD2litqkIH/tOjV4qOLz4fINKRaqioZfZQFFvFjfSy4xu/K95IEnSoBFaymTIPeVCdd74ooOIdI10ZYFLKnaCgCiRKTHrLAxTOOHyo1ySok4asGcP1xN8ZHbKGVJjou13PDsjs1jDH7cX4BFc2kst8xFl6Xi4ggE+OdSblDPdEheaaDWgsmL8Oe1CzVWNSdiPt9VYQmIWQlxAftsaHMfwqzy8gR8GEiaUDMp96DuGoy3xVC6fDUnYoQ3GUh7Q0ehaiSnsemS8dD29srLlu5M8m/iyBFmun4YPbNJJBJ5yNSve4RQCn+ipP5Z6q/R9z8zZPXnFmypnkQ1KQaDCEUu8l3wX2bMxHqcrDDL2mH6DUhg6/R7ahQFGlSIG1KJEKlAYfNH1CMQ9eP8DOHrvvZiYmsZ3vvUtfOxjH8Off/ubrDWoCGrv7j3MzO3Ytg0//ulLePrZZ/Dzn7+CU++d4nYn5UqZ89RKoxwmKxqCHfSxzmMAuScH0Bti2B9hfnoBDxy5Hw/d9yAefvBBzNbyKKKHmXoJ1cIQq6vLuHj5Il548Ud458Qp5Ep1LK+10MvlcbvfRbPfQ6VYipMs+kOUuJJ3gCIlemOIZruFHrcEyaFLla0zUyhPTqA2zKFO6zcYookBlnptdFwoimXF54QpE+Jb2HgneKZUwpHJGQZyVBrMjuygj1JxgNlGE7/2xF7snmkh12tLmyBS73mapTqB51+6iO++dAaLG0Cx0sCePXuwtHQTS0trQK4iARc+dE7H6Zmk32GAp3Jv8pSCAi9v6Vkbp9dTBi79vv8O34OmEpiMe3A3DpD5s/ir7tWf33HPx6fEASbWUckgdP+9FMh4o+6vMxZc6Mgtyyv2n0nBQaozxoFN0/+mH+I6xiiFPEtMJ7Lr2hpmr5sxKJvCvOO/k10//xz+82FtRC1tsjfSmkle5/xZi0LIBqViJv92OcwB1CiRFGXOWnRkLyPrYGH/eDErSMvIhHce3MzZcTdlz8/62ORKx8+ZreKUBY28cdxqNEBh2MX2mTp2bpnB6kYbN1Y7WG1bJ05dLw2/+98VLSxFWR4P2BnKPffUM0lWjmyyHHy/4dHXU9vhErMtAc8WLNmQEIEwVkTHV3GSo/TmskPFG2WGNmysM+DBolqyodyrVZvEypKA91USNJzpVicIoEhWBgVzSDY0NfRgyp5Nrh+ScfVlAR6Sd8JAta8hPtaxLuvQZogqmco2IRhfY9HkNJgwhCdiwSblPOS+WJSfZP3NvGBaaFUSJJ0m1zUQG63eu+vjZErPWDXp1TamPNrmlwau2u17hjF0IWEVyOCxRP4g8ENe6UbWTO7fDomIp8FxBa4Z7jg+L9/7pveyYWZvNFKwa7/Fh0bXjOVtDEvpFXOojmXyMuY2mAh69tQMiwdqXkF6BRafXfUcg1yrUhXATnlgdP0+gSLbb88AqkNhO8ZuFuddUp+4Hjroo0cFEFQIQeeUq+5G0u9wBAZqW7dtw5tvvIGv/f2v4ev/5usoFAtotje4tUilXMEjD38IFy9exK/92udw4fw5XL9xHSdPv49un5hDmn9LUw0KoGa5FEqkpsWDbg/VURk7Zrdh5/x2fPlzX8D2LVuxZWGeQ8ZFtDBVL2L99nW88IPv4eqNq7i6uIQPLl4GChVs2bILN28uoTvoYaXTwuqgz6Ow6M+wJ33JGOoQC0ApG70+3wfvK7GnNPmhXsWolMdMsYLZQgm99SbKEw2s0TXbTW6/4j166XpPusAnIpsaM9kccY7c4cY06r0BjxYjED0Y0tzVAeYnu/j0J3Zi90wTecq7y5UwGBXQHdTw/Mvn8b2Xz2GlVUCuVMWWrVux0WxheXkVI47d2LRkKWbgTBoK5xboPd3h0Cswa1y9bPhzNw44/arX/LU2fZZjWtbqQqMw8oOBdbHv+/PnjZn/uwdddwJDZuTuBEyCnvsleXspaBsHtMadrzsB4TuBuhTg+bUgdi3qJxnVJjlwEcjF9dDQYUjTEBtiptScXr+W4uyZXJhOyebI3em5xwFcry9DvqQDIJaGxBE1lU92KDORt+x9pExmul4psIz3G6NEEnpWsKuFMyHkbPbEwFyKSZLwf8ZeeNaY7bJgJZaBQcxt4/QMKjrMjVDKU2NvatRekFF5XFwqqVLSomuzfeJCIrXj5sBHIKdVq6zHtMSY8p5skcWAmzBYgmIsnfVegCx9TDwMikGBh+VMmdBsPqRa9aQGhYfQhwqOWMnBYU5rvqu5ZUwtm10PF86+4JUvC5uG/WjUlQdyktAo7wtAEi+XhUMrTwwYmWFnc8lN8gcocH8lrRCiEElo3Ksf0vsLoa2Q8K/gUOguAU/Og2HBUOxFf+ejTL85kI7PZLhFgAMS1rCedGoXUKQ/rvNqtX6T2xqY0qfPco8oKybgsGIMT8aDmoA7GwybUSICoUyGbN3ZsDr6nZ41DuuWe/QK2nwK32fNe0X82UxrAK3HTdyU1BgweGFWNwukxxktTr7V0BnvtybhGwjyCpOv6Ur2+fl03Fk4Fy7k641Baph8Pp99Lla46cxe3ljZewspSK6KVRUb2DO2V89WMieWQ9xckdpnFqpbyCFXLWEg89RZLmmkl1W/dVotfPV3vsotSOYX5vHuyXdxc/GGAklp/vwbX/p11CpVnL9wHu1+H6+98Rqzf6TDqCUJOT19y93q9fF3/tZX8JXPfQnrNxbxyH33obmxisnpGiezLi0uoYAeXv3FS/jWd7+FxbUmVtpdrA0G6KOA6clZ1Msl9LptBl2LzWaYeSnrqLm9pJPo2amAgg4oMXQEisrSW2807KNRKOKuLVtx146dOPHWcc4FXO62cJvagxS0uTjvobTdoFw+SVhW8KZMgDgtI8xWKzg4MYMJ7iPX5+jBYNhBIU/Vtm0GcnfNd1Ho00C1Cjq5Cfz4lYv4xvdOYHVQxKhQwcLcFma/b1xfQq5YwlDD3/k+RaUlV1Eq1s0BVIbcIiOOdfByaAbBZM10yZ1A0J3YLLtmMDCOBQvtpZzh498RpRBbKTjmPQVS/pykZ3nc2U6fMX2ecec8BSd8djV64M+mZ9TtM6Yb73Sf6etZABL13vjrSIEOpdt0u+QARHuyGchlnQp6P+oRy5EzOTV2MjvCy76TgjhbA7t3W9NxMjHWKbYQoeae0fXMFaE2SKn+46dUAifLRmXTpvz9ZO/Z0ku0CZm2grH946pwxwbadXiVvCw6AfNAjgtAFSdwzr71jGOxpieTAQNsY6khuuo6CqfSmeDSJGqIT5iG269lMRTdZ7DdPLhAD4wPO3/q6U+NhGaU/4VO+ho14OR5DRkEIxJYnPBK6LrE0xP8ibJeOolRix6LfDhj6AM75hoYmtCqIeUKUjas+mu8EYq4lc60/CwRd+Gw+CmtNwsnntIcSWkyHMfMKDuhzTEjkNUDQILHDfl8sYG1YIlgjBPu+SPWyduFufShI/CSEVaS2yDIXYCmNcnN8RBzPiyZzYyeFOcCcJ6MgDDmgGzT6YAEQOWqY1VYjVpkxoKrc2RdOezNa2PjueIzx/WNvI78Ot2TeT/mNRqja87AeKZI7U02/0/zBqQHmjCe9scrWTtc0sYmW/smDokpiSyDvNlLjdWj3pD43+TXrcKO8UCsGLP7iCPMsuytv06UfTmcqTLKKAwbURVC/bYn43s8jVOi0UD4MHV8XpZ1DZtT3lx71EeHto4rWiGhVmNRkEO/18fs7Cwe+8jHWG5PHj+OZqeN5VvLwuJpG5Nf/9KXcf7cOUxNT/Ms1x//5Meoz0yAnShiwjBEaTjEnuk5/KN/+Pt4+uNP4Pz7p7Bryxyq5TzqEzV02xs4d/ECXvnZz/DOyVN47/Jl3OqPcLXZRJvPDHmzeVRKJTQmGuh0u7h9+7YOmRfn1P8RgKUesPQIkeRh2gd65n4f05U6PvWJxzHYaOHlH/0NKpMNLPW7WKfyB5pmQd8bjLTyLGtYdOAx52qSgZqu1XFXsYoFnrTRl7NKRQ25PqZqbXz247tx10wHxVEPvfwUfvLOTfyHv3wHtzp0T0Wuop2amMaV64s8VU3YN02fYDUjzmws+JGnHZfjFafyRPAwDrQZILPreHn074kaiS2MfB5okDktxmL1HCbIiHYOamgM0MyegXi/do30/RR42L358xDPgdzLnfIF089lrx29YtNDHoR4wGNyl2XXInil95mc0L578TrOMecaPRkxR0DO1ky6NLgWG47psvu31iKWx509B3ofLpyY7vOd/m3P7XO4w73rfkeQqZGd9CBySw4DK5tbyJj9NUBj9y5AU/KgI56IF2cLoAqNCSElOMIaWM9Yk0UFbcwOuigUPRs5cYJsNDfawJg5oEp9hQhXIDPkeWIINtpH2UB9GiVz6AiT883QNgMuddqKxZZUT7MTSuv8zJPUfiRWX4UF0Thtugm2iIJtjX7VZqLqneqtmkUIA+7NYFojxSAcFuZx3pseVy2EYDzrwJ7GR/gmJIQknnDWwAsoMEBBSk5BkD2E5Wbp4vCUBau0VMDIbTUUaMrV5eliGCXmtVnoT9A9vS4hT0mZsB59PpHRdlGrjegzljdgbqqGE2W0lt54plJOl9kEllmpOO4lejAGYmJIUgbKh2MhCi3gLgFcfQKP/MS0vjF3j+6HoacaQwPUDJfpEISpILIHoeqAWUXtXScrq4Lu2Eg2Cr4VhzV79uonSmKqMC367vWFATnewUzCaGQirUAmKi1fIRtly2TT5z/J9a0qSnPdsjegDVH96ZXlEwMjV5XfzjKdcm35XtaQ0OuUa7V5Esa4lYpiH5/FlExq/Czvj5iy5qDDFaU01mtYzjMLRF4ntwohHDMc4tFHH8VDDz2Mn/zob7Bt104sLt7E62++gUIxz5Wqhw8ext69e3m+6fyWLfjmt76JtQ1qtaFzlvNAcTjAwS3b8duf/Tw++8TjKGOImckGWq0NvPf+CSwuL+LU2bM4efYsTl+/gdVBDqvdIVrEOmraglSYiUMjjpR428JSaS9EC7VbeFxzcISUNuZdQB59c25yCh879hDWb9zEpYuXsT7s42a3if+PsTd/tvw67sP6vnffOgtmAwYzALGDAAgQ4AKRokgBBAmQNhmLUiQxVS4rqZKduMqJnX8jSSX5KVWuuFxW4kiK5SWWSCmUzEUbKQokwRUCiW0AzBCYHYPZ3rz37vJS3Z/+dPc59z4qo6Iw89693+9Z+nR/+tPLmWoPQLt5YWoNzxfqpeclFIPfK+u2V+5eXpdDE2U9t9FAWcPJOxPZu7Yln/jQrXLvrUPZmSzIcz86K7//5Z/I2WtjGQ9WZHVtTY4dOyZnz12Qdy5ft+IugIIMt5iE2HhaUFVlodfn/b7PA2fVcNbz03/W3t9VXFeZxTmFwwPGj8xQSGZjkGdkskt/qSwZ300ASdDWj53PrKB13hrsdn5aoJbVn+17aBNS5/rpboqPOGY4FG7UC0Me+sW3mDqAuXdmwEtv1Aoma/89vqexT41uwruL+Zw7/RZYuN5WMKRs+GQCsMO8Qw+l57vnr2jIY6de+30ye+P7r+/RfY7rsjyPtwdznI/9PCCYs2w+HLJjzej6QjpXzosGnpBSQ+AccmaElesOMs7FtjoCsNeQYqiRSYzR89j9+q0Zp54hx8j5Qy9Te/YnntCq1WQWQ8A7VE9BpBGzsCPmBQPUl+GzaIWAMIwUEbcbMFW4JSkyjJb1MyOAcwiFTqHAM8YaKBWSTBoXIg9VNYz0flp3wBarJFPaXLx1hRqDaDBr7UcSUGjVG5gnGntdDeR+oCEF0XaCH4udl+rFFFav5bQq2gTHKVz6NLSFaUA3m+56EiR+iwTSeYcyQJ0LDeSyO0HW68YFgneIeq8cejT668jdR3IRQjm211hnu9/TXph3xLnImfJBflk2E+4p80St/Bt6iWHNsgnfYCHXl7IbxTgugwxDhlw0Hbp7jYbedJRzhksD4BeuL5oxd7mNsa815wOaZAaMtWxCC+Iq+PRDlsnstu4l56NoonkMxjw12lZC+zkOYM4wslaW78jmdCQ3lIVSZk5DjxB+r7KCZNx1x51y/PhttkeHDx2Ur3zlq7K0uiRvX7pkeXP33H23gbl33nlHTrz2mhw/fru99JVXX5HFpQVZnE5l/+JQnnj4YfmlJ5+QowcPmKf+4isvyrd+8Jycv3xZLly9KldGU7mwPZLNwVDG2vTadUvcxeAiaWy73b3p+1mAHDRqeul0MknmGyBS79ibAexdXJLD63tlKAuyqUDu+lUZ89okL9RRIOfJRk2oRtdJgd4+vWt1da8c1qUdbRuLp8ycfmfPyrY88eHb5Pajq/KDH56SP/yTF+TclalM9Uqx1RW5/933ybkLF+XMuYsy1d5Txr4BtBmWQ7mb33rThinr3hNo9UYvdWZhNDpQRsOSKRytVDVAooA0/rz7dIAaGmbe6TxvLPVnlO+eRWtBVu/0zM8N3O1d/bPnvR/oJ8JJxcnK4rh561xBSoyZQC6KntvoDfRP0AgOJAy5zxRx2PPdmYeYt8V6PXCdpxvm/Wze9/RkbW1rg/mJ6PWWvOC9X1fKQP0vx2afLU5Q/27IHRom675QXqy4y/IutbG6gruJ90f1famguABLqGGQDTonFnxBxxbV7w6HhU39x9UBAACHMQRXlxG70EV+RQpxkgc0PMpVro/0iJcNwc53zZHzQblZVhKS55ipFIOntf1INQLEH6QMm9g69VTmbtmLOSECsmCHCu4YgC7EQmQyoCHcOQyE9z0IliM9LNKbHjyL3K5kFVskizHjJgMKdUtp60aoJ6EesgmHzYc3GeCyalzTU/e5BXLsVwdTjOZx2Dx0bIaw4r62/mDhqbzGDAeTh0bbSqjBtQa+0VzAvVqTo2SyAK7B/NG4NXtr8+K1OFwPnR8q6Mx4ucQhHOOUsM3bOViGJx2ouc2MuhgqEdLQGX7VkaCreJbQtX1+CKC4bhw7Qv8Im+nzs3WdLnLeTxrAp3ZR77SCga/i0fTGhQyhAnSMB0DdeqFBgpgH4AnyUBrMYeBew2NzzeAgN93uWTXJsZNF5ieq4kCD51ApdqFyMs5pgHcDcr1HXc9Js9YMfQX+Qa6ohlk39EL3laFVtRqURAdfq+zUNbjj9jvkE5/4pIy3R/LVr3xF3v3Qg/Lst56Vza1N2/Zbjt5inzt99qw8/J73yu233y5f/dOvmVgqH744HsuR5SV53733yPry0Fi/d65fk3PXrsjF69fl2kRkc6LtUvSWgwVjuiy/BOlu5dygSYj2c1Knq64Jt8XyAbmlrsfoKDAsjlMAUKvNkVeWl+w7VzdvyJRKep7+qsyvAjnZkT1ra3LXyrrcorl44xFYQw27TkXWVify4cfvltNvviZf+drzcmVDr00ZQjNhAAAgAElEQVQbysrKUD7ykQ/J25ffkR8+/6KMxwqiLZYUVxVCn3iPsoggtMVb3GszXKVas5eVCvSaAjQXkPrdeYadLFvVYdS7/C/1H406Q2bMf61AZzfQmLq81ZfzQGPaDkyCz68gq64PbVr93OyJ1QchwjP7pyULGA3LUF/7jZivyTLHmAwU2m2BfWOrI9NLxgt44SDv3GR4MBxpPK9fg379KAd07pq9JSsB0+v54zkH5Ggjf283B6Gue79esD2zgLMFfW3eWI4T41EQqT9DC6YWxNuY/JxzLcAS1ea6ZKQcm7sOrHq4n1usqduJIJk8OmC/9+vIEIcCeNR7jGGhS3qLR7uUZV8c4JovF1ZY9QB2IE1iXCozKhef0obApbUEPBHMmqEmbGpQCvYMM65B6/p9cRSmqC6EnOO1kFBuAPuj4TLhCqx676GGRxlj91wMlNI59AT4mp1LHjSzrU40xBUZnm+miF7/aM4PCixwhQ6aQQPIISmSS4FO9V4z62uFMM5UDW7TpsCTLMu9a7OHX4Ecxlo9WwVwsSdmyC1LG8JqXowfZtcWFpr1MfeHF09HPhIB1uKiJ8uboIEdxUEod3XavoHZaBU/8ptCURAoa1uH0kk7FLf12WI4IOWpgnuMOcTU34djoHukv9I10YGC4s4CDuapWVK13pW3W7VtTUI3g5tXhdFw2DvKQcOl8j6wQn03AKEJ5bvUV6ox4idzdj9y+CDvFexjTRLEQkFQEDPXkMqyVr5WBVrloR13ViXbd/3yZwM6DGf5MdqaTuTq+IZMl4cyWF2W0eKOgbkF9RL9tpHjx47Lz33w5+QPv/BFuf+BB2RpeVm+9eyzdj8pjY+u5buO3ynveeRh+ZMv/3F4xtPJWJZlR47s2yOHb7pJtrY35e3Ll+X6RPP1RMYLQ0sGVkmwDDFt1jvQ4gEVzyKLRYZMYReHlKvPNAKmiYRxM4CqTYZF9A5kyzdVttwq2ZEbC6OFxGWrE3VQWMN9IffeYmllOJT7bzokt+gijDRZ3Rl6m4d2g78mJ149IRtbap6XZHVlQT70gcdk77698pU/+7psjbQB6KrfHxyzcJ02e3l5Ncb1731IskojgRqNYToYkJFqrPm99j28FlCPS3HY/cPBTEQS+eyeVf03DyzOnp5kKHp5r5/tDfz88bcgbB7Ai+9ZVTBsWwWf+Fn7nACFxTlqnu16HDlyfC6fznX09ICu+rwHpgbyonikTdPIfqj+7BKuZmUo5SPOvgdAqk4K6dul4W+cJdd/P2sfCeTmfSd1Vps+onoKN5iok9k2Yec4WUwYetExiOXBMnrUgdyqI83BoP6ukYpOAOEYOlRzBz4ypm2/veet3a2ONjEZ9XEyxoHa0tKyESq4GQJYILEExS1BPopDRAZPP/FUIB0oOzQTTEXvoCEQIZUWWDmyDHE9lOeExcaZrjXfPYQbv4MhQuViMmUAfG2vFOQBedIgF54hrsgJwdPqgaoIOv5egGW0F3HwqmxNGElrMpzoN4U4KW4yNAQfYFkLdxPJ+Y68493zVJEDsmAP/Om2Ng6uzVDBeFVjjXwyeIgAeKT7swKIuTRxoXuEN1W4vGrXbvXK0DeAG70+tlHx8CnF05U1DwY6l2OYum/8QzBi3qV9IAEIjAUoTADVZDOpFK2dgv9eW2swP4IgjPJqMsx7YWd639FJoDeUOW16cCxnycOkcDgyB6ZWGMeYeD1LozQZ7qQMJ2Nqy+IHu1f0+F2C21ml2eY+6WfBpCYFj++0jk+vQOu/e8DXSGVGr2GqTOxQ4KFNdq+PNmWsSGdtye5qBSMGb9OS+8dT2b9vv9x1+13y+Acfl6/96dfkzdNv2t4vWEhxKuvLa/K+D7xfXnjxJ3Lp4tvWvmSwOJTReGTtObTv0nCIGxYmaty0OTaZdc+0xJmD/KQMpENk56E4kI1h9/NYgVz8PnJGSmukWBO0GLDn+nlUp8rCsMgHsd9ZmEmrYsd6xeBUlleW5N0Hjshhu+h2G7dY6DMGUxlPx3Litdfl2vUbMlxclJXlBXn0PQ/IvvV1+eaz35GrWwqw1+z+1OLpgDEOmWoBDedSDT2NGv9b9SUBVP+7Xqf2xRP17FUWjzq7z4VLRw2AJwFNOvQcSwU71flo9tEf2Mt6mwvbRWGKAW+BaJts3wO5un5MiG/DYLPvada8OJHNeGkSC6vcsmNk+BFOTcAxh33yqAPHlaLsDHRpYm1mg+vn4U3ggIxg2e8bvVjeOecardD5ZuJB4dledNcpUo+a/dnlOq4K5HqryXFrjqmBmSJY9j1nwOx7tr6+t6SVvCVP1bWMMFkEjkCqgDl7R9dcHikaAHN8Vq6r5/Z7EWHIZDj4aS9MF7jdibk0+c8edaxXePHarqef0D5yGUZMK0r2Ba0rmNtFoSS7F4eLXgQp0speZfTY94L8MdOdUgmjn0xEr9yIkHkqW8nwbRQBeDjUN5MGExuT7EgUXhcmS0MVIBizWSH3niiXrCJM7Y4sWm4OPg95Jf0JMFQ9WRppVH9qp4OWJUxL6c/r4+P2JT/pNj9WtHY6nV6g5+2h3Yu9vWNZPUfAaXISrjSKAFKee6R3XCogc7Ypxkp2qc+/MEFx4tid0sar9zEq3EXJeYZX2/Yw2VXIDoeToai+gkdDAN0f8ACEflj6aicyztZw1cevjVmVBmfycCgja8eByt3eCBIUQ0FVkBYmNMAZxLJlm/EpSlD7/apMZ4sz8E2M2eUCmqM5OF63HMtTvc1ZoDgbfqEiM3mIM6lKXYtgJrIx2jJGbmfFwZxNEeFeFTi9Purx9/+c3HnHXabIdb2+//3vyYs/+bENdWkqcvTYMbnltmPy/AsvWG+0Dz7+uDz/wt/I9Y1romwx2Q5luVXXuw8O0B+AnUy9Nx4PMoQXgrcSEsDDl79EKkIZm7L2a8qgvOlI4MArkDPQzNByGIdUXsbuGoOn121NLSx7+/peOTYY2lU9yhojIjE1BvDEa6fkyuWrsr62II89+oDsWV2XH3z/eblw6arI0rrsDJZmRJ05PZTPZNtSBmEU2hBkL8vQURQhfLayc/XFBGj9z+oz4+0zxQ/tFDA2Vrvid5R9vCcZvgrkevDVg7webOpze2BHZ6qyhDk6rNluc8IvyBI5cvejnN+MN7gDbjkaM39sLgQa9OXcKcvQrbfBYvcBhuqC8WJeFdewRkqY3VxbPnGUcVgs9UElVu8M1fU0VoiAwytDZ/Jq3Vj3IDoiV76fVd+wSxXCtLCJsKUZWq7Ogc8oyB+CpMQerklJlHBKJWfb5LtcVm/EAwsLKfhBEukdzUumr0AYUEZxSEAoIJXByB97nztwFUzqBN02UMZNonzpMcwiEG4jar8FRWZ2w4V1SAD2wLWL7ALh0b5PPvFJADnP9wjBNZAMRiUYH/zLczswEd1Yq8y0CiyCDebNeZIgm9uFU9FTU26ArI2Khv7cvBUgAEXjFDYvi3cWB6GTUB32lzzY5ViRLWIIkFdPKQgtjGPLlvjyUaD9PXp9kBlmxq/tpZmz0HsH/mugeRQX26aEUHRhNwDDtlqxKaxQISpx89papFeGoTmcGYV6Ajr3YupozGjrUFoWWMXdWPdYL/lO7xmyj8UAC+SGwtqruYfiLzbAE8A75DiYEvtuV/TCMSfkxWpTufKRwC4tE1s1JXsAEkwi+s+7VhPIkQls2Q62mEFuYytXVcZa3VyNCsFmXS+uWS32iPk2bVLaPKf6FjKlAFne3sYfbErTAIQf8s5TbUeb/+IeNsCmnCXbbc8T1c8qA7U1GcnWdCyTtSWRJb1zASkChi8nU7tEWkOqhw4elsc/8Lh88xvfkLcvnpdVvQN1NJHt6UQOHj0qd9x7j7z2+kl59H2PybPf+qa8efYtMygwcq7yAjBXRwgyyRazOJfePsT1hO7dbuxjHGsHa+Eo2yEqfRcdcPRguNFLvpTVCFUPXhnH2/bdJHcOlmTRb7FAqxOkHLz++hty/fpVef/7H5Kb9u+V559/Sc6df0emCysyGCxHH7961ntQlS2UKrPUtqeZ/x0Mnm0qKiNGfTLvv/xclakeRM1j6bgfzMXludZ/40q6lqlgSCpkNABMAhEdQ6butGHd1FVtJSl/Xo6IA1rqNg9dkc1pKmfz3ZW5gy6hrSq6keCsLBbfH5WQZhppR6lH4bjXlkp1Pti3tgK4NiOvugW5DT63LgDMJ7A1DSuA0eKiauJWZ5hclHZP1B+1arQyVfg9DA3JDYZxah5hPWsG3th2qbArttSleK05e45d4t3cO2X43bGZcQDoDJf9BlmINdP/D5uNKKEeXJg24IG0+97FoOs0kO1fvMiS7GiUGdeVrKfKK1rN7uIedVdJuAHmk08+3ewQvBaE0WjkK0hCR3aU9WtHdp0YbxVwVeCMGjYfE8/K1GRRsAAusn6OAShprmO/CusDxegXlVuSOQx5KqDZA4hcv3hTWR0HMp48rAyHDoQ5aQqcYMCVlUqq2RSGtuXwjvFVwVnipwPFeoAIJ/PA2y2OAWbMsXfvk4nzydbUcKd7zWYn8S4IGBgCCm2f58Cfa7sD5maySbDN2UKe2fMGCnXBri5SGbPwlUNsPCtzYGJB9YdsuuohWv6O94Na6NUHTSPASqet8ZZ9nM828BVrqQKewIQGFwCtbX5JhU4jUY11ykKCwtaosPYYI4/9KmPm4VeFZ45M6b/UAoZwDWOXuHZgSXv3nBXQba4n5SsUIJkCG2DLpFXlB2Yy6qcy9FhYas6R+0T20sC8Vy2bLBHBBQONAgj9v+3JWG5oxdjygkxWhzLSKKiF/Kh8cG/qBz/wAbny9iX56cmTsndtTdbGE9nY3DLwt7S+Lh9/5hm55dhx+Y9f+H/k1FunzDm0Pez6k1X1RoBuPp0xwa5rPBmW/e9tz4rnjc0tRtMfSgbbuWIYD2dByMBXo92vXz3zNK7BzC2I3LZ3v9y1sCILW5tgnqziVe9EnsrpMyfl9juOym3HbpVv/vV35e23bwguEVuShQVl41hwk7mqBGV1TD07ou+vrHQFX2TEOG7gZjda4ailQ9H/jvPv2bv6ud6pnWXLPFLhd25S/9Z9xhzATsR5qCGuorv4+35MPLepG3OuCRTz3Fe93q/pvH/bfkZIMkffzr/Oave/4zu1wXub61a/Sd2eewgnP3R+2UcAqJJkXx5Ur+tr9YhZwNCHs8xm+NcNB0I9z/xzTeC3MZGFJZhjBpMxaMmCNkCumw9YKoCnmvxfzyNYrBaA0qagBygJo4ys2fdZzeopV7CXwSpBt6ksajqOX1wPPZRAjmkv5BqTkYPe1JdrHjnUkDsXtBKF5+Ie6vNw85PruDD8bv+e+sVP7FSPKRVCZc0KBObkXRHq5meILCM7LItVgKI0peXWbOMuRQwO4MpunWjcYPuELT/NXO9NgRnwHmZelJGHRQ87L+GFsU6ByCZ7+DwNpqaeKBDSCrJkaWxm3nuOCdMM2xkt69WKfL6uo9LRvHIsD7ZXlnhz5VZ5uoHRJoCN19dyUciTo4LFuAMGuIxZfqN7BhWchGdlF4ZDeOFk8AlsA5LMhV7+a6EfrUYcj5w5TtBEgYIYwMAg6ukGvhRMNB6RGXjMTeewsrJiFUdawr65vVk6qHveVU3GLYwcvl9lCc/LVgbMcfOwrIcvEjxhFerYqoGgkQ09V3I4aBB03CrTFcilrLHJKApF8J1kMPnulHL6wy2447tstDSybsDqVS7zjKUplxKmb3Ju/rZ8Td8jVZirq6u2DDy/tk4G7iGzKu/aPPj6ZFvGy4tW1TrysKQ5cy6Xe9bW5f2PPiY/fv5HMt7clGN798n1q9cMyFzd2pIbk4l89pc/Jy+9cUJ+9MKPIhzbgxXuST2ra8NlGUwQctc04TH9NpOflLfGQNkBxtNSx8BRtNw8mdqNE8i59Ea7c9oHcTyN4aly6+dagemt6+ty98KyLGpVmt8AM93RGxlE9u5flPW9y/KNr39bLl/eloWhrvsQ3eDtXOMan7rXdW1oYKsB5+/1d3Sm+LMCNYrRzxBkBVyUw3lAjus3o6cLAK9jrmPx1Q87mc9oc56oryuAoQ7R3xlY7tI86nnm71NmMp9QRT3B42zsc968+nFwDPr8JCtStrh+bbQn1zptRX4n7UQC9/69+m/uexQAzGErc20qu82Q9iyz2J6TmjqUOtPG1/Wxa2QTYa5mfBgr3mt/t/vAk/nWs1r3keOoqVytruOtD/NyE1PH9/pxN8aynqdYA8MA3u/Sb+jRdTdZgpAVbjOdd9tzjwKCeURIUokwpC65JXY1ZO/z8DafkucN9o0MZCVtLHJARi4WLOhHG2rITTVQuvAwIh4D9slgA7KQ1L5DYzuTlO3Im7At7Vx4ztHwoRxQ8ywVqBUPITeJyd55aXgbck2BBbjh9LxCk7lndjj0mh738oEcAT7ISHgIMgxtaddCBRNTcsBkT4gqWw8x2qFTxiK9YIAwGCALwzqIS2ap9c7MWEcIjBnZbdIux2RAzvMDE+QmKOLnNBFbq/J0r3fGE9nR8minqjEOZ+Ustqebjt1yLBdXi8Wi+crZQSlFCNw7y8fwq8HSsCKvKjxpP+R9nkYqyVnFiST4YrJcDiEXrbdWlSRBEH/Giq55hqQaDP1eevwpbxkShkcFWjJZuWzqm2eOa2PGwTR2Zk+Y/JZ0iBhnF0adFya153riMUF+b6ihNPA/ViqOXS55rqGoPLSu4Gkyke3xWEaLAxmvDWUL14Aak2rhzclEDuy/SXZGYxkOBnLn4cNy65Fb5MQrJ+TqxoZcG4/kgfc9KtPhgjz3/e+Fp8q51THWPdf5HFxZl7UdtA/SUO/16QRg0mSyDaFXfUFWrkqCTkuL2AFQW2NgMl4+TOVrhpiteZrwG2VywTry36y95BZWZGh95DTjT3thaT7OQBaXRd46/aacPv2O7Owsqcvu4RoPE1Lx+/mrRqcHZ9Vw5XmaBUcJFmKVUQ04BwzU51R56wEUx9IY9SKXCJ2SUYEuqWexH1M+Z/eWKrvJfxrC1K85N4K/StbOT2fogcBua4pxpH7m9+o7qWPnjdl+Voh8ksjGDP+MwgLugTqXqn9GSigUUAk5DXgQRVIAsdSRuUb9nkblJCNwFk306smu3dMsCGzXFFdYLYhWaOqf8XgU4LePUvRArte/xnTx2kz/Zay1FfG1jo/pZy2Wc8Jm9nkJ8BP0uwPu6RcB28Igc9NS30PFepay39ZBuYgwrdsgP85UFGKNh2s0yEO5jCpiLx28OClmNzvUheffw9A1ifcgCs2sqIIv1KCPIg9k5LVMrdJscQntPeoftwMpt9HUkqApidFGMTlAzIaoXEAIVoYR+kNJRoTJ6fTUU8FlCxBsDi7A9WqRwv5Rl+cBTWXAHA8IQjURWXkY62wbpt3oAwY501QNule3BXvQAhCADqB9tztNnkddc/j1DJtnlQwVE+bDZGcFcjvWIyyz6bL6mDgIIU+nyNynaJnQzCer7C+FNcBwXCtBpq2HWswp7IBsMTo9qAvAWVqRYK5Y96pMZ7/r0yrFQAQ3VHTzFHwqalLtHK/nVWpeRYBI5nfWKtfW641xdSCN5q/Cxf6MsSCjV8xUPZwP93/2jLrD5fKlv4ej4cnJdV21MGYyla3JRDaHIpOVoUyGmgPmnmTQwTty6KYD8tDdd8nawrJcuXhJLly4IG9vXJOVg/tlZ3koZ8+fRxVsl/uTa1tCRyKyd2lFDiytydWLejXYQHZWlkUDk9sG4nYD7JWJqKwcCrzMCfWbG8z5Mfksxi6VAMS/S6mgbKg+sHDWgsgta2ty33DNGDmTAmMu9ZmLcubceTl99py1HjEGzhxAgrncGeZE7gaU5oE46sX532kdjgoK+2fV81JlJu1GOpD9cyqoavc2gVzK6cAAZd3veY7XPADbAwmOc3ZdakuL1hZUkNzqxrIP5Ty2z54Nfdfd688Y52jOgINAm7u1gsiwHnIjU//iV1WGeRcr0gsI5Pi+0CPF4eDceBHPPBCO4B/Gwv2J/dZli04HBcAqx9O1ZYmxGrmD6mukbJDxzhzHWSBJnQ1AamSS6Qa2S8uxcb717u7e8asMX007YIaaNuuG/UZRo9094JEnnEg4psa4LVayIPNRwTS6E8Z6GG8lBfsIrWFrrl3DHGxXdZXrUOxuRDULcPzEx57aqYchVF6A95qvAySNYo+AjRHwCpauJrvXTfKvMFkXG+svKk1XHW7ZIrX9Vjy2X8JzebjxLOTLZQ+0pMzddCat5XS+Gh8cFhh30KF2YOwHmVTYCAN85cyJMI9JCwI0t2xoBi3j5A4I7HChvQsS1XINUXyQlXgsorDiCK6bV0lxnFg/7pg2EPX3WNTZC1hCa+BzAHLM+ctiCu1dhBwUz220NhGqSAcyHWnuIG7vqAwOMJ8eLLbx8G7zjij7qskwdhx1R5VBiWWrGSN8meRrFUIl+bzThvO8QPKnZBB9dZzlyPtRYz0tF4xzwtomUKcTAAA4/30tGPBHpVw5vZ7Trs9pQV9V7vEcwoWS82IKaU7OSwByX6deAXP5MqdnFg72ytROmOdLenoLR8RuvMZia+bmjfFItjRVYc2v9fIyeQMteq3XeCz33nG73HfbnXLq5RNy7do12dyZyLXJtmypPP0t/amqgde5KsN3eH2f3HP0uPzoe9+XhZUVmawuy5ZegWVsclZthpdfFCkArZm1kPWVhaHsW14zRvr61oaMrLoUbotBL6vUZyFPGtwKauzMmcIEkDu6ti73L68bkEPrEvR11Irp02cuyOmzF9Hk2EIyHvpSHeT5MTrEkpo7kwdlWqkYdxrqMBj8nUXFCGQyxEbnpgdhu4GjdDKy2TnfT/CYY5gFQfxMPWdRDuZjzee1jtf8ebaKYTeAiU9VENSHrD3/yq8xNJAV9ynnGvOM9ECuU09NYRj2yLVR0YH2LB9W9Lb0zMgKgm1O5U5dvqvRVSwM4BqWAVXnrdkbNSC8e7iARJt3cbKrbmKAkEvJsVE/zHMEwjbZfKFn7W+0Jx525XrP07WUT8uRJ4RgMYkVzzn/OKcnp2GCLkLI5Yn+e7y+z6QEkSkAWdfxqgfHnjevaVlpqUKsgCHU1qPrQb1BAufbyYQC5HQci1qb37D6mdKUTfPToTTIwj5yueAMjxbWwK/GUARnV0iZckowV41BlPR21KC13PDmdWb87QouRb0ZbaRwc9GUYjShszF7YqAupI7HQRS+QyNLBi5ZBLtI3kAi+5ep2CAnTPs1GXjS/rLBRGX/GSJ/u9zaxurXQVmHbTf4hZHQ4gALLfu4uUZhOKK2Z5ZRUwNhn9PHco3psRSjlg2W7Tg1+sK+HYpBr/tCSMtunfBEUhSTwMMIptHbjSgSnO7gyiCdL9hIb8Dr79L11Hky/KuvRM7LGMrKaG5vQWLjz9y/VIRe1MKxssHuAInMNKpVSYbBMFYnwwQJUCAHKQ8I94aSaxQZ5YXKG3JjLU3YLsH7opmCYRVo5OTZJhWAhnezgTZZJJYZhBEoV4xh3Ank0qlp82EyL5KKfzZMSBlvKfsqGnkVTDgr4dXl+3qvtXlC6YmoP/+Z4W27fWMqN7Y2ZWM6ksHeVbvaa1uBkMqDGiG9aH5hII8+/LDcfNMBee7b35HhyopcunFNNilLXTVeP74EZHAwlmQgn33qk3Ls4GH57f/rd2Rl717ZGI9kW71dOO+4hzUMSLKyCVodwGu3eBnKkbV9csehW+Tq1Sty6vJ5uTbdtqu51BmDHoL6MSaffbIqQ6zyw95yg4HcvLYmD6zus6pV2/PFoTcaX5Az5y7I6TPnndnTQjLKVIZ7bE88lIWm2xl1sPUpzGk1osYreKU7jXfPeFJuYcyyCjJBXRsyTL3mTRH8SkM0Sqcz2f695vFV+TId4kZX36e5rhomr3OooA/VjXiCfobPjfPOPFLLnSsRF2d5K8CrwCYdfxAD+t3hcLaoCfOr4G/WEeLY0kFwZjoLsYvdARuHPSjtuLxtT7jrnprCuXOt655SRkJvmQMWixU2ghfVgxl2UoWdUPKFDrXms9p9hKUxSLv8wxyhyAeHyCJVpNz13clPLwdpJ3ZkxxuYcx9NHrwhvRXXdbprnoxw/WhbZlNSdNmSba6gbGV52WRh21j2xBl8j0lGkKssNIHeSPiCK0Dt39GyxM8VlHa51cdF34tJjYR6xq/oopKkILNRr03QChb0Sp6B5cHg9Sw20H5WEzS39LjwvIMMA4/qUnuXeRQOfAqXCOHTykqt13KWrQA19v6yRvsu8JWBgw5JoUtloxgDFblpzPz5rv/CoykFzQyX6Cf1zkl6HtVBqQalKpQ0PKTt7Wkh3hROw4RxzVO4apgfeKHG804wl2xdnhn3cCKvkIJDYG4wHALnZeUW3rGLG9Tzx2IkkPMWM+GNElCgilU/b/fgxRVoiSV7byzvrEu2EB4cWRDkBrp6bhQa1thBfZPvUbSFd8p3K8J2rTPqBOCoKibuj3vEbhCrarbbMBzIsd7Jz5cntKIRLp9Loxol811+C2Wj9zapoNIIVM+LLG6Vp9yPeUoVU2FIn2ejhnoJnPOZ87zoBDpteKUqxfp3GpEbWsQwHcmONw4eD3EBg62heqrTqTz60MPy5Md+UU6fPSP//otfkKXVFdmzZ4+cO3fO5JA5eqySpU5KgOFtFidT2bMwlKc/+oS8feGivPryq6L+46XJphVAoPrU5wkI0BhSrj0Bz/LiUI6s75ODi6ty/dJlmSyJXJlsy/XxWCbqzEWTU/fHS9U4Hu8Mu4IJfa2GVlfX5d1r+2WoxQ52i8ZSMHJnz1+QN986Y5Wq5oCxRRF1JlmSwrihATcpidngI9fImBMVBgeB1UnifqczkRV1YYxKxCL0lutD6kj9rOn0UvUXBpKneg7IC3mLG1ZmgRmfE+N2ozpPVvPsQM5VhvC5PPPzgEGOdVZHV9nIv0OGqAd2A1vL0csAACAASURBVJ353GxhhNZSHA+cmjK6Rt/X8gsDKfpAS8/gtV0JmsOGLbIi0uUQ7R0gswR2Lq8UH3sPHYMaLQmNnOkU/b7O02NVl/WfD0rSLWKMm2Oa4wjwHdXGGrlSOiTYfgO551y6Z9W97PUaWJi2EDb0Z1wx2poU9nhTkit0oPsZdv64XyWPPubrBU+RuuSV9O5OmgYI58fzvc2JtmLLwlD3V3Rx0ObwFEtmQupJhRF69D5oqN4AvIyrL/zgpCGZf4g44FxcJNJAOWTkIg8JjBlaDaTnggWkocuF5kFOtqWGB/0lWjnjxwjzBNwyWfZGiJUNMKF0ndizBC31mcnsOaJ6mOkFAbzWZ9G55qxa0cH4ZlN//HmEf34Y8VxPTKfnBVLJHkRgbWHUHdxwsBuQo9dj7V7syiLcc0llFomzETqmZwsa3SFbOx0eAMulopwkI4CfQWgj1OogX9/PPSNr67uHbM5gYNKA2966InRVXODjrExRDiAQSYnT8PGnATZLW4RemdkkSj/D/vdxwMNYc09dwr01UGNMaeA7IcFeMQxUPMG5hUL4cvb86yVu9t+97FM2mk/uiIw0NDnZltGy5s0tymgoMl4UWSRun0zl6OHDMlxalrMXztmVXo8//rg5iN/4+teN/l/US7FpiNypADjBCVFdpZ//xZ//iFw8fVauXrwkS4KbFc5cvywTzWMx7wshHOQO7m7cNcqkEqi5d/fefEwWtkZy6dJFq4a9Np3IldG2TIZg9M288b5iOlDOjJkK8WvzVKvdsr4mD6ztl2UtINLcU3WCXMecOa+h1fN2xV9tPVENV+hBP3AE77vtVgVyODKtY0AZ5ucgwwCRDbRwIFffAwfTW9P4LypLWIE2v1fltgWQfYisS5AvFf08s9Qm88Bc/VlrOxL0tN+rbhtH6yd7DqvTnz8/1qFvWLzUfg6pSSQTipUqTKpryAqkCEygLEzfKclBJ98PbjzO3umAnaZ+0eWSfczAd7TpBtWFbqJs3jKq1036nsZu+gg45561x76hSKKmJVUQyF0IvT23cKjV0SxpSn8mQ9fAKq3jG/YiGDHYfIT0nf3q2p3AhObZIQAM22q7kTYLeh7kEdYa642QOfOi/UO4iokfiWsvgX/wWTyD48RCgzTH3IKR6xUBKyF7pWxTtVBBsie26K4XLb8jeCcaD25PHhYCrPSSMCD1vscee0ZeR+a7QXd5AiKxyUzJeQ/mHCo6MjTI5LdOWCmDVmhpkrb2A/PhoX8cIUeGsrBi+DkautMYYEEroMFH2zCZn50mbFHvak3QgVWvQHrWwBNMYrV57ueDCQeUdvD82V5yb98NYA+WDfmCA7trVlUGL0XWZ8fhdCTJ3nI0qKGcGRb3MI0Jvh8SYpTGC7P5erfZwsA6ro4QrYVfkHHgrS+8cKMBLFj7nG2XeOu3QoRs84D6VWXYxwR+6VRgfNWLoxTgPOUB7YF/emAwfKyC7fe1/XcP4pyVLGGjee9JA8Vwvec6Wg7nfLnkWtgeR15ikhj9e+rnq46Y9zk9T3oFlTJz20sDGS8PZDLE7tjuqWKz1jgLwiRjbST8X/+jfyTPP/838vW/+obnk3loQ/evMMTaz1KBlD7n4UcekbvuuEO++idflr0ra3LrLUfl+nhLTpx6QxZWtOjA4wlutaos1n1VL18/q3et7h8uyec/85/JwngsX/rSH8vOypqc3bgiW3Z9GLKEdPzNOhTQhBw5KO2j6+ty39peWdoe2Xd2vAG6VrCePnfOQqsyQPQDOXIZFozne5Uhw8Q9kGlBmRsfB/umu+sfOq6uRxnaY1MpyHTmb/Zz5O+0WtJaL+k6MBWnOBjzwBbDp7YyzkjVsUOHpiFm30b7TOnZBb2azBtBCJm4ajjpcFLXYv9bcJtzdCNZwsy7AwzCIISlmYrDOeCZ1NXsSlDzYt22RNTHnQxjh6KTfsRzyMM2uV4h09lHzt5kLTN8LSsvSfaqlQjYHjcottZ0V7puA7Y3bjPnAdteLxAksa8c2+HM04HzZHqebqF8zJMvMzdz5mY7scsvAqDNzAsGub4v7TUIA96Rm+PUvHVnUJ3syOHQiWSUz51MC6XXVBhnlZ15JzFWWzHYzz718U/sQNATZMHosuFnUSReWYnJzOv27OEL3uRQDrIKFLBpDhJ3fMKnrcgenj0Amy2Ws31MxEVT2RYU1kOPQ10PTR5WQC8idBweGgUCuVgLa9yFz87kk3SCME+QdUnZQyxzHxotikPjeDwrGf3Y8y7PzhsNxRU0NAWMz8b6VVAHPYJ7KwPFuxLDdVeBUQOeWlhrYYhecp4fWA+dhcC9kgc4htRcrnGKFRNb887UHsj1Zy4OBHMFPbSKe1eT2eT3zENsGnLOyf9ifmOERBScupIzZpnhh9xgy5uLcGz5ueN49NTDTmLNMSKGmPQHkR/IUn1nIXsl1oNEGpk0IG3Bx26AsRoOdAJ3SWOeapyBOh+XdVabuRdZ17e+rxpdgv16Dmw/XCZ0t7TXnOa/aa7czvKijBTUkWV1r5+WantzS/7hb/6m/NU3/kpefvVVVIa5UdEbHx555BF5+ScvytmzZ+UjP/8R2dq4Ia+89JI1J376mU/L8z/8oZw/e1ZuP35cfu3Xf03++b/8F3Jjsm15sag2YzK7JywX/afzZattBUtLsiP33/YuefLnPiQ/+O735K1zF+TSeEuuWH9Fz8Eq+oDG1S7nZpNby1VdkFvW1+XelXUZKpAbT2Wg+Vca2RgO5eyFi3LqrdOWIL2jnAtD+anqIl8TOLH8gkCt/IzgBgoM4Ts6adQhqI6N4GwUSVm4qAADvMuBjTeIpqyqYSYo07UFAJ0dW3++CXYiJaAzntTpdB75eYAL5kEV5zJyKpMAwBg5Fmc3CjicBwDmggIHN/wdbx3Z2tryHL0WDO4eiYrS7ZLfmICxPf/FTpWQeKwj7QP3Phzlmg+OXaNLOENzMOeu25zGnhV8kAB4fqh+ng43QO05x/X73N8ejFVbCyzA9Zm1+TWdpD6HGKaGcPms3fbXxsNz3KUg4LwwJ7U6GDomJ7XKHahMq9DHaWsxPU9osM6OESmTsQ4LYrfgjKc7srm5WfLdPSXEc7VjL+12B5c7ALlSJssD6K6LKrQIl6rPrLlwtriu6sp5RZzX79As1LAtKj2fcimwsR6m9TwpPpL6vVJWD6tVeJomMmm0mwm8wSiFos2Ro8fpppVhRVLRHlemZ+blKybokRcYvwT4NAGwyh00BoRi1B7Cs2AimSk35v5+LHguVqWdLffH2aB6EGJ54lqQ1ugina08k5VMpnOTvcn9HcjIQe6Cs4U6PLs30veZYSrNecT8NHE9S9lb4JBtTKoCao05lZEOFgncnqSRB9SLPOr61HWwdhKsINVJ2+e97LwAepAL7tn4AwiOq0KwasOiBGmgkCJAStz33X9gjaH57Fhyr3LFKXcgB2BAL9j6p7HZSOSHliDzHCXF74f3xepoA/QwyPRmG+XTGRs8p/UiATbb6r98n+8Vgagz7bqfZDf0vVV2K5hjcnpVqFEy5cBV+7JtjycykomM1xZkrLeH6JVePPv+7vFoLP/Vb/yX8sILL8h3nntOBsPCcuyIHL35ZvnEU0/JhQsX5eYjR+TEyy/Lt7/9HVOUBw8ekg9+8IPy3He+I5PRtvyT//afyP/2v/9zubp13XJ5q8ecTk0LPKq6VTC3siCyd7gsh/fdJKPtsVydjuXitasAQVUPkAXogIwVDi0sWB+5+1b3yKo2AJ/gKjGVb82ufPudy/LGm6ed5YOMQi3A0abRagxRrV7069oq8La9ZcgI6C8Ytsy1QTgJCdwIBds7yiXqZObCoSigiwALrITfL1vCdnW89e98lo235BTNjL8LAZrMlUptBZFqAFU2r1+/bsVYOg+c+WTIAGxzPfkeyAN1a67zPFDCnykDuWfPuly5cqVU8tf8UY8cMbIT9hBry2gNATLHWZ3BBB4LAcKbMYUjWYAO7wTmGfaZVR42ozJJ4NTfV+DEZv99iDLOvRfmUYdQTm3sRXY15K5rpj/f3N6aKdJh78LKlDXyQX3OVBlfT9MbRRYboqHoVv68f2YDWAuQMw6nOkWuS9krMgCU636zUDmQCG3DZGTVqn4vWkJ5Kks66bjqlCSMDj8wBsEi9aTKdWGlB888+RT9LpynIngMrxLRgzvzykhSwKzoM8uYjJx91j/K8Bg8v2TAUCKch7LgHPsu7pbnTQAufuohLy1ZpZd51r1nSsNVFJjjGuBBv9Q7gEckFzorGOE9zJrqHRvgYVbbPHamdo8hYzQR02b1LRUkLDw820Z5WNUbLQBXm4XZXtBQwCU93pYd8RMbhav4fqPI9QJe/4kiUbsr14TMARtzj9Rocq/sOrLaqgMViaEEfd8jPOFKGevcesBoi1Q9EfcmvJCgArlqVl1NWVNiQjWTIwpzM0/9RAJMykeQSwX8IrzJZ5JNdAeAoVVsl9/w4f/oQ+o8E7G2ngLgFqrKf4CowuBg+DgvyY7jloI4j64wuHxcW5OW7lnwRrHzDOlBVujBJdishiGUYACTLPCI/S4OWlVAlLPZ0DN2TMOepnS9aEgbB28MRjJdHsp4cYDiAY976me2bmzKr/7Kfy7vXH5H/uzP/9yYKz066ytrsr21JZs3bsjhw4fl/Y8+Kvfcdbe8cfKkXLt23e50/cqXvyI3Hz4iDzxwv0wnY/nIxz4q/+Jf/Ut559oV0ftOjx8/LhfOXzCjr0Vc5sSFgfAzY/JPN0ArbafWqPOmtT2yvrYu48FAzr190cNe7UlzpRRLa2kanod7ZH1N7l3ZI/tQ3QQ9r3kzA5ELl96Rk2+dkcGC5vbhpNRrkypoNrnwPUVyt8tQgSSMeAQjY59zGfCv2PudbWO4DmfGAt39VJwRZLjVL2p3F9VAoKZkWHpMVpwCpLPCkyWbrh+K0o/wKgYACe5ypKi3Gd3RfytwU5ug52Xk1cBFTD3fMCWdLaqq7Fcgl3arBff8PMeAEKFerN6l38Tw2++nY5bRD2popsfg3dl9Ib7jINxPtWsM/3Z1BhmpC5lIRo7rCbYIIsMzX6tfm7NOVrgU3NR1qB0EcIaAIVCY5HjCb0PQRrxDq9KeIF3HJ0P9yJtqqLObHDuXbx0v1x1RIqZbJTtFyx3Of4cRcHbyZhruZ5yTcvI5FnuPOzr8GQyQs50oWvfoIdoF2Wv0hxhk0xMTcyf0yigl9TSOhcuBL5StqDOFJv8o/4UsaLFDK9D4VzWFYRggVVZ2b3/MXTQJC7YCLUbY/81/5+yHlnEb8+MAzJ5VrrzAQ51B0DHYQqgS5aFHxRtofE2y90R3n4C9zd7F+9z8iVxLKg27DBvhYQMyO8gh8m/GIdFZMsE6wZc/00IS5t4FG+Ojj9CtimokI5vGdNsaAo/NQuWN95oK6W5qlWKLCF5gFMGA+raUz6Qi6FkueAOgak1ogimEMNEbx49hTHS7ImTph48eF+ac1sPVL/LdQlFQxKqs8O/zcrbYUwgGBYyCKx0tiCg5gWFsbK9QNWomuMuPwJnBfHhvriYA2/q70onP+M9rewH+josMgIVqkaqgE6D/7JAAzzHOYbJmVOI0JvnsZNKq11nPbuONYsHSPuHANpVylWVp55UKvjek1XmoXm5UQ0YOWkDJ2LvKnKsK2Z5O5MbOxIofpiuLMrZYItTpZHskj773Ubnn3nvl//3jL8loMrZu9Y889B6ZjMby8isv27V6461Neffd98o9d98j16/fkL/zqb8jX/jCF+XUqZMyGo/kQx/+Obn12FH5gz/8oly7sWFG5HO//Mu2Nl/+T/9Jbmxu4pJ2Xs1nmjmkOJwR1ElADllFO7IQLYFQnITcErcMxmq4zjy4Z03uWl6XQ84omRzoMxYX5OKVq3Li5JuyMBgilG85660zyYfXfSELQsNHwFdlAzaAuhV7w5QVt76xT/w+z3WwD5ErhyfXsBbPuv5MQZXeq2nvKKyGyXT8mzbDDWEFdLH+zib6v/v38eznWNiupc/pS12TjFcmxOeZS/DYjz1tbvuZuSxps/D4R30HnoXmvfqHgATvbD/f6Fn/Jex3gkSoasgJWlc5iMiPhK4vP4pRVlBXn8s1qGe+n8tu+gcz9D8Emv7D/h38WHVA+yIajoXXX8Y4/FzW/QoHc95k/fwq6uKdp6HHeNYK68ezoPqBehr5o+X+8cihVGyE2eB77giW+Tdzn1OIQZBtMu29NyFA1nAt2UcTHMrBjgK5ZOQaYS1dpoO98hXPW8IQ4grWrLAw9ixrkhvbZN7vZILrOGLhLXxTDT0Hh0aZZmwcCJoJ96qPnl3IlhyOlwpAIQ3PkZjBj1whWzKv4PQrxYqnEmlyNIyUTWsGGpIK8EagW4GktxXRT1qlUXEV9e+K39S4WONAy9ejUbe2vTP0Lq83cQgCQxLPxJE08YE71Hi0to9s4V3mCA/Fq0qDpfPqKM0p2kEvORtvmUN/IPF7KF8DyKWqxsXbnRCqDlQvtW4DP5lMUzI/npfp/Qfr4aV3U26gBZPGp0fFEbSJKk+jrRnd999XIAXDyHCJvS092OijmEYCwNgZQcfIJXsOAJPJ/d5iIu8ZrMCP78JaUPHvdmfoXNaC7WyiOKMdf3/bQWXXqtGp1WtUnj2Q1H+zizvZwSrncOxSlkNxTkW089K18aaMlkR29CYIbZugesT2Z1EeeughuXTpkpw6dUqOHj0qH/nwR+TixYvyF3/5F7K4vGTO2PLiouxdXpfl4bL84//mH8uLL74s586flx+/+GM5feYt2Xdgn2xs3rBOuqqQ9+7ZI7/0S78kb735pnz9G99AoVOwIHQcvMs++yC6LNFoUmOFM9Tk7XoD4gJOiKkP790j963vl31beieznhG3NktDuXjlmpw4eUp2psqII9hlvbXodZfz3OcR1VsQgrUqhQ2z+W6uZ7vrlep3WZCThqnNfZt3/ivoa84nJuMKs7WwtZ6d38+zlKClfzbkCOvTFHEUWeN87CYBP/fVeSpK3HXtXF6j5pZnXlIxxHRSmvFztmXf6u8JEgjk8Lu21RSBXNjgAmqjeXNxBEmseOpjyRmGg2Jnu066WrESwm7SJ6Ayw7FHSB78bZx7f7Y+X4kWrTzXpt/KzFJvwNLWPOYExVGYYk51rkHIkNFdcG4qm1VZZH72bwNyFomyxvd5zRjW2c9aYUZg9j29zMCZNqUsIXRFbgYAQcQwIkHj4/6YO4HzV77X3xad88K51KPGanlfWI8kuU6y7z/z5MftZgebSOnNY/92K1JzQAL508sotZv6/pYOTcMHwOdFDLVru+bHMBkMqivyGuISe7a6CKQJRVcT2w0MRqsJX1NnCzXZkIfEvsNbJCIOzus4PC+kEe6szk3FZd1dSnk+WC6YM/O17An1oNrMXPHkek8tLDCZqrBj3lr5gtsftHoFY9X/hyd7LZkdRktuc/ZTWTlP2vaKNnvWvO74voa6G7F+Fpdv+udiJ6zxqXX8tQNp7OgcMNooJxzbYAuL41jYKwec3kKGy80WLKGweXgLUCW9nG01EsjiXV6VbKDS89osR5MNqAGebT5Bd7eVfAlUarFEoe49HItxJpCzBsxIbfLzhLyj6ggB1KjDkL2tkvlLBcZ8CydQ7ZkLC21lZFWQvQFhfgpbdLDBK845pJRGI9bfzw9BQgVj9TMVyHFuptCLDeydvzrW+D4SUWS0M5Zroy3ZWtyRweqyTPR6L21s4wZZmVPVl2ogfvWXf1VOnz4tX/mzr8nCyhIMit69PB3I5saG/Mbf/weyubFlycIrq2vyZ3/553L1xhVZGC5YAYMp5enUih4OHTokly9ftjCPhQIX0HaHLKhJsVfhm7L0+fFctwq4sj4soMBJcNrOQnCH9wPI7d8aW09OY3SsYfGCXLp2XV5546QsDpaRt6q6EZ6asTc8r/Vcz/t7D7DsHY4kOXbup4a7wo1uDysTaRqz3wOW+q4ZxqzcsGPy4OcF+a3I4dXpwaFiKgZsBvW05gxVADe75gR6TOWxy5OaMeM7POMkEbKZcr9e+HKOB//eDf6knq8vrePsnZp5Z6O3FQlAEyyFTfbRYL0rCQJAYfPh/d6uO3niySrXOfdAop5vm1NpdN3LT82DqzaPKVh8VrzDi2hmfu6L11fBBsvMaRbHg8VA1Gk9SLaz18k096hCjrDH3Y0SaadTseE8JkGi6T72XhY6RE4yiJhyobu9WnMFjVyIoryWbAGKSKBYZco0TKNjGQ30qtX88KzRqYvUK3bbRL8PjjkL2MzmHPmh5Z1oWSUWBsUWo4YWk5WyS9vjHFVvhVVnHiOPxFba1qxWcvse7BSEJUQbx9av4kJ/OoIDfgbNXuk1gFVJTzHaZkTLigRyTKDXzbZjZ9Wk2dNLgdJ4okBO34rKNjI/oGbREwj96diUADQNw5eheEhBubD1CsP+7Y0hGZawtfVuMjBgSKw1ip6CbfNFvlSVAXiSJVE9tp0hMqwzw4R1XgzzYbVRHTwPONjWM+/DGkUjibZdJzoMpT+PN4zmkKaDvLrNdBPvC43KwBRaHrIM3XO/qjHIE2XtaizUDSamcYL8QMDH8hBLmMjq/VPWKNc+JwfkMGwlN7HkDlWlSGVKTxlXeLgn6WKP8Hq2QGhPa4aBEvS1oZxY004Z9c/BuSp5foWNtt/R8dNG49OJbE1GMtLc2JUFGS0r8NJQgiehaChkNJZf/IWPyvvf93750p/8sbz82mtW7akM2/Vr1+HITabymac/LaOtbbnj9jvk+uYN+Te//29lMASQUDmmg2qATr+/d68cPHhQTp08JWMFhQ4eCORsDlF1384yjQdl0qTLQ1lVRtRZ3JGbb9or967tk5tG08gjsyiDArmNDXnlNQVymrcHgGdGtDiF80DHPKMcyeMZq5upJrWzq+G9oq8rGMscufxApIrQ8HaFCBVYzhp9P+ueJ2y/L3p4HgC1E1XeUVdfxSmZSA8VMyRVZA16ML+pzrNeo0hnru35Vs8k5TcMkD2kBwyNsd0FOMz7TD0b+szWuLsutrFPUEVd9tIAgUdjwGB5ZMx7mcF2VPnLf5led/KmZ3YreOFd6nXsM+QAbyQq7CQ/71kSyeYx2tM5fPHOnwG82GiaRQh0rHqZafRNk2/YnVtTi87wMbVmngLznwGsQYlHsgORlTFY/LkXQLotqEwx9UjPIvK1psdx2EHehMNd9G8UoNGWuI399FNP12XNO0bdk+T2AwQw+Q4/LQWDdh8hDrkf+uKgZpWp/jouosgQoDUWJpgqPdH8/IRxtKqo9K7ctwrDacrWBQuLAvPJvAHsHX5m7AnRfXhsKLmvOBQ9tZJadQTn4d6cLsgjZhC3SJbPBGOpeVxttStYJl+7AHk5EACABEVgHgmMm+NaRJH5YFylThhcKs1MdIouV8BZqCIhBG/xokJDN55duA5MrMc3sC+IZ+pjTaHYL6oX7SaEYWNbCs/r43ly0NlgVzKYftgirGnOQCo25AZlOxQfmJMW3rfH5KgNbWdotVf2KC83uSIz6qDpbwM3+Xs6KYzQ1/6Js0C195p7MBdC7F4QrlbzXFCLvOctFD3gao1lO9ef9bt0uHyLyQZ0CetuDeOC8Hrv8NZoLBs7I5muDmWypFWtbAWt96kuyt/7zN+1MP+3vv0tOXvhgiwsDuWx9z4qp0+/JRfOnpelwUD2ra7Jex54SFZX12R1bU3+8jvflMvXrphiBGuaLTdUno8cOSKPPfaYvH3xovzw+z+U0WQqi3qTjTkN5MKdeemWozUkBPptMQn0F+T8yL49cv/eA7JnYzvkyx45XJRL16/LiVNvKR2Jan1vSpzhGqz+zwJzlAP26mqMajFKAUa83Q5loOZ80d8lIPv/CyL7z0EvZldHXv2XbaBgIWfeE2oUehUOtrMVBdyGXsmYRUcmNDWZ6aC6I4rxVp3dO1gwRAQc84Bcfx7nfbYHwa1uYIUtx5FjQpsnH5PncWXHAjhq9sdbbsHh9gr8wmDNMG3F0WqcfnfYm5C+4wE6pOGc+6tV3ixFoYS1o8KzOnRuzEgA9PqxD9WG/DJlyOdvuXIeVq/73zwvbEV7aKOowkETHe9e0zWg1vrN4j5R5CA6tohcEvzcqBaWDnSTi/PU/bwSGOm0aETOe6s6GUKHxF7putWHIYNPPfkMbbnbM78s3gNkumD07oAoSysIEUts1U1Uj1hzWnjYNJRhPdSoPAhe/EYxgjObfsgopMIxSxZlBChAaQiqsTxZ0fPR2IZ4bRWNKS02b4e/Mj2eBO9eOUFfJs36JlXgUt9tYcWsnkUPJrJUMA5cI3pLtuFRog2FlYycG2hvz8KWGvCUs+pTGwSax+Zd/ZeHQ1lcXLJQjXmVxfMKGXGmLKjp8JhcaRZSniCxAjgIlJfKeyiEz4LnmP39WF3JOSfzVrhgR/3WeY5Nfd3DxPinRjvDCXElRpbODi02hb/GOqOyLg5CU77pGoYsYmH8LF8miiFKIQ2Qvi8hhcDf6yxChjLqaaz0eKkW9nCWeynIpbD8DD0XaThaQ8J9R6Wfu7NltyhvDCXNyakJ1tIrm/xdmBqZas15THa8V6i7Kf15QC4AfOSvAKAba+xKfB4zZ33WPCeGIR8dkvaCuz7ZkvHyokxXl2TCcPV0KmsrS6LNgq9vbACK7ojcfOiIHDtys5x89YSsDhdlW8OqK6ty+OYjcuDwEXn55Gvy9jtvy7Hjx+XK1aty4fx5WVpb9Tw07O/q6qp87nOfk5+e/Kl886+ftXCrMdUWXs1ZVyVqttPz0HrWB8YFElsLbw6urcn9e2+SPTe2cQ2htkPRVRouyuWNG/LqGz+14it7niZp+BkMb96dxZDSojsrEKrGwX7uPEIFWdQplEuTjpIKwFYi/HkY1cI6zQN3NfwaoWUW2bnxteiG9RZDHX1dy/qemXn4utjK+rzq+EBqpG7hmgAAIABJREFUMK8wrQ91G89Uvw7pGOvTansehrlqCofbqc5Bqcwh/96PvzKe/F2yXN6hIICC6xVLy8riNGsETfKmtr4pvc8aVVgObe3X2miwksfKtKVsio9zUMHeXLDeKZHoIZkhmSY0OE/H2CNK3nc444FvvRiJaVTWSJz70UYDTZ37tW/lBAM/8GafNBOAqs5WMgJGmxNVvX5NFggIBEJjXcxOOw5we0U4TgckqeEstoGuSNABiJhYSHtowvZiFkgjI8mi31vIqlVuDOldax5rC4HJ2c+ZXOecaQ7Oc+OcYSEAsF5X7gzlQIlcExSiWd5C3uPqIRC9lgfsGRMmUTmCm0Jh4vT+U/VeURSmz/H8CnoQ3CivFE2QwfwCAkkCExyeoJ69XUkqAmdknQYNVTHQi+N1gTR/z5PpLfdMu757Ja9X1GKkbUUhL2snWELY1P9nk/WNtXAQ2DsNA/nWNjkwFAwoZRxCWzkVYC+Vp0Bgb5ndB8MUFL+WZ1h4FaFle45fL0IvxhSw75eOMBUFNr7x9Lq+OfY7Vgs6MKsHjnkq+l+EpXM9EHS2bNWAeFCeoQlcafTssbtLBaBXhaK5a+H9FsU0mYybnEN6ZNaGptJf9GS8ihZ3G7Z5EHlwqQzyRd6Fy35QD3eVP4Ik5ygK15jKgLkrWA1nZ5l76ddJVWNTFXNvfDg6W5eOsTazV/fQtU2/76FDOqOSShDIx8axo+d6Kpe3NmS0tIB7WrVQwXLG6Jj5rHZE9q7vkcff/wH5yQ9+JIvjiawuDOT6xnXZXhDZd8thuXL9qly+ek327N8vTzzxpHz72W/LqZ+ekuWVZUuSB5m6I09/4pPy2okTcuL1k7JtN566w6g6QCOdJWOAa2QFTC5SrKjj0Y1IgoMWHfH+tWW5Z+9+OTDasSjG0NpmTGWiV39tbcsrr7+h9FxUlBJY1TO94AAcZ9UbJQ+0ebfrxhI9MelntGBOWJBNgt3FDGfDggQR6YHuacZCKqA8E3uXep3VsNU/Isiyu7mVIVUbQYfOjVllriK30481xcfGHX0ZC9K2XGS0TwoutzjmYQwLGKVzTdatBXJhikuaAJ07177lWRWUYc8QItX/GnFAWsYWpWo7vKde8RjrYmAh0zJaUF/Cg7uGoNv0BtqaLDKEqYHqzKY7/b5w/5s8+KLjqw4hiOMMA+S6b5+OSDKxvd4xG0OdwCvHyl2qKNzr2nBQ/3h3gpobHI6snQnmtmEv7SzR4poZBz6goxEy6YWXCDsDeKeuBZDDTtLRTvasqL7I2YTIV8ehlWU/eEjJ8silyZhfdc9m9gMNrc6yNhl6wgNK8i6pbS+OCPrMihYIigI+x1VH1TAxkRuCkRtplZEeatNnqZc8noxkPNZK17yLtMaY9YocEwCnx0HgQwCULdRf6fdbgEAY6ArKWwNUb5TeattGI1tNIDpYc5YANzRxFwKInCz74yXhFlQmM+Z5N2kk8bee3dC7T21cJrAsafZu5qTSHUxl37FUYvZMggLe0ecsCGtGqcRpiDAGFRaAZOsLZdXGuQdYc1dUvUfRKWYagQr+OG8CZiinEpr3D2AsmdSZ+wjQVnbANWMg92DxeNZTUbS5bgnksCJs2AgDBEOYoIcrmoq1tkHor2XTZyB5NRk2ygDBjZ6wYHbc6PTeqil4l3GuWSQhRy5Irg5EGsijJgW3LQ/o9MwP182MgRVlhQVqzzV+Mc8AVCXG59bEZmxxXr2lTxpPp3a91pbafK1oHSqYgwJG9RjSJtZWVuXTz3xKfvjc92TryhW51YoYLsmVjQ3Z1rteFyeyMdqWre2RfOTDvyBPf/Jp+b1/93ty4vXXcQ3dYEf0mq+PfvSj8uOf/MQurgcA13CuN2OVHRlTD3qcT8cbd16a9k59UkGy5flB28u+9WW5a32vHJouyOIki5qUl7o+GsmJN35qxVImU71RhZ9oRVPhRLszAx3R3vYYxrNrG9KAdnfwmj2zKlCPJNQGwWRX9T1+KXtrnDK6YgBS5+3rGHJhIunyTmKgAVoJGh1XwMR0DVptvlaMpQ50tQ3oW8VUhyqffX4XnTHII/OT6UDPynHKdhlwXYAO1OB84+zzjxXP+HmNnGuiAa/o7AtKFoyR8Z6p9dUldDiTu1bG1bOAJtvF/gQZEePP/CuG+GsT8WqneJabuZQ4QlaDB6qFg1DAbwVsVWabnEHVkaXgJ79vroHb3Fb/mCT5/d0kvCp+J6ZutlAJmemOrJiTN5Atb17Mz4Qzw2iLMnSej0jem/a6zz9szwptnVvfysg1TkaSIQbkSsczs1XMgVYgF+Ch9OfKMKGeC173BHYnYg1edQao4Ncb8dSxeqaE/SriTkWUdCie0lYv8TAnO+P9kJw5SbmG4rUKWO/Rc9NNN8m1a9fkxo0bTQjEPGDNg/GcIbtvIOjc/DsT6x1idWqS2+L5MH7RNBuf1vFCYGZzssIrccHvdIIDJeQ61Jw4mOgE2MD/ru38IRT0OAzuvS7GnvmulTywdn/gMlrPLINEqIzloQvF5PDJ5NoZMypIHHiCoAxRxHddeAGY3PONOFbVWKlc2zVqgTSfAYwJFs+DY97MkQc9O78TCub7tfEse7ZB6YJ8SG+5Gmn9nvUYCxCOd+LfAAHKGkO+2gKDADQ0er5gltjr3igVNPWGE81uyFvBCSfBD41zke4h5sqxAtLCh+VPnVcvi2aUeDY7RdzvJ9cCw5jjYRIQVEaigOUwsFO91msiG+ORbA4msqPNg5cGxo65a2lhavWO3/ueh2VtZVlefuEn8q5jt8ptR4/J6bfOyJkzZ+Tt0TXZ9vy4hx54SD772c/Kf/iP/0F++uZblm+nynFpcVGeeuopefnlV+1KsEM3HZSl1WW5fPFt2beyJtPxSK6ON63XnTGspocHooXEMBjM+MoCBa4DCjbUMZrKvvUVuXN9rxwxIIcoB3y0gVzbHskbp94EF+jpGAYxmEfanW2ceOir0ABzjAD3Ybe9cAWTYVWSRc6u0XiFTrG2KQlO6nMxDjodMWBnjeHIsubfj2cwhs1z6AxGVMK/W+fHPNmSXAJjymjLzwZcPKcY5aycxqtMH+Qa52fz+Rx7cwYj5Ffyugt64LpCD2Dcutc8l7nGjKnMnie+rwKg1EWYU9r39u/UVAnk4MgmDZOdD6beSr7XC1w5G0ejTPj0em+oj3/OtvRj5KMCoHZtcmJeM+6Lf9OdTrtpqsjqzFqU+WLEjo4jmlVyvCOM7deNBjoEzYit5RqCEJiNSHJmFXPMW1WXShfCqOL2rhS52M7/kZHDguVLQgnZ9VEeH+e3+TkzVDSyzpr4NS3ZRiQHWYFCO3QIsjEhtbzYPBql3rHEMG5+hYzeexbkS1LH1jxYprK0tGx96zY2NqhNioEFE0EvolaqJgDy5PjIgQEoCcMaT3VEbTPIu2Fn8taY98WJA+Fwt2JfqqDhl1ib/Dn/rblmytblhuNxqZBsLvZx3yNl5LxMmiC1eg1kRfgIGAn1OLz5sOc8GqXNF5c8Ebaow6HmvtXxObvVK5dg9MC0VC8vwOEch2A234VxfKxBCbpGYxisT1XadFKYO8a8R1SJ0nNdEE927RUWnD7slIHiBKxgntl2QSUCYaT+iiz7uue1MTQ1c7SZk0FExwagLOwoLKidEyeIHHYgt9XlrYJ8/n33s1nOrxvoyO8tXmQdb/8sA4ElCZq6hWfdPh96w9kX/ZCmKiijJlO7J3VrOpHN1UUZLC1aFZ82DMf1gQNZWhjIQ+9+t/z01E+t+c+TH/mYbLxzVZ7/4fPy9uiqfVfDte+67Xb5/Oc/L//z//q/GLhSPbG5gWudHn7kEbnzrnvkq1/9qjz07ofk/gffLX/0+38gB5dWZX2wKFftftVN2dQqQmVJlHCyLkClv5XvJU9igHVrKzSVvesr8q6VNTm2sCwLIw8rakuGxUW5MR7LSydel6n2kbNcHBSG9QCHTXVN1kKFMOem/byNw6MA8wxasDWRqsB0DD8lDtor6LAzURi5cIKoE4ssxveoyeAVGSvH36EvF9u+FANm6ms2jzP02hyHAmOhDiF7Oyv7qVtbm8f1CjXNqnuq4iCWdHA5Nq5xnqdW78U6z7FZVPO6BsvLSxYF0YbK4Wh5v8HdYWmrLZgeU8/2PBDfu8foHOGAlSFMf3SNPjXPLRG63RyFqg+a/MmOhYqzUmxKvKvD2WEPvfiAZECre+hlzWhT19cug9xT+6nrbBLs0RtXQ6/FtgaLSlOYbUiga0EhFDI2BvG36drqDLRg31FFEYRwIGrVKhbHw2UacjDqbmIKKwSbSYauQHNuLtROkqhQ8HpSADAAJzJhkYvnDw6A1CFvGvJkObLUujExPjmMGoCPtYqt8CQGsaU2z7cGx/JqJBu3XbXRejbp/dB4s9IWlb2RZ1aFz5MkOeZIBq+cryvcGTAXQJbCgvfsDJA7qH+gKHwc3ESCDLvuDMe2CQPydgjfS+3XxRwN2CMHyEPN40FyvP6Me5dbBRDO6mQbbsm27QEEn60/b2h/a7uDQgQz/CFcANU9uaP/ZhVtDV/YguizqDSNUEu1lZdoUzvzZCCcbE6ZfZe8j2I6gGIkv3ch8kaZ4Vk4jPDwyA1OpiNZWfGcqMhvLEnEJXk7lRrk1cCQt7UIQ+byy4BaPfTsWs7QMEWRe1r3pP/7vN/lSqUM9fvaP7ue8TwzpTil6wkVOsYBEs4m/ihw2xyP5PJ0W+kzkZWhbA92LG/OXCh1zNxvURk/sGe/HFrfKxtXrsn1nW25oa1NxiM5eOCg/MPf/E35H/6n/1H27btJPvWpT8va2or8yR9/Sc6fOy9333e/nDl7Vh68/93ywEMPyu//3r+TgytrcvzAITlw8KC8efGcvHHujIw0zOv3pPL2hbzmy500Z2tdIuwMrq8ty53re+S2hRXZ2dxGVMCcpYFsTqfy8muvy2QyQMi2S/mgXJXM2JCNTFFI1qY3mpSPHhimHqUdw6obJCqWKL4XpIUX75Sr5DhGGiOecTh3eKadRO8aYOe/NFilkxV+YgmpwqliIQN1biabk4yALvCepXMYyt6ZwvxTx1OXIp7rvUE7p8XWotkfsoB4Wq/DuXbRFsg/U/Uf90GrrfVe0u3tLdna2gqdTUY8GLQyN1vn8u9dQZW/xGxbYcxNNuxNDgCKu2vnnGQOoyj+32DMfHNtDJ6jGTmv4ajv0tu0/D6Aic8l5KgDcimzKHkzYqIrPuH97FW+qy3v9ZXN3tu4QPsjrQd6TvVvYgGjDMrtLPpPFmFCmtrUiP5d+kQUkWalL86IOjmzTGroxjLHqn8tR46CVxuTarxBS/v1w0H1uqdj6eA+uWpdeVQ16R/7gJwuPVRaXalebxq5Wc/RlksLF7xnGoyHA5DopJ9EViobTrzS396niixEQxpD0ZIJIQgA+EQIMZIkvViAa8PF000DXiKlioINeIN4RgXARAcB8jS/xnMVjBXzwgjmZ6XwabEH2C3VecgNYv8+rE002iQNC02JQgUzCM6g+RpCqDwCkhLie0NAyDYcdida5Ghk+xEkjNrzbY1KvN4Ziip8ZDOjOtHXHwbId7r0TKsHDtaqArF0SSpAoWzZew3IYZL2zfh+yeOkDPgxtfCXZw7oV8fTseNRrCMVZSbFIjSW/bYYPi2qQ5kYZxPBfg5kaUl7WDGXE9/JHJfUWJS1eJoW0diVcn3+DtYQMol9QI6SOy1ucHYDaDz/eTbb5OjYR08ghsJrNWsCzwSy9bk0WA24K48INrgYl2ZcCubGY9Fs1+uTbdm2a72GMvbKUthVd/J2dmRteUUO7tknG1evy87iQG6Mt2R7vC2T7W35p//dP5Mv/uEX5fyFt+Xzn/8v5Mc/fkGOH79VnvvOc/LiSy/LcHnZiicefeQR+bf/5v+W9eVlOX7kZrnvXXfK9va2vPzGG/LTSxdkvLRgLB+UNlx4M5CF+TS21nWhFicpaLxn7z45PliSha0RcsisBmnHgNyr2stupLphMfeZ6IcOAqvjC8ixvCcDvl4E1BnpaszqOSHAsnMYbDIcLPcf7atN3pbPFc9kpb7n/EQOY8+CgekwGxH77nLWADnIdgAfr86j3gywUtaanZvo4DQNh7uJ47nzuK20IepM6hYmmCw5eCH3uCOcf9ocNdfLhXWMs+zOS2OEHeSioBAvViCn3SD0TmFNHSBQsT2a0+i9OsW2fruw5bUIIZwrCETcIpIynICCa6Zj0t/3REzVHfy72vyIelUypNNf1QGtQK4HP70M5xpq5Xf7x0e+614jry0yG2zdIT/QnzZu2ytPJwKPHKlCmooBRwtyjTNCFt3H0gFtglIzT9oI269oC3zlB86axXsRGTuG5OzcpnVs5uBTH1cgR+8FBhVJtoaqIqnWNjdYjinbqdlnwpg6RYlHsPEPe3GBsbHlsEOIAWHj/AlkMSy2zNYcGbJCSAqf5YFkO4A0/AzPuadGpedADpvPpEEYRmsGzMNh+ERDB2S98uBXJcBhx+ULcG/icOumqpLHvZ7MPMBhIVhLLzq9Sn9M5NQg78+Rug8FjH5pBeOKj4g+Ok+zutcKVjx7pQAikGZZ9RTaC9n5eId2u/fDq4DQ1svat8BowNjyQFASyEa5Uva2LRY+MVqLjYT9mjO/2suhTcgsGQlPAnLwnZWNGANz85w9iKupaAx4YAkwFHh59hybw2IW5ax45VY1yvxtBYc+ceeAucJFnt3QRaVlhud5qGGgMlfNZJHsQB0TCw38sFeGC+FF30sfJ5pUu9ftU6OCwp6B16GBrKCxZTfZEsHZyDmNcUkA5zPqmcH+BONeFFCTDtkZHjCwyC80sBxCNpCtyVg2piPZXhTLmZsOFwys8REqn6vLy/KRD/+8rK6syNe+8mXrDactkTRMcOjgIXns/e+Xv/7rZ+XBBx4wWX/pJz+Wx973AXnt9Tfk9Tdel9uOH5P3vfdR+fO/+DPRiuXV4VA+/fGn5PCeffL8j/5GfvL6a/LOaEsm+m76GQaGshABW5VypfpgZXlJ7tyzT961uCLDbQVyYORUAjYnEwNy29toSxLtH+aEmsJw0hh57hl5FbwawLbRW55jEwbThGAWmEOaIImqG8PxK9WDCebdkWAFuTu/lEl8xZumsrhN9aM2Wffc4u4Eei4dcgfRuytUla+L5yBBAcBelDGHs5qnuklrmGWsqLuYnkEbjedCL/teehpAwrh8CZ1SEFsE+a5L9YcFyFEHwFb6e5zMRUYPq4CdyUQXetgqb8aNFizU1+ngpdzlKM2Gu06JMHspejAigikePiUbI1t1lJ/x+WxPllxrYV27liWhQn1BiRH4fJV3dEjIkDWhEq1NPVPQ/27viQkcCAfB0kA8OhfEON5ayNeAQI7pPZARjMX+f5CV2W82QWgRNNoTV4PznF7qPt7zTHm1fp+do0xdXzygGYA6eObJpz3lguLqxjnaOlQhdWNYxqw/MVaGIuKyHkmvEXaqLAIYr9Z4lGTJcIdwewGZjNCLfucYNitcXj+oWRbMhr/2Hgo8GRpvmKjfNsaEQlwYPGwcAYDfpebI24ix6BLPHXZ6W3cpbmOoi9UlAcev3IPbzVMszBEVOA5StlAJxe5AFYqR3JFLoYecyZbi9QnGVOCq501PQdvAmMDKgoxH2rduUnIXzRI0e2nL7Z5Kv8coNnTHIQItpKLreqdH3zNJ9WAkE8R3ehi2wCqbJg+V/4XmtVW83GscVIJ+W6UuVKy/o7cEgJQVzSGnZX2NMQqADOOTXjTPnv64hG1dOel8I9RMr831M2TQ5TdqP8iIZ15pOkw+t3LX8Kx3DecqGXq8DL5XMj4JfgsT5UchKmvDDOK81DytGdU3A+ZynUKO/Pl6E8TmZCw3Fqayo73mnB0zabTChokcPHBAfv3Xf12+/73vyve+933R/oGPPvJeOf3mm3L5yhWZ7KDPpbYkOfn6G3L2zDl5z8MPy/N/8zdy5eol2bN3r4W2rEXOZCLHb75ZHnvwQbn41hl5662zcmU6kUuTbetzp8UJkLPZVjMeTLRQ3NJwQY7v3Sf3LO2Rxe0tu2PZwLSHVl9946Rsbk2sWjbOemHXuGazQMRbJlTQ52fQdrMgIYJkREw47Fm58984QxZvboAhZR0GzfOsmzxS72ZQ0jr68xv/pvPO+fI5UXSR4LLKTu2CgDUrTll19Prn9wLIC0qtMK24lQO0kcoVQIDAbo7s0BxtTbKOrmVrTmB5r50JA9t6kwlXPFbez3amGISr7M6zncYCnJk/iQMLvQDzx29q6K5tdD5PnxJk5kggjxhvabzvQKp+noCRUXkCTTJ9EcIt60Ag4y1i0cMx1hx52na2bV7+Oy8w0Gst0w7Um4ZSr7ZbDecAkaRagMb0Gea9ls0lQIx1dVkMwA0Dw/C++Z2257Svpc1KIRDsZhUvxCIjrrnBFbskkOsjMfnvwdNPfNLuWgU7ltMlBIhkW8vt/FmAo18qWi7+nJ4h/k2lzg2o1DQPgy8BFsQ31saqhtOZl5ywHeFI7I1D5woMxi7BIm6pwGJjAeHlQCCRxwrWrVbRYqPNGHkivH5WBQl/Ju7FIs2e7TzYK6kCEsgDNxcCVYVxnqKu38F3vVMqFUCEGyYeVkvvhmuD/nUE645u7PswQDo37gXDqAByCzId+52uBq5xVymp5fbgu9WHhnGdwoIZ9sNxcNDlNfA5VXg1r9Jg5CLYq6qUiPkJHsGAlrBIEUsoX95b25AlzhTmh+vK+AxmvCB+mmPFsqYM5n6ThQaPCtcurzejoafeqowY52rPCp8lz2qeFU0KTY8TZ9n7HJk+d2BARVjOOwoR6k0SOKuhePl31w+lmUJh7NuAla0Jdj6Y97kFD0V263pWw0l9YatrPdmQ2zramciN6Vg21bHQMKtew+XtRAzOT6dyyy23yIGbDsjJ11+X7a2RHD16q3z6U5+Sv/rGN+SlV16y5+3bt18eefgRefvi27YO63v2yLPf+mtbA5V9XbrJ1pb83WeelhMvviSj65t29sbDRQuxauGDd6lxrz0dglwHMDTLw0U5tne/3LuyVwYbG5ZSoXI9GQzkxmgsJ06ektEYDUggxx1S8EWq+tL2KqpbM8cpQTPH50UKBOTu3PId3PP6TjIOOZZ+PLQdPM+KTbMq3DJEGTEIrNuGXWOvu0I3RklML/k62NiYSB6xTx0db4NBXlv8IStN0NqNgXOOXDXaCwc7OF9e7MXCD5gFVCqSjmbo0HNsm3PbyXhdXz0T1lMvUkywjgm72jZXLBJxTWPzJqtuaRfGTIaWiWvp3CB4uLwtAuEe87zbapZ7ciHUue/YJtqQOtpcdoRUaw4z58WWLLvIta0DqqLRcsnf5K3NYl1sXzAGRlj49rRFs0Au7IoWSxomgO2lo4tXghmETXHtPydMbtEy41JmK7j1PchoKg5AyCt+FjdfeMSNo8W1CokPetxQ9aSO2/SqMnI4pLk59hJfovql+FzTJb+WFzNHx7/ttKyZruYO0fY7KK31+9+KB2UTK4YehgBj9ep/8E7eGDDy2iKJ3vutuTCAEIEhTSDpByWYBlDJUZhJYYlGuWzZinwnyBPDy6z0ALDT8RPExYKXRHn9WRbKO7NSDn0P7CpYsucROGChsk0Bc6noDZiB18upkVwJPc6DwM71GZpKpY3BWGNmxQkTzZfUy8UxO1Mc3iupHiL+bGVlJe4zNAZKKfodBbsucJ7XFO8L9rMDeYY96XkS8FLssZ+2llZMg6IMRGSqstixVhE28kKR5zHLysk+cTZlsBiI0gg3lTbknGBYK8+wZ9XXTg4Zio5ABwqxynCqRcgt5AH/03laaxjLn0HoPG+5yNAEw6nIjclE2jwDCdjSm2y/H0CV+U+luIO/Yz8jY74jnQGapCqieQCtyb8qirMqM4JAAyxu6PSd452p3dF6fWcs4+UFkZUla647tebBuDmAQEBLCMbbI/nMZz8jd7zrDvmjP/ojOX36dIz3Yx/7mNxzzz1y7dqG/O7v/o4cvfVWuXDhvMnTZDSS3/gHf1/eOPGaVcIePnxEtqZTOfvOJesnyeRmnomqt3jGdQ6aW3N8/365e7gmy+OxpV+Y0VscyrXtbXn1jVOWP6nGiTm0PbCqcqF/t/Wj71TaC2GdMucVihNhSCRmo6db5Pi5XiCoqQYeZ1S96TRa1R7UvdL3ZOGH5nTuyNByijDy3eYTjIRPsM07mwW1dY2t7UPQi+055Tv7PMx5BrLglRhraBqCSRbhlDBpP1auB53jXnen8+dX57mO4/egDZzhtaRYt4UF5NnuDhbl9ttvl+vXr8uFCxcidGv76lsF+1iqhA2otFGUZv+KgMER4YmDAxn2gyx9ObPcA719xYAhQ8CVXevoSq4Rz2kFOKbbvAiMeX9cO+2YAbU2yyZXXcn9b0K2zIdgIZnnu3Gva+jZ8Z4z05UcAQi0fNbIr0+LUmW9AnuzWN4lpN6ug8jgQFa0Sbjf2sRnUFbn7Zt95lMff6a8GdMI598GCEXfhF+qx1M2vfdCQngtByqfReXD0GSdevuMWolSjLIJlxrrUvFnSqitMGXyYRjvMIYLtlAmoqYEUUxQq0UoXDQgsx6Wt0LxAgdLMnZPV8fRqxKG4dS4M8mxgi+Ch8WhtkQYIqQzU4XTAltTwa55nOdJY29jUSPqG2SDQw4E5sJgOMLXde0aZeI5GcPFoUzGftF3aTmDMaK1QgjuYCAHDhyU7e2R9fDDHXUia6urBkC2tzbhDaHa3dlA4wTnMKoO6gjCvMs5FVMP4rFfmJsZ/eJZaksHBk2qYxH9fpTpxd0BxRDNJv5boV2db8xBlbLeRgKjp42oWwfJwXJ488kKZojXPRWypgS3wfS14fLIO4zMup7S9yR233EbWxRVpgJs2bKiByIv1ddzEVcr0Xvn+qLAqY01+c7NXAXWg7miQhoWkD+PsZFNjVAbnL+RsG5KAAAgAElEQVTxRBv+bsm18bY1Dt7Rq72UFaK3TauorUy2R/LELz4hRw4fkS/8wR84GB5YuwdN5H7f+95nY/jBD34o//Sf/ffy5ptvyp9+9Sty/uJ5uf++e2V1bV1+8KMfoTgJMSYD0sb0OqNfgQqNk7FICuSWh3LL+h65d2ldVsvnFXxqscNrp96SjY1NWdSQawnTUh/VtbJpOYiLnOKiA93FQY4ZG/PaD6Gr2BCcxSv99U3UuEyTwLycubXsEdc6DvAbmSDo8QgAOuG3YedqnKijOb+6hvVndIhpQ/hOnjmc65JjVZxDV4l+PnMlK8iq7a/sE9FGwjuxwt0CmPEFqnp6ns6ue0aXPyJE0Rw5HdKQI3fbtFpdX0gdX0YeVzXpHDSdwPIdzS64MxsfdgbNnbCa4lBte6y7kwO2Np46FTi5GOxahcvvxn9bTIPl9BZidL7DZgS5UBxB9q5kElFXHW1hUSMwWmyRe5BRt9amsTAncwaRV66shedPR/EDLZTnK3ZnEuyvt23p0irmgfewv46yA3A62aTn1IpbjJBI29Pb5Bk98Omnngm9WhWsomDQo9mgkIcmABSf5vGtAAg+gEZhT8kIdca6JP9zU/M95UCqLFvemT5HWTNlOSpzgAW19hV+ApPJ9EYkwRaQ8cFp1INCTyOFLcdZBTTnxIOB44WKVbJdXXPEbtV7dO76wgzB4nDRWlRo/7vmc3NzbwIJOWXOkwMBBhtINhRAN/JjmP/nTOxM5pPdgwjGTfvxKUDR0CrusCWYAMuW4cQMaS6vrIGN84uU9TN6R6y+fzzaNmOSV2H5dXDurfchOO5ngNKaS1g8PWi7Ejp2D8fYKODGooCxb2kIsN/Wv4t5kyWYSi8UYMUrExnXdeVOIt5eV8BaKw3s1zibEeMB9ibFoc65pv5ANrxoiBa3Ofj0LQHZ8wq7NtxdFWkqC5yrPId+XvgeV6hV0TiubZKGMk28Vzuz+XIz75rbToAthcBA6x8DCO5oas6c3gShIVZZXUavt3Cn8XkFco9/8HG59+575bf/9b+WBx58UO677z751rPP2j2s/KPr+7GP/aLs23+TbG5uytmzZ+UnP37Bempq+NYq0gvja0q7XFVWdRmD2up9D5cWDcjdt7JXlrZHJo8KIEfTqYwGA/np6bNy+bLeW407G+M5wcSUk0rgXHxcc1aYp1gaodar7PhMSy7358JgK4uTqRWwk5XJITOMnFH9Dlt9WNJ2bTDNcC8T0jGTZn2r/BhAo1vn87bfE8G4bghsUGS92hnr/u8HkPYrioGiwhyO7Izsow9KI6wImWNd3KwEI9UziDwzPZCv/yZrHlejhQ5pq2BjEJb6w7ZTWMK0C5USc9bOh6++dur6zP1icgcdMIZluYbYUxegXQBbzMGKe2q0oGNbG4aGnRb0nGB2PfDrcV/ALEauZtrcePuwrllbBXJtwodvoYFZb3JP8sBuTfKen6FPQS5AcokZWrlp+hySVAnCqNV7MV/GVaLgE2thl2BaV4IEjXxC3Z+qo+J8PvPkJ3fYVNMMGQ/yQKzvEhSUI1uTVChRy1UhUo9sGIIb5kPxCwMZMubNA6m3K2jVkob7HFQY/e4AQl/UtzmxyVjKAiYaydhxLnVEi1423FbiWksGV3zVaMDgusL0hQQriYovGvuqmDEr/70LhXO8GB9LMJhvV1gw9mWikBIgJAggG4J8B8iRS5Z5Ze7VunjFRvq9s+lFUy2SKcRvoiUK8FfmBHaKNr1lbZexJOPRCOFVS9R0AG2aHsokckxcytgmzVpi+PcsVGTiY+1cXQnoF7DOpsyt/UvriVCDYkw0brDli8zD8BYGxkywACCa8ZYDZYUJDlKwAFgXq6Dz9VYx88ToOU6lD6G9Mo693Ohx0qnBf9lKsoavEyzV3kWQK8iXw06sB2IrDcNoOZLWSDtTGdKYJKi3a+/s7HgeZCk06o0O1jh7G1WFGyznTHNhtjzplLofLXqdvYfaqrl0HDiH+vsq535CsEKeIWCrvDOVkezI1dGmbGoO6+oSKlrdWUFIeip33nGHPPXEU/J//tb/IQ8+9KA8/fTT8vzzz8vrr70mb5x83ZwWXfHDhw7Lux94UM6cPi2HDh0yffi97z4nC1pc4ec/c+PgyIXCJVume+c6U3+n1y0d279P7l3eK8vbY28ThET38cKCvHXunFx6+wrG0OWMhQL3XE/Lq2LIrQs/mUEO7giVqbgqDHKheghMnOto1y1NQ3YLVyL8z9Y21H1wZjJVJRmeZMQowcFgufxS5qrDZufG9VF1YGuzZYDN/IM5psNh8/I7M+eBKTDyyQrW90D9ufNja+Ka1I4WKhvimZYikk2Riz/Xi/TMv7MSmJ0hPAzNHL9O4eDsZ1cDm7On9MA0ZPGSj9T1hRIe0KvqxMHMcf81HLh7aLUCOZ7ZJuRcAVW5JrIHx70e578106TuT9UL1McmD/p/zK80JZ12AalRBFjF4WkcwJaRm9E3Aeb97lI/syjoCuUF0SjgrJEbIzUoGyB0VAY1SkDHrn+vYYAoIXD7bGlG3g0iUrV2ESe/KAEhXZfnpz+uV3RBbJmUqh6iCsuNzc3WcLqkGHNkVzclqGOYtJ0kEJYK0VBDMqLsHujQvGLKS6+LgsE3eJR4jQ0NbpYcMzxo8mns88DvToQCwh2rXRWZn097A4FBtMWg+YQQxSIVD3HGyLAaNgAXupYnODTXHV4icx0okO4FmwLirRGmJLCpuO+weGBh3LHBvVLjRmIWCarx98LelVsBuNAmdP4tSzQl47G4IEtD7XuG3DPmoEFxQ0Ps2HVnS/Yoa1oba+ejtKF4DosDBSgGbWdCxtABn4MWHHqvKC6J+fZsZ0BpCNC+w30mzo0XKhuww3pBTvwqOVfWpig8VJjQt/N6udgBCPxZvkaQJf1ZsyMNA+GqNAw92eRQbh4SC8+PzX8dmFKZUP4I/vTz2KtWXrl+kAlvVcOmzXFbid9EUgob9Pl79qwZeL/8ziWwLFHNV8PMVGCl9CGcHxrXtvBEZQBhnKxezfmnvAYr4HqsSesouo3An1rGZElZexG5unVDbuyMLWdutDyQqben0P1fWRrK3/vMZ+W73/6uMXp6Zddv/+7vyAc/+EE5efKkvPzqK/aWBx98UIaLy3LkyBF54YUfy/333yevvPKynD532m5iIKthaRGad8YClkhcbwYLQ7QwkFv3a7HDHlmdTGSqrLWedw3XD5fkp2fOyTuXrsriwtAUoJ2yRp9k828AG9eV4YzCqDTGkT2uwphDJ8EphtziO5lnlsAfczAgVxm1Rb3LetnkIy++R1K8vVsNnDtkmbvpt/JEWMl7djI87MiP923r3Kx/ox/eCgxwbjF3GrTxRKMFbWiu7ECS9ekX8yAD8tI2EAwQpPRgmUozHHVV0r6G1KKF2asyHvYxX+YhdOoouuL1WjAU0QFk4/fMeGjCu1RyLjMR+nYFleeqPWsALiW/PUl7zjQAsDkPxaEEMREn0PNRnU3mOvcMVWF60eBBw8KeJx+6FBEk0yAsZWV/t/o819/gzjJSZEtBZ5zzy9u3PdqEz1T8gDQb6vHcC5yXBIzUPdTLXBOcFb2vdYr815mUFxblZFqNsz+OlVC01joisEdGoXjUjqaGIxx88knctYr18qaATuuPxmP7IpsA8lCY16MKvtDuuDmgGsA0LAaLLMmdFxPrAoIxy4WAR14v9eb72F2Zysb23DcOToYb96JoTB46Zqf3wID6kQNQf8f1wALP5kjVZ6cxSfZO73ulp+jHE4cvz2HVL/i7gzuMI7u651jatU2olgogWAtjnJIdyIPfeqT2WubpBOS2HXFWCOhHjd2ihqmU8dDQarTO4OFHDiTmiJE14dEdeClcN3jzOHSE7DQcAEQOvuv9lSrG7oVx8SByfricHQ559cbOKL9Po2WNkgl0nYFj+wKEIJkYrPOBZdk91JseX5UfFg2EV9+FKVdXV6xru8mfN/L1aJArTFvBEuUpZ6m5DcNObbPePQgiYFRgpuOynEUaWG98inHgf3r+bn/XbVZJqUz8+XPnrFUHHDdC/ZRF6N9wAfzZttPY38C2em+vNhNVZwA3kjCs0yqt1COUgzZJuaMsXBg4fgPlfuPCte1N2ZyOZWLM3MCLIMTuTT10001y9513y9mz5+RXfuVX5F/91m/ZPD760Y/KD3/0Qzl95rTcessxueeuu+W1V0/Ih37+F+TFl34sGxvX5c2zpyOXRmfO6+5MRbsD0jpS7kUY9h3IsQMH5N7ldVk1RxN/LFw7HMrJt87IxYuXZXm41DCwKfOMFGDdEWSojAQ+yft07YR0n0uj5EUPkfPsICFSY7yIyBmE8FNsmlNZW18zEKf5hXG+aYRcD9i7fV3yqhW26kmH2cbpZ98uUfFqU7MHzpCYrqVObxw2lyUHvPPULGWpGlyuqa0f28d0RUwmxQ427O96/sLOu85zptX2wkOa8VlPT+pzaustIDbejvGptgvsE9KGED3zc1WAfG9QGrvhWrLqhvo+e5cTCQBULWNWn11BnOmLBaTLgJ6dtbk85xyPfZ9N5Mte2ntLexFlDDXioD9XAIMcVBQwUd7t3GnfNU2nqjU4Lnu2B8z5sH6FyUJizaFnYXvQfcLmEvPP5t48M1VX9esSNiAhWQPkcBaZWpMRxbDbNijkq0NvQu9DdsDiGZ53NhW8gjsQv/q5X9vRXCa9XF5/wSs29DO6UBSieYCCZtR+V2h7Kg+8x1kuvU5HW0fo1BwFJ4hoDQSVsiXWsp+PV0hisQiaULlnEzUBgVHT4Sj41D86Nwgtlj2Anx8c0M4tAk6lCU+L86jP0W9VcEIwSYhJIFc3ngqqUW5U5PS0nF0hxPEASHNOuab0jup6QyFmiw/mi6CEiU0nZ0OXZPGKI+mOglL5Gq6GEDHvje90J1p2VIHbYfJCAR8xgWkeIlbL4rMAMAQqrdfvpAF+by+i8+DfcYGv+6AHP27MKF4Zq0HBlmZgO4EGjFM1wG0FKWWEEBpGdH4oOPykmX3Tsa6trcrGBgAVZZIyVsEfftcpk+BhHfDH2rV7msAyK9YUzOl4bQ/jezzF+K/+nGzwgZv2y8rysly9dk1GownC6552EOO2KkbPN4mWDbwdhdPHWFEI4pXPheXuHay6aPMSsak3qrHzQ5ppINZMWCtaNW9uJNPlRes1N1ZcYAlEXtgy2ZF9+/ZZTup4e1uOHj0qjz72mHzpS1+y8T7wwINy+MAhefWll+W9732vfOu5b8nlG1dlsLRkSp/5b3UVq74IQKs/9ODC8QMH5Z6VdVmbjNyBQ87dWHPkzpyXt9+5KksL2vKnEZ/4Bx0FArTUVziN+vOazE6gzbPomjA+y/DqDJiAKQFYLAYUzlae26ykK6wF88npUJvxzvGxuIrPzp6FGF2F6/Yt5m71oAeL7YwFvssr0/JMFedwDlsJ6ZxlMXE4Uf1OYGbP971UvWh/tZt5YMMYasetAFgji3CpPI7AGAbfQJvpkaHdokCaLhT94mC9I62Ixhzn0d9JN6qQK8Q5FfQ3TDftY9eweGYNuZ/VeXABJNjiWPp77ut5bdyxEhGw8SlAtP1Af7ioYu32fi5vVtaAeh7whPvhMuJAiXthV2uSKS7HjkeQMtietfwgz44VFfnZsHUojEvbaDh/QdkG+YK0HgWtlSHmulgBFMJY7b30v/bLv76j185Ycn1B7gQJPRvBCYUH3Fdq+MFqVZDHux386MFXJTna3gYjUSZu1Di9XK6yGTNUcdhBsgOEfjM88oB3NG55/QWvCZlR+sGSmLW3henBqoXsmlYrC7bZAFI1x6loXE+qr/Pnu8lBRZ6EfwhbWvKn3EOG91LJ2XzqfF4Cv8c82IuHYccMl9bDHJ5SkThwlO6KGtWMULuuBUMptg7U6D52U3fORlIMAsgGHTkfyEFntjmJBHK2Xr7mlmXn2jIPaCrNmD+i0i4fJdwCLRMgMo0XAXu7r/n7quhrNTXXGzOIMENG15ujkE6K5jf8f4y9abOm13Uddu7Y3Wg0AIIEZ0oiXbHKTqUqjlOxPzgWQYBgKhX/BukvulIpM/kSx1VRyv5CR5VEcpSUoyJFgQCbABro4Q7vfVN7r7X2Xuc8z22pJfDe+77PcIY9rD0ejK8VtucdCVjSC5AezT7+DQp7DoW5InZKEeD0gbiB0Z5Nek3lTePYzs8uMiVCrWtcuMvNDGNOc0GOXatjqkoWBGkNHGw0qJ3RSzynDD4Dfys/Qy7hlXUkXRb8BJiLfnM4CeLw4GwcztTRHT2oYIRR2R/uxh//8R+Pn//85+Pq6iaP5PrG174+/t4Pfzjee/fr4+nnT8f//Kf/hkeDRTgVQMKLhWRJkxtBhSnU8Mm33n57/Oji0XgUnkk1lj45GddjjF9+/Mn44ouvxtkJgdwSVcCateEr77lAuPP2Cn60/773oll49tyjgrgr+nl15IQCptJwpmcmC4kH/LBjMAPCrSqQIAROeQ8v03Z8yAEUvc3jxucr1lWfwYnplj9aJpH/FhA38ZEBuXqMvHLWiDYiFkkFzEcTKMMYO5evAIUNnPi2VmDDC8dzVmBTU1BuxLOR1ztrg+SvBbDKkwX8IgOyB9GG3aJZdhw0ir5BlLoTBHsPYB9hRazv+q9N4f5GFA2orywke8JyLvdME1UmM7VvAgB3uhJ9I1l8QzsLUNT8NMp1JiteAEF6n1IYeuhJK3mt5e9oDtpIoag05V01A+83AgvQTYQwzkT8Jz9hQ+DaELpxRcwO2LR43p9LIixf1BBysg5AOOyXRGsxK7VuIr/iFh6AUrkUqIg2Ym0yVIgqPyhvhelYYk13LVDrhq7ptZNnQ/kgTKzP9y65IQRD2WuJJ0sUQ1oBBNyyc3NFWPoriWAe0duqhQE2RbvRnv0GOgJyCjcWQRnjap+SeZJo4IrO5GaGV1PhKz9gEcpxv8KJMZy74yEJJq1a9oyKM3dhSeLM3FSsVugSZ1OGwryLHnNTaxqFUAiC1LDWzRSGL5MpGIIt40G5GuntFtylNlQLjClzB2Ijcy7qOBomUbP1CloxCMi167oFmXc9d9aVTdseMuUJgkdarbQimDuoy12OfEX2kzOayL2YAFALXFhzbbxA8Tbw3QdCGr9A6qwsG1R2sq6L3sq1bG1KWSXaEkIh91LBVDEJw7WpcJiY6/Nz5ZG0Xrl7rRziem+oPQNQE3QcSn7PzukK6YVFf3V3GM8PV+Mq1vvh+ThEmwGgNzrNICgPt4fxJ3/yJ+M//MVfpFX85Zdfjf/zz/5sfP9b3xn/5X/+j6L18PjX/+5/zRy8EKZ+3mZ7qggqyxvFKs/I+TkexzffRo5cALkYAs7SjGKHk/E3v/3d+O3TzzPMc2ZGstanPQstxyRDtJ66xtdzVUquXKNrPhS9K1Ygu1xORVzsplw6Nmcu8JjbAVkaciRlUCpletwRMKHME5CrMqHOC2KqTFwZbVnK2+H5b5Kc5Bnld0/zWkCwrw/A+wywHMDJy6jhuiRgqnP7YykbY3LnDH+qn2A+M+jRQrf5ma11dyHdK/IKmQ5Fn7pIcpD3e0Sx+Em6VPQjwGewyo2Xdc30d46T90zvIWChdqYxqg4AyoOkhqCRlHQgz1voD4actQzlUODLQ42gshQk0yYyL7BoYcqb/LhDp3Rykr0hr4LlAWQlt1DIA1lqOdYL303AvhwlnL2YhrSZsTB5iANLFeFgpuAV1z9r82WWxk351ub9Vs6/eEtjVY5cvCCrXCzvbQ1raLEzNt1rAQCXrskZ4YMJCFfoqRFgjGax0Xvq6voqj8rR53onFqM43xSIh5oATIspVZWnGPLS22k+65XKjVU9WuSNQjTvWLi4O4zAXmKKx9vmqQGKwhyiHbU5gfUMwst/9GYUQxWXk7gsuRSXt4LX375+CXXSUOMpCPWuGcBozrnm0Sg0dWBUbwJUxdvz+JjsPI7E0EpupqWRYewM2R3YIDhdIqz6ZG6aubXLv5iNHjVO5upZ9aryp9SnCGmvAnMh09C/C2lHTXfKswRIwdmwyvdKMBtTjdyw9DZ1f0Qxs9rXRN6P3oc1nvMo43qF9YWrfV8Aohvk+75p/1PRMjycNMyYzcY4APWPkxPkmPW4maO4APsWPDgBpQGbyE2iselo00fQ6BqHsbfixVxwGkSnoMT3qGguUJbVypHHchjn58jRg4etvest3GbB6NZuyZ3qcTLveX3PNhGRv5trm429o6XPeSrTCLVG3tzz8LQ/uhx3F6fV31aKLaIE//i/+MfjeHMzHj9+M8f/Z7/4xXjnzSfj5efPxvOrl+PmwVn2qou8tixGYlK1cryKj4tXsQ/xshjDe1G1+uDxeBzEmDk+EY45GTfH4/jksy/Gx588HeenF5VSFjwX8xGPu/G2+qRSjmf1fysU93yuco5ajBTGqAbzpcB7lvrgSE/KVfKdiEdGtoqeAAbZ7N3OnRYFplyxBcs5Jpsz7SLScNYYHcFh8oTWXkVLlH0uF30/ijdY4JdS2PJ3tcbxudY9n1W52DDAY8/C51Q6kvyiKluhYhjjHe0ROKpgUyXrd29K5wksReTHYZUA5bqqctdlMDVkxrXSzTSDu0ehL44MD6sOdhC1XMozXzEqeeEgx7qjhQPgAposrOuCScoo7Z0fRk/Qq4I0EWrCxChcevAgZdGNwtbrIAtAdpoUDGbINInOIO2sLbQBx5ycBvRol02il7it22l1FCWO5IuetfFfOW3sAAPwl8lMekCFTigVcW/pS6aGlGEzxsmH73+kRKViZvxCBElwh5YO5RKr4EsnuerMuIzgL6EGeFSCmC4vL1Kox2a/fPkqqyGD6dVUU5stRpyVYyf6Ik6sMy7ZsZ4ux7SSLR+jQgMmWIXYc2QCGkufmlTkXD8d3aFxabFwyC+8heGVOsuGqczBqtg81jLmiY7qsMzTCVXVUmROSo0OGxK8JMOvrmIXEMAdsmBAqH30SIZJ8hMm6hTBg1VRfKLcC30JEyarwqIq7yya3N7mPAWxY5ywauRT5YkXDI/rpAPkMfJgeztGK+GZ1oleNncNKLlXCqXDVhRs5vVZPRK55unXZsiSyLG8iRyzgAcSq7HhUfEsMAZtppBWh16n3KAEMBBqHk5wkNmWGDgyH8t+MBDwca/6y+FZTQepcioc6+HG3GkKx8mtQvd0r92OlLOP2mImOJFVKAzN9fLn1dmwpPBMd5CXC9ZEAVqBZBdcAhwz35fIXHJbtb743u8pvlSKRK5t9GRisjpbT8TqPov2JHkSRAAyticpnkVj1eP1zfjJj98flw8ejH/zr/+X8eTBw/G9r39jvPnm4/F///VfjafPvxp3F5HzJ68Fk+DVxgMjXCQh9um9J0/Gjx69OR4fbrPi+yKKQKLd0zgZHz/9bPzm09+Ni/PLfHLQZPRxvL6KwCtlOStIiXeACZQXV8UzrkLbS6KVdbqU/EuFX36qXuvql1YGGZ9NgEYx2REGRgPK46lx0wEAedNG+h6QU9FAsMdeCL4a6zI3J+dDL1tKNAN43AoatzRelBdtRvGe8eAgD8vco41IRaUcxFpEeDWOE+QhrAJxk6HJCmcyNnwzzAHWHKAL2weWuWKahIxPKvE9IBfPcwPXgVzOUbqd3kLxvRsIeoYYMHLWRFEUkfC8huNVQFjnQSXInelPhlLSqacG1ENpNHAfFYJnnRp0alyrvsz0yEXLslgrdVkgK5jcZMU+BARlc1pf465kL4zQDPErn95ofU+viFYUCUPrEAPM6QE8G5cX0V8ROlPAEfe6Y0DwGtyp9jJFGyqQkApKJ8oxPfblePvg/Z/mCmXVigavxdSqkPud0EPAxCSit1ImCgYKZyl7KlB+lkzOPmNxagEOk4erOXqtZDsSJY+QQuAZ6rDU5FEQESqpl/2Q0sqPhaQ1Gq59MIZ5sKzujnWlOCIpBeOkf1u9FWLpj3I8ahIJNFbVJXhlb8zqlk3PD8NqyjErh0ruL3MexG921iuAWgsiqQp4U9GQ0xkVgq3dzgi38n7nM+Y2tRUvlYE5J+Od0tIfp1mlhvUCYyTTp9ewW72oUrQsT12ehAorBG9B7gCUEvYs712Or1oFVtGEiNn7IlFYiRFKyXMLi1l7SxEqprBIuok+ZPl/CCMjzEyP5iKkBLgcxG0AXO553E/LrKpzlT8hz1k2WbKRiTBnwSil0s64BratrGeiLovYwK/mpPG64eSDkDdbAFTf4ZmtlCdetfWGdUtDRp/T8EjPavA7WxRJ6Dcw9nSJ7Tr4WJaFyz8zA0vtaNh48+X11Xg1brMA4nBxMu54bHF6ocfJeHX1avyz/+qfju9889vjX/385xFzHX//+z8Y/9l/8ofjVx//zfjf/9+/HF+GgI7qXp5vqfYiRR7aRnl/QgkfDuObb741fv/xm+PJzc04HkIgxxFdp+N4fpEeuV/+9cfj8vJBeTrUbLf3ptNLPEaXHe5Jo94LWLTSNNMhvDoZQv6Cqp6X0UDbpsA55alkpqVgpNyvUyN6J0RbAtWZLzfxHgGq0X3bEB1yn2mu6d29aHowwK3+x95m7yhDgPsjYwpqFrLJ/0k8S55A18w85tfrfn9K9fEUgKPcqsSNxbsO9Mkn0OsXvHIRxx9m1GC7dpMO2Pl+l0cWD67resU2uyUVCgwRYua5zOUkgQ5GrMScE1g0M/KwbnsgqcYn/V3PkTZTt4To1aacedylan/p/qS1aucRMh5571rTwrVw+cFBnbqgdw37DkeKTgHSuCNFrNI/zHOs/P2Wq9gpp6laDksBoEad6C9JjIa+3hsh23h2nf7ykx9/aH4KLUZbHk3szQzxm4BcdvrnRNMioWciiS08bwrP0T6NMKoARwIAq84ACu8N1gKmgDBgp40O5RBoPI6zyWfSC4QBdRPFuj4PygVByQpFhR4TnqcKSvR8cmDlgiQXjUsiwCD3Mr7ws9myWsgAACAASURBVD8pOAH8zaprwi4P4aqnyLwlDK3Cx5Vu/J5tYgiQ5bnKAr1cU4RvsI5y8jozYXZeWQNjl2CYodUYR+QRFV1wv/tvglo2fVyBLF4iy0grSs9NehC3KbKlDxfrOQ0CJouLRkSLAANMQKbwluc0HhOeU8lMk51crK5sVRjj5IjwsnvbtP79E+FUhcF6PcHEEGScc4Hyzs1IuhRQn8BcN0lusN2CRuB3LQrAm2Zrz2lYv/tnMwCdw/gO0iqHyIWQVdC6IpCiXXnYr8nfKQiTnxjjWAEm2HdOr1h5Y56jKg576bMafxzH9eF2vDhcj1fnd+Pu4Xn2csts0shXO9yMP/je741/8d/+i/H0d0/Hv/3T/20cvvxy/Hc//Wg8++Lz8X/8h78cf/HLvxqvInRyrqass5ew+DMNAeTJHe5ux3tvPBm///jJ+FpU8bOVUjDl4fR0fPr5s/HXH38Cj9xOBSG5FCkPjVbAVpC28CwQGfh+ruuU+2I9I5Enp8zdOY/L90F8VTl4aj0Ue8NUlPQWLP8qqd+AHAAT/klh5WdkFc8lmzxHfs/iKVN/ubikvUUNeFYeyrnptJKp4EPWJ70nVpTn3henyUy3sOKZld9W/tK9nq8nAForqKIKpTtEr8c33xxXr16Nw+2tpXjs59iVlF32xPfUjby9MaYJyrBpeMEyb5URpRRrbF4veYy8Shnr5AvSqDy8q/7CWb6IbIgOUx7yPdNaai7SweWJ75y3MjKJcPA+EFaL4tnaUi/QCGdLj+uKioiRDh4+fAhn1s0NTjziPxkEbthDH6H9musNp2nxQKIHk6XJ2yxuyOeUE6AjhicfxhFdHhgmU4Cp6GqXC9aYLb+2g8rzb55TBhDBw8OpTMchTnKIPJUIbgiJQ2B348IAPzo9ILhQPVV22mXIA5SRs5MEMUE84eVLoEJBJmUPhK48n7bmBOSAuFtxYfHYrJhhQc1ZFrLnEG6kliwuc2OjqMMEnDarEo36u1ir9HAxT8UVZylAq7RVsm98lz151EVdJ1rQqwaC6iR/EBLBXQK9TshMopNCDW9JziXi/Qr/Ka9O4UZ6CugPdyDeBMucAKvWBOPKrQ3aoaMTwiAAfnp4z1JoodEzaCfHlGG04uj8Lj1I+RzlRrT3sIRNgQUVz6QmsjBzj2kFLgVQj2Mc7gJEn+V/8T6FZREKJeMSuM0FEqoG7Ma8GaqrxH+EJe/71xZdGw2uvKQkBD4tqjJZw32de5a3itgVoObvCkD8oZ8uqMWHq1JxMKdwzJpT5PP3Z8bnymFZgaPGmj/l9TAvaHqn7wLM3Yxnh+vx4vQ2T2zIo0Lkcb8b47vf/u744Q9/OP7w7//h+J/+5b8cv/ftb49/9A//4fi3f/rvxi+ffjp+e7ge16fWG2vh+1wLem0CPoZX8r3HAeTeGu+GJzIUcZxVHJtzAY/cr3/z2xGVwqgAp9VFN5HkWFcsg0aQb4nUhWQJOXHcy0V54UUQyncW3VRAT2HQfhCMJqbaKBcVaqL7qaHveF/n+w3Fj++zM1blT1POtqbO3ypCtFOxGIpNvcec7iAYYCDr/FsthvqkOj3FeqYcZwTJzw6FrKQSpb5LI4CWn8Yf18UzZMBNgNRe5jomn23gR8BQdFvncSeAQr+/6nkWaxNGOysZo61QVFfv8cBmbTge8e2ebHHeTrmXPbqgs5XnGl632Mw7gnLlpErvoNgjN2ObI7iIlkzPqFA35B3eY8cYMuSp/M+9AigBKHRPEB9TppOOc31BXMSZjQWyEXD6LXI3sPfm3MnUJOY9Sx9oPWSkTuvK+SvIphZc4p178YOiTGurHD3IN40A7+TDH8dZq1CCG2ucqWYCbKHlhcr3rbu5hQfix8e0Gu5uEDJCTxj0qsqS7axSV1L8nId0G53ZyZedX+PtGrAJUvLpkStgyPoeuVtyI63FBxdDse1knKWySO5MIWBnVikmZ54SWi29OP5e3+l6Vvq6ggTps1IMk7MeODOgpWxHWNMI1fe5FG2sS1qLZJTy7LnnkgS8A3pTn2RTyoEDfQk+Xbgg7BaM313XXasksWcPQTUMbtd6OmTqXGrtVVcl5x5EePc0gBx6A2Kvt+A85h/giq0zqyAGBgbA+tbDG++sAMfED3ve4FrjAHKH43jj8aPx9a+/m8Di6dNPU7AWkBMWk4VaDI7jz66urup9WAckq7vBAz4gvZdylvu2hdF9vLylCdy7J9D9Mz1vQ6PmiVtB3aocpCx9bH6Prl95SUJSsknfu8dzBYg+Xs0vlI3SDFyHZFIHgfir26vx8vQwDpdn4y568dKrfn1zM65fXo0ffO+744/+2X89/q9//+/HzZdfjbPDyXh5vBtfjNvx7OpllEFVM+w0QhimgcBPHyNyge/uxruPHo8/ePPt8fXjybi9vkJoNej57Gx88sWz8clvP0fbIaukE78lgIviI61/4rz27KNPJ6RI3m+GpO+Ly/pKgGcVqtY7x0TFp+vLa1de7jBOCeRSZ4Jus6ErX1hjoFEvf7yelXtG76DoDLq2zd54hpR3rGkUWF0lj0FvOc3GGkcSfPBWtNVqcRzNzWcUUTRJYSrj02k1fpenLccuIGcLqvfLw6m9S0lmBrdCxiuPaB7xUwoe+4eKZhisHcnQnmk+63j9eQgvrhX0DcxWulg9+wHkshvC8Zin/Gi/cqypGCiXpoADCnzK37VUEPe+5W/zGu14cwXAREsuK5K7zINVhwpEqg5P9lGqF8aO3oD55sqTI89Xj1EYRpN3t7x+MJzdSTTJwFZkxYNO16ucW+dU9GIpX05D4G462phKlic75EVYjclj5EJAhFkEa5YaNQLogV4bhAqhMNNq1mHkcJRUiCrfQX2Enk6Iref/qbIRDzYnvF5FQRWJhLX5UmqzJyOVuhCuFzWEUie1hehxpZ1EAG3QYVRjylXhQT9LuQL4oKiBQK7Wh+O36+suCTV6yrwPjoQzRLdUDZ61EscqKEC/aMq5MhfWvAVcJNe65xDVtsiRy1ynzO1BUjsEt06RwB6lYNeJEdlXx0LjPNUBhCmrTe5mgUofS/zeBQYC05g0PeXZV5DARCGSNsynXkL+LMwZXt97BSs3RpbYfJ3AEFIC3nrrrQRlV1dxtB1oVrmCSStVi94COTzJatArGofHpOfcdNY84LS3YfIpVrwH1vr9e/MuoSm6St7qXNCV3tb3b2mvPZt7tLoqIfCyWq300+K6WBv1XdozplZg15Jm5pf0JpBqMmRydzdeHm7Gi3E77qIq9fx0HE7usv1Felmvb8Z/+g/+wfjZhx+O//G//x/GZ09/N84fPRzPb67Hly+jB+fsMQGrSxaJHOAtf/fh4/H7b749vhagParEVdV4fp5A7uNPf4c+clz/7SkN5DMjW60ZPMqYtYCcgzaNS2vp3qVUThYWlMIWuKGgAWVPrUCYdpApK3i3Az4HWgJCldvjnpMlsc91DkzMDlZleI+RB1FIhp/kcbGcLx14L+5Z6TXfQ4+5OEMALJ69ets2oCnvJ30tURLMs8QBvbMLhzDUJxmGEKMZ/2qrYUa9JLaPU0/VHsrrKZ6Drt1Gt/4u/IsihRKzSIPI57X+3sgS5ktqbTc5hwlQZTxT1y5VzP7M+3ScGwwtF6khtbZCPhDLbM9FKW0ANHP7kvHoJbQBdKnhbDiURl1QOlmh+EWPWufh9OR7gYKVON70DJWv5M3Uu0wPKe+6A7naaKrjJHAiTxcGGb+tfBYJK3aEB7dXcl5WgGVzwNgw5qgV5zXoSYV6gLemvuYpAcBwEu5N4P4YCT2v7BMIwx5mDeea5qQ9g1eLYKaIod6b3Ewb3ZU+zTgKXDCtDkgnuGKDwFy/rCTFWCbgBrE78YGp7C4MWJKEp/wRYk2qXFQBszFj6/VuIjinG/PV3vbEuLYaSbORc+bIsZy6CgJq3yKkccbvaY1WBas8HZq9Qrx4/+lpAH8yFxZKAyPgckki8IoQvrupXXGszKMwlJhnwTy2L8o5Yk7WxpR2MDR7essDrv4qE73DIw3hqjk6H7Ca1UKqmI8iRq8BnUxZUI5Jz1HtAfw9eyFb9oezXKAaurVJ2BNILoz8ezcGZZWW9Wy17T7WfQtdvfr284Dc4sXaao059wXOA5eGp4F7kGGi43h1c52nQdw8OEEhBMMtcXV4I/7JP/mn45e//NX4q1/9slJPssVKTrrXdPIYlNELVf325cPx+2++M74e8uhwW0Du7vR0/PbZV+M3Tz9LYwiKYJ4vANQMEvGZmmQByOmaBpOUm/SUteRS7piS6uzZKNWHt0xzUHzeQKo8yLim86JcwdY4iAWqclG5cCkA1FsRd0qW+VqWI8FNT3lXDGCuoS7NV7JBSerlfUpgz30kMHPah9h2XYcIRypUhlUnhawoibxpq4jV38w7c4/ZxlmSud3dUSDG8TogF3OVA0FjrlzBGOuOx8t5xkG6Pk8gbXuutKM4bEdr01Idm4MUHnkkZycHhF/3bwU2EL3hmfN6qg98yzDDx6BRW1MRkAoPgW2YwhJ0lk4mUsXU+xVyPZwZAkxSRQnW+YfepmJJeSXVOkrjV66naOl1PxFDavkuB9ODi4vMS9fxaaLl/Cna/+Cff8AmR2raiQXMXIs8Q475G7aw6ZXJXLQWlul+5UCU14WFUD8t5VEojAqPnaw3CGKGZims1GIkXaGZJ3BmuVB6Nw6mTcEc12SbDfZ0SSoiiIvEYgo797rNnhLlszCdl+Cv7UBaENlJAzlsABCySuhFiFYdCdxIkCRQ9cpVaTzGTO9jEiI8o4rLI7TA72EkCCOze702sjoiysdQTTwhFAiJKv+LDpYUIqJ+x02dm1eWPt3fEdKIUHkQlpFcPUSp0mBCDDiLSRi2DosnDxO25q/NsH1yARy1pBU+HTTbHk55GbVKDb2wYxDaaG0jgo9wS+SyvXp1hQPhS8C2WFC+BoQr94hf4zkO4qRyvGIXn6FOlV6OnIpy4uxdCl9J4JeXcmX59u5hFUywDuSFArs4WEPoUAdbB2jpM1x9DqoCg/ep+JoGGYRgPHoL/pQDWOX/q8VP4ks6nzznPT+BMDcWey6z4SRFfB9w9FXbfS7pp47jIZ2WEjrejQinfnW4GYc4n/XB2bg9D5AHA+0yeiYex7i6vcl1zSgC5U0cjSeD8kc/+lGG9v78z/+c59SCIgIsvHH5cPzwrXfGN+PeqysYXNF+5Hgcz168HH/9yafj9OQ8c+dSlpl3WxXCDe7ZMYDV3tn+qJRnES22b2m63JQraiXYM0UvpV58UiFd5iBRRzTp0RNoSqYUvUBgcofl3xbQNeDIXDTx8Wq+5LgcDEmhLXlFbtStno/4TjJAtLcWKjiocuMgxhWtaeKzPGuW79deucdRxrvnWGk91Wy5DfeZ7yGLQu91Q4+cE6BOnZ6gecanVRlLL2FcW8eE3d7eC+T8zQ7mWm7AC6dQb67ZQTQj/dHN0Qtk5BxaPiFvGY2wS08oKihniBeDhTcww5zongCd2cBba+drmNfQYajPGVVlT0DqZqb0SBfLYdSgnaA09XL6OOsEopSmarDPMOgSJyM2wBoFrenceulVzB+Or9zhrvmqtZlo34yJtq2O4+Sn73+E0Kri/tVMF4BCQG5NzHvw4HJcPrgYz58/31ZsLBUX07OzSWfuChN0o4w51RLVI/M9jKrSAklhhiR4sDBdoFLyuR5ALGAYeA2FJ+Rx21rKaFgKZdWCT7ZlH3XCpsVAhlMSupg9+8OpncmsT60aDAN2izEv5RyTVt07561O2JIDQiPW8RYd862xYQLnghFM28wcCeYWyrPERrQd7ptzOZypzyLxmoL17By5hNH/jytR4MrpKO5XQmiKHNJEFMQETb169Yq9pCbxwfwLhlhZeAHDQmBDzRPpoSoPnqxleQHlqkdekpJk45zTi4vz8cUXz6r/XdJEFtYA9HTrHL1LHjfxyQpoWoQ0fXV4ND2UyaMAXBQhNXH0EtRRUfcVN6hYR21SkLeT70uzWIZNgzkIM5TNZ2Ak13DOT8QgOH7l4I1DspJUR+5d5w/XuF3YtxCScSPGbFA9ddu0bXeenFIbltwn0dCqXO9NGl4U/cr78fea/ygBfnNA8+Cr8zjW63QcznseyX0UFzRVcq0g6PHv3XffHT/4wQ/GL37xC5z7TG/87fFuvPEggNzXxjdjX65v0Gj7GGHck/Hli5fjV7/5NIsd6viwJBrQfxsSepN/3iFPB8UJWCxU5/uWfGrVnROvLp4bB0LO2/4u5+aJsw1owfBdoVmkoqxGSOsC5Sqt770P0JcHyvSay92Jdg0o+/zXtXAgt64p8rz3i/IK0NgayMiQ7HcQMsnRpb3LkiDAdCi0fko9mYYr1rEKtHztFZ4rQ7fXfF1L9CJl/hpTcmAQtOdUDd7Vh1RrlhCT9OrbCt4FYK9CgvSQ8Zl4wIaMov1TuzXowCD4gSNHujsbm+b9+cxyYsz52GqbgluZzpWyNHDIzFOS1+kHzXGgEXoYTWsKTErT1/CNfy8awD4FJmauaPYRbEy2Z0ysC3Tysw/+m1q12shFyMqa0yDSiWPeEZxt2CHDRrMqHVZ1Iwi93doEA+yar7YAfr//zhoiWCJbOVDOiHSGiakY69bYO2mYCocMqB5oI45YSeuHBQTVxy1Jozr8u1LQhhTKFmGxQ3pt2LLJzsyyPOWR842Cy7knjB4yQUIRtg7wYf2MYrwoWs0GvrAwZT1HsQGejKbJwWy4uN6/w0ThWVB7FwHeVIDxf8v1nZA/9wiSFYXGwmdZDJDCVBAEAzBvVwMWVOiBaeClVW7FMQtdJhophkaScEiLYLgAPZG/Bm8F1gd8AzpQHmAKCy23rCVuRgnGac6zLe10oRchGZzVwoDgkx5DVRrCw3mqxsJ/3LFKKm9Zx+INb/xcgK5zTOHr7crYsgJ5rQwkCSwxkp1gWIKybR0BZx0aJO6cGbNyPBfZPK3TMl8XhKtyuU9x6xHiKV/DSR7xCweFJRtqX+GBvIljvW6us9/cMdqTXJzhmL3gMXpqKx2D09ZzPWFdpmfwyu04jkeXD8fvPX4yvj3Oxll6Kce4C+/+cYwvXrzIqtWzaN1UZzRqTR3I0VybANIM5CYFYKB4AsQqKuDJEbm+UigbdWqhnMVr15eu3heBisivbWOrz5+0ArkqBrLrKBbc0HYauA9ECgytIMpltQOm+56DVSYHunKVpKKeqWpfk/FBA/LA1JorTkFaSxeGvIvd3kwvZIyr89BcF7gnCsjF5IpVBHtlclaV7gBKB7Yaa4IWgkPkQlvEihEk7XsAuXZOQD5XjZfSMir1iE4F5aZVZGsLgnpfSCfw5GhHOqWANKuIA/1c5dJQoAJTR5Gl5gy8oNNmVHDJ19AxBPXE1iiR9pAGfxvQNSLzmGGcMvXmQlDRXqw1UhMIPNPLyv6vpmcmcG80VvT90Qc/S6hTgtUS6jxR33kaiaxCshL/2GiUbxtZK3frJDwjYSUwRJrWMMNz6kezhIUkYKG46HHgQHQUiiuEnGx6PeS2h+A7jbYjxAieLF/3ysPFMEG8AqXtfcRRWBEYAty84b52YSFFDFc9KynNs5YbtuOl0roisREWVTKSouUp4C3HKXqgKWSdzCVvClZfybUV/sfiwZpJz5RcCbJw8L7Ss2JYS9KteWbVKhOKYzGU88f9gQCYK4/X/QnPQxtQ9PTk3E87JMA+hfHebD7MZxZ45H7FEM4M+DgwRoaGQuAAMa0Aei8xZtJtbgb2LhNMs1AnKmQb8M0CX0prz6pgNFJrwjPEA6glX5kwKqODYG9Hf5bgMilWl5XgtRuxpzJIuNfcZKyD+jWJjjUgrJr+N+arEAhySlqIivO1fmpT4IB3VZBODyuYWwHcHgDT2/fuVaHDfUrZ7/U1W59FLqeVDM8ciiDOx8nlWebNHVjdJo/EugfTPMnLpwHkTk7Gg/OL8cMnb4/vnJyP0wxNBT0cM7T64tX1+PXHn4YVZp55euQQbqBN1waMFNKqTOpzKZdegPYaSKlD2G5AHOxzAau5EnZ9H/5myJMJ+5XWwCI3PKs9ctNeWVVmyTVLY8g1NePPAZbzzEpH7p1zmX0fqEuRaQ+cCjOcxxzMEpCt3uFHjx5lxCr7jLmnxqJWHoGRgZBz0H/TGaLLHgjX6AQbj35wTydHDDXGfTzaIK69wJBXDeTyG54uIpmwelOjD5uf7qA9wPLhZCBmHCV9hV7wfauqUEk+gmiNL8YQ0ROk7HTlbCYilZMJFOIewVU2NG13kUMObYkq5vjZP6ePM+xWNJUuxfHCudeeQjlT1vejjy50DippwznSkZs1/xJbinn5szahVZUzxyaEq2+vXFq5Wx3OEchajgYpAYDNAxByS5KnAqjScHJNS0l6xRuJKfP31CmfRRb0nMGjq7YmBJQFz9sd08AFKh9CAoJIsKarh7rlSV4W707rscumnTHy2CVIQLp+enc90dSJJde6DrBXXhMekwxBQsba8yDmrGLCeZ0ggbKBEhIkAIxQ5glyGhPQRQgRVIN1Sncx9kSZB00kDOfZ6RLhTYt35fPsfN1ZQWOfVwUQN+LILJOGzJtKflzOPES/vluGJcmUzHPU+2T36V0SpJh/TKvDXVBsc84bRiJB1XmNCFviXNDNPFxrgKVyjGA6WgzMkMO3LGXPfEExfyvHFvDw2v1d/vWxaLh6azwJILRKdOUI67kNJMyB71ZPPw5EYIXtpEzIKeev8zf3wiISjCUgVZ24CEsXoHu/+7rcB5xWgNbgfQu2VwDn95YnO/jv9HQ8v7kaX15fjZOHONbrJrY0yyhZQpWMOtO8xkuJl3sbpuvl2fn40dtfG989OR8j2zKBL8Jb9/L6dvz6bz4ZcZC92pJgLcD34Fm8R8so+gwZtFf4cx+wVSP0CWDsEF/yjSQ3CwH2lAlYyRPYZ4UYtC8gJ4/IqpCaX8Ez0CiS+zN3/F2A3B7vrkp6NRhgr1NZWi6qjzUMfXFq3m/hWcjXHrOWFHs3iz8ByxyT8QWZmtLJ+0zOG6RkeuyPohWUaub8gHhlNazxnd7fc+t8b6ffemvqlJYbOoM5ex4a4HcdOM1NS8uwUcoWeTr95CEBNwe/WlfOK1uSsc1UjU+5dub8qTWy9BxdPwPM+bxb3zfxnYvnmq9SiA2/THJHFdRTKUNRbw29yoSOyGPUuqwpSuu4cu9++kcfJkpJQrDqpLTntWBsy6HNpk0lPyuIjdaS+pRpEOXK9HBUlcg3Ubp1dBZn2N0G8LAeZ/lSuRRo0bGFQCrPdHviDLVS8uYZzM90NFb+TqsiK3PpJRHzMTlTLIdoQ5ydBtAED5m67fcJAUX4cNex0oghJ56S4BssgYLQHsajXL4kkhyPKqkQnMsQsIBvVgRjw+GlQ4Vw5jBw7m+88UYO69XLl/A8CUgZkMtxJALuXAGAnjhLT+0MkC+ZAIcnKsQeqfpM+xfv2gtBFtDKbE46SIPAA/wQCOUh5JSBCPdZ7leuB1Y4E9V5CkhYL/jXQASAOPYUdJF/U9Bizf0MU4jALMCoyj8JKq+66tBBWVAMzWqtwur2DgqytlzYYf9TrFLW82zSnEIYTvcDuRV4zEK4mw/3O5Ajt4Z9UFSk1i/m7da77USBXK881y8gs/pAKsTHtjPpZaSFaEaZq5yypCMfjPQzCXETvJIznuS/Kt9WPLPwXXPsJJtcYepeX09fy/g+Q6jsJZ07EmDu6no8v70adw9Px/HBxbg+EchHSEviaX2WatEE5C7OzsaPnryTodXTA8NhmSc3xvXhbvzq179Bk+lsq9P/QGeifdAtKlRB+8F3EcpTv7WSy6v1bmFWP9lhUsTKaXWvkylqb6470aHl6wpUFpCs03Zg3LSCklKDFzmfp9xXulPEw4pcSAcVXd0zTl8/Ke09GinZbd44yeCtCQAZd2u92VongkdW2o9xZtsc5iqrG0StQcjwaGp/OOR/KtrLA+hPzvIozNx7ikGMjScA2MsS5Cdea2A19QK0HDnnM3mz8xz0SWJMUwGdRf/XallFf6IZzBDiC6DXY1K2MPfYVDpYjL3ZbMEzzw3Ims6K6CUKiYZojQFB6dCVZzway+98fRqrbPPSdmXYmrsbNR8qenAMtQC79CKWnnKpjLck/or1yagenWP2DOdP7Z0+O/noxz8tqgvCzEaOTCIsi8NOPJiYlmXuBU4UzlLOnKwPy0VUTCkHYJ4eF9RIOO+wGadU9ZsJXpisnyoxCUtVtMhK9vNOy7riUSctwOWBmJVaHeubwA9VYOqwn+7cpCxVCnYfMjFl5iNxK3Je+QcZixatCAQgjiEDWWxa+MxnYJirzc+8NdkhQ5veeFPAFxZ8MLDyEVXejlwwPqFLZOmUYyJqEdFpngV5GmfkJpMg1yxz6mKNDwBiAEaorm17E12fvFIr1y31EPPn6AlU3kYeW6ywctEHLd8ElfRE6BDhDK3KYnePEgoWAKaZ+Dp5exVaxS6g6WYXszTYTvYqXtbn3ncOgqTZHR7BXgeE+WmGVqFBkH4lK2q1CeS2eSJu5Mxi1QV2F0xAqQd4xbF1OcaiGgAAnZ26Grw5XmvVEc/QuX7p5WTREQPHBQhZOw5v8aLI5PnLcdBYURi2DAaCu/hbgGRulGxemcXboWP+4t61CnEVxBKA8XPOY5vD5zCt5NAFsIhPrg434/nd9bi5OB13EWbNfDnkzZVCMK8+KaxWP8Da5dnZ+IO33h7fGefjJAzW9O7Bn359ezd++euPKf8A5CCs6ZGO4iZY3fVOX9/q9chzl0vQm4JJqjag5rlM+k7r5vfXPRxNAbRa5LmIoQ6up2EsHoNnaFVkVPD0NpZz2NtRrU1Y+V73WPR6tbHW/Nxe8N15Uf5OMGxppNugFN41ASCBi1o/A70FCEN+8uGoVm3wcnp2noZy5iJH7hUBVzg1Li4ejKvrqwZn2QUAsj4NP/k3MF0N5gAAIABJREFUSsew0wG9fNN8mOqRFeRxJF0aC9GYPHqVqQJ3aRNmTJQ0oKgOxWNm4KqalKIPeqmjWy1+ut9iGIdUfYRp0vSSE1G4AfmcJE/dEJXjMW2coNOz096E1Csfsucf8pQJ8STkpPKlvVAFeWuSEQ36XK6DCSCbmd9G/CTdr313BZGzZyN75S07+2SUuCp2W5sWPipM1cU1+V165PhPVoMrDn3ZeTzYvVzA5AtbAAMsSWjq7h2l9SI8I4oJFBrhJzMykUou/XyThYLuu3dCrXym8jSkPL1XHSCfwkxMEaFVmUqFeSl1yLusX1Kguo/ktNg3LCEMCy5y/QycrFVyAEDYHQ9jY2lTVEApJ2KFQC+ATfNsFVQI1bAzHT0lRfAW+lPVEL67yzAsPHpUHhIS2VMHYCTbG4RCjz5ycFWC4CMMqUrilMkN5ED+mqfuaQBU3rLacyKj8LKWEUALtBgT65Aih3SY8+BigpkmEYYtMhAgGkLYiv+mXII+49TIdmog3OFJ5Dpg/WyHzEMsJdOCoXmpn4M9hlWsuSktgfTJwc6AsxUjPi9x0sB9Esi5a1gTSVPlLqWw19bOVbSJxVnZLp6Ad++81jcxeM0b41CuhyptJWNW0Of7s5cfQl+ub0dFczts3vsOWu7LBRTjk7Doa9sXROt7hO3EM+OIrZu743gZZ7Se3gHMXZxk8+A61gccwbUVrieIOOA4t997+53xg9PLQG5I0wgQGkDucBy/+jiAXJTIzEAuLfpIlaDSXIGU/vZwka/vGkbaAjHw+OSBIiHsyduWte0tF43DUO91SOcA+61tPHXTbtaOkI+w7j5299Sut2LfPK9vvmJvzv6Z6w+N2ec00Sv5wN8guV3PkViRH37VcxVWVAI9vVWqEi3ALYcCW4KxSKYBLxW7BkODSZTbpgDAts8jeDIL2pjLl3udN5KP8uYGMY2+TghM5TXTy2UoM69M3MPnNH3BE5TngVdmU7sDkO+mq/F+NO/u9MEJyGGjSkjmHWjfWmIjK/jLMAqMgqIwoDLopIcPHo5vvPeN8ezZl+OLL77gpNiqKw0QzRe0lmFQnrmaqVMtPKmOesaukxSJahnEoyVDx1J/F4CjIEMRZjeMrnt/9v5HdUQX9s6RqYdMsalYg558WaFieCpjoF1VvSB0WcCujYjyhLhALWFOYJjjomBYQYtPdBY2OdqeT+xTmMPMLZEVrzljcvU/8DzYMTnei0zCQiEyMXyWSIsxxbBwD27W1YVEKjVrO6I5QTW3R6osgLSAaPEs5+QWoZglos7w0ZxZTSyhZWwjZAkzpK6QaRJbLgustKw6pahHiJXhWKhrwILkHgARBkvhdZg8uyycSOXYBw7PGSSWu0aw1TxZ5SAWJuwihvQaUvneF+otIVCNexHakeBGaLf/Na13ZVMDpvbo4A4xb3sBxBMzSHDQhfvWKtIZ5Ek0YyUCWEcrGIzZvRx6LkbTfNIFR/BekTfZHyqWbG4YuoLZFtp4po76Oec5uDg+DWfiRn4jzwxmq4/wEGdYKr+jJ/ee3JJ9kDd7QDE7gt6gN/a4nAT8EgqJ8cU43OM3yQFu+Z6sgac7wqCH8eLuery8u8kiiLvz0yT5FtQCk4sCDIB2ejK+/9Zb4wdnD8bpTbR6AdXFUWLXt4esWs3CsPDYcSx7TX6bTpUzN+dSraHEPeDnn62yfyJ+eXYXIALiosee3tQC4ClTHFT3OHVGrt5RMpSewzaypHdalq/7so4T6yIelNVDvplQKjnVQPzkCDDDL6nM8ia8ErTWkMp3BYO+rnuAGCNDF4GaGw6/Il/Pg/ZCANjXy6RK6Xs8gbY483UngCB6589MVTKvUI5PJwI5ryp/MLeIAj7HEh7F4FOmBtjwlN9JtYj5eRFgpkiZlM9CCFyV6x86h7Ylh7lZo15D2fWGA9TFgsa/0omgKkDHAWolo0JnahWxzDyCUhW4QfPs3QiZ5hGQhTLZyBk84y2djMb5nXg7vXeMgikt6uLsvDzBosuTAHJz/lBPuphJ9r0s9XFgUjeEehFFvJSE5YIUIA6H7CbR5fESPMIqF6qVpxP63B+GDfOWtVmF/bToMbY8DJlu8MVa05rNwkyMoSpHUKGPS4ICikhzQhuQnJsYiYpKgFaKK4UWPTcAGVAAoi1NEeoJ3yQNW2VPPivONF1CJmA6CoAdAEmcjSevydkpS/qQd4U8OUl4wCjMHj96NF5dvcrcDUmc7seTECMH0d0BG5RheZQPRyAgK9D2VwC3IRtCxrCyWG1aZeR0cWs/UlKArjRmrX+LN+VXiFc7mQJ0NRdKNK0xVwkcec/B9g14BMRAQz1B0J0r/BYmTuZQcsrH6rYumpvOnp3PisVznT8q9E+LFLwLEKjmISE4Amj0PweEmHeGJCu0ByB+fn6Z4KjHgrCTl+iLz5yXMIbV68fCnyWsRarmmrenRmsKoBx0h+cpV2xVnlUQsxitvl6Saav3R0AuViho8Pntq/EiwFyc0Rr95lIHznuEcdPLeUD/qe8/eWt8//RinKXOA2/cnZxmscNvPn067m5jNxsgoe+mQCz2x+laf2vcLhcc+KxyzMOScZ17TOVZyPdYOwunqfTQMmVF7+z3yZMzG7Ir8FjH57Qvnl1l6Mof+2BpCfUq691ubuOs5Xx8rX3XeiD/tfO+4n1OtWX8OIPvvGfPK5pzZHFUzeMYeXJb3aO1U4RMnBrj1dF1RbvejcB6KXjvI619VdLL4bLkesEob+GV48hcRrXksLWJtCM18LcIiJYD/pkGLxRUbIyNVZ0iV6kvSfNgJdD/6jRZDULOP/dNUYSDnZvL5ucyvhAFmQ0GFOjISGeFKQ0X6QiPFFa9gQwfOaMCpDvgTkfRLOdKPipJicAeOe8Efx4BNQM9c+RcWMmiXa2K9LWU/xMotRr0mpWmCreJGXNjWgwn88jDtihcB5V5cDTfm/4xq2pxNnLh5c39MkjA5NJc7IWxILgT6+NnJYkatVji5wwap6flw8/P4kBhO/DeCNbzjvw5k5KJ6w1c0ZeDaibloTmx5prOAihHLiDHabiQW0O7U/hqSqSFty5yP5JZucdBH/Hf4zfeGM9fRDNoALlZuCt3j/CAuWHIJUobssRKzoDEro7ksxKNqlsWjmT7GvRky8zCVDzn4+HDhxnyCsWNBFgqTtvvLYjD2mn9M/+OihJzmUM0Ei6iYgeilSNoeUcO+nCPmFZ040m6MmQ8POpeBSlCPMf3c6ZJeWSafnVthxgVVpEKEOATiE8iLCs/c+Ss/5eOY0I0AuskADB5wCsHra/ZeA7k2S2DB5XCub+WPOzKHO9oLyHm30qkva8AqC5PcscXj1Kvz9Zz5DKsjNos1DrLjvaxgteH2/TKvTjcjOMb5+Muvorx22ErlfMSXo278Aaeje89CY/cJatWT9KpFZ6HV7e34+PfPM3jCvPcCB2FaOf0ZhNwU/Li4RWw+jU+F8i9jrz4vtT6EajqPl2T33NvVFkXg49D6qPVxueff94eopQL7dUW0INhMrebWAHVui8BUuI/D4evc5rGyhxq/8xP45nHQnm1QxsPHz3MOUQDcx3GDuBVbj8a4J0jOb3TAEvc54BU1wnIqclnXifgvwCeAkHyXBpwnEA4x1dmIiwmFlG056/G4HrDaEuyq46etPGUZzA/gxMj1yi8aszfFq3FzzI8bONq3+UsSRCjvGZED4LnIwc3vftlqDNaqrZS5slNRwrpO3lDBRH53o6arXIbooSMyzzj6B0X+rcKiCos3fIz81u9atlaXUURIvKGT6aWZSFj01Gzx4c0bKtvLqMlCaQZV3b+yE4SniOnxd4oe3qZYtGzyexd5JZAgJZwFEpeuEsKRFVtQtGutNuLNvlg0ZF+KUPG3xmIaGDmmKpStRvB59dpOs4hJjwrZ0BXcnsGMab2eM2J0e2FyeNTyiXATeMa1NiZg9TKoHuauXJJ0GpVf8i1m0tuNOb8WcF/vDA/s+BOFfneE7pqF72KFdrzmLxcfZ4tL+/0JHMIwgsTVmqEmAS2UdhAgZb3duNmNcFtZUPIX9NDeHlqXpk5Ebl55FowNTysCNk9ehSA8kUCvMvLB+PVq5c48SKbCAO0rCCze6jheWUd5vhFA+0pciXTjCfQ5R4rir171ruFGuiu12JWas5C3WCZsJ4gE89qjyPm0PMJsOBHkJFCKDhA870+yBHp/XM+Qf6o80qvpwM5GDGzkaL1kGD2tA1ZvnNuXydNs7+hKSqACfF/qcsyZjAnjaFzFe8HvsY39h7Nwe/T27KOK9sfYU2i2vn2eMwiiMibi2O9jpE3F4COhUoActzjKOI6PxvfffPN8XvnD8fJzWHEaQ8j5Oo4juubu/GbT56OCFTEEV3lwal2RwzdvKZ4wWWKpxVsgXTP32lOHjgBlr11gK2E/QzvewC5N998M4HcZDRRCK0KS6CmeG+tBJQcMeCwBwAXddP6CL919Stlo5T3CnLjSDSNxY1bBA52jCcVRlg41f3Ye+Nyb830fQJDeD21LsM8clrPWONQ2iHvCog69RsQzbWyRu85C1afd/5q83mm30T1PvMYK7IksZJtdgys0iNHN8K4uLhMmRtFGdCd6BKRqRpWnCG5U3nr2vdaEC+QaCcFzDtEeKCN2Bu17OJeffSyZa6nZBI9jQkK04u8Bd65RhYZir6PrkNU0CIwjYwcvlfygxFHyVvxCCCG6RrlsHtYmWswy9BVR9Hwpr7PuYbH8aMff5j3tbKil8omVBZIhkNjMAHk5FmhUqJiqJwoebsq9xAD0HvCai0aWVBpMj3BlVJvU9XUprfyLAFhC5ltUPl3Emg+zxWulCLpzQhUDDIrU41dn3bCfh9WOrLqp2L5JujkOHNQsSfARIpodCgXpkMzCKfqAVceUpGNfHhcWxJ5JUgmM3cSNoAfHxlhMDsDVYwiASDXdAiSaGkS7Uwif6D6mVEAdNNYrhmDdu08NDooqy2hID1tTahdhEDvGMO18G4xfMYWLLJ0AbgbMIi2sR1izM7DkEDfV/YNVAo2lHtcAKQDLL6n/r6VluYcuPh2fsascGlsiFmM2dfUmIpxj+N45523M1k3PJXz87i+C89jnyWYNG/Jqb7HDZzZx81EANJcvxNGzwoGAnjH2HxdpUD13LlwBIQKYNIgD+/pBGQp6lIm3HfJnuJgyoemCWmEXRVcbT1QpahEfigqNE6/S+/c89vrcRMncj04TzCXhlgZI+gkHsbwd588Gd8/uxznd+GUi8rV8MqdjOvrw/j0k9/xCKDo2Yh3qVo+ySCqDalIyb5l1Hp+Y6zN5eVlAnp5FLZKgrJjAVICFV4pMoExaQACOcm2SX7SM+6Guq/3Cqa2fNKKfOXPNoL6Lr3b858phskDLXvWXQ4w6mvTvCzPcwPokuOmxJ3HXKasdOd6bJZJc45r+KCAE7r3XKQuXD58OL766qtp+HHNWgM8SxXTnXbSkcurHDOPgOyHl4auKAct6kofwvxO06AOIP/y5cvx1VfPbHwoUIDHhL0Qk6YXB4UoOJv3W79AqgYArPDIMaWGx1h5FwxxcGCLKc8XyKtAl2ZVDgjt4+oI4YjlySy5BGhvka8GjStdlfZWOy9FGlTOtmP0ZxsSww8QVUa7Nhe0fM8+cj8xCdb5Rykw1d/LrNVSopXn1BUcEirY3BKZsNRlEfFLrG3nRzVIQ9xd/jSMY94IJbIrhKjhZfJjhgGb6cQs2EhNlWTPB4hsutu+wsgERtaDbAozJX2iVBoRIYabZ4kk1dsVoapCFXzRYdYkuHZBC5CCMHHGHUGuh4ppeWUYlL83wAXRqS9Rfs9mlvLIwXpDuFyJlSB2gSowYtwbwDjOgQzLTS7sWWmCXfE8ejSZUK/Vh8zoCVTLigof0ZqsCiN593DawkRbuboCGrKc24OkdWhDhX2e8kzak+lMu1XoyhKPZ8CCZB4kyREbqwrPtt4gyLeVXG68YTzNAz6nVlKy9kivPJ84rlUu2gxEAaZCkckjJyCLZ8qutdL1ys6UbR3hSD8Tloo+26pRaLglKt5UomROREKb8xOYL5BHSRFueX6mEAqsSuU/qsWPwMZZzivmLjpgFKUUHvaQfKNGnEvIzJWu6KNBZO+JK1odtZQKMnP/QBNZQUZ6iKmEEnl+/XK8PN6O22gcfA75kKub+gsK83tvvTW+e3Yxzm9RKxDyMSr7X726Hp9//izlyRnPUW66pLci20aI11lAwHFktZsh/BnEz6Gcld49EiNQRCu/uCxnO3kdFDJzjzHzl4w398ah96+ATgBjAo4W7vPvJWrr+UlPBD8FJEU/S/7TBF7bWxJ7HbL0+iaKsCS1WpHW+wm0yuvCwewBuZSxYbha/qkb9iCOVuBa5vLSyQN2cjJuDzwRyUYXz1czf61JdZo4HhPQx313URiltaRfC17wluJxZnCvJ10g6nG/5K91V4GRKS7xrJcvX8DoYnXlXAdNMCcVXNEs083iV/JMrksaTAfOsfPXBXadVysqVAa99BejLeHBkuxV/zoVx23CyljkGG7o4DTkuMDQIEQqS6EZ+Ia4Z5JD5E/CkdUgSQgQwNzalJXxo94P6kUo4Bk8/9GPP8gcuTqAW71xdEC9QBHDkrm2FGBRIt+MJKUGhnDBmArfSuZLeHITs7mkegSxYAKEjIR5t5SKSG0xsd9E/RHqy8Ns54RJ5FnBmm7QiNy4crOWl7Qr+eAV2iprD1ng7d3PzW37nGvJvm5ajBANrL1Ue6ycrLmqhD4uYmXqxgolIFqLIMqa5hrl3LPow4+qgrLtkHHkAsjLCq9H94drVoxnnJ2e5+Ch0FB96Eqh86ciXeKYngZQRyuSphzNPYbTDZ01LghlEraFAzG1zqcQXfhYNN+9VIF5vB1Sd49BETcy8uCur44rKmPPWS0hRTTn7Tm0IsG1/WQIeHmm8KxWolQ8Vft7lyGs+O/zzz/jcXfouejzcaHWnhKul/ZKZ/xl/0kQI0BJz2dWvtixswuE0cIrEM+WJ9T7t3m+SMsH9AHMcYYsCZq+U26bFKy8EoCMoEGEfeV1g5xA4+uWDR2WKlAQe6bGw3ZiyIZWN6HbucGw81y8O5R85GkJzKnflAyouOb27jCevXo+XpzcjsOD83GMtj7snxgtRWJu33nryfjB5cNxdnOHBsnhjbs9jOvr2/Hsi69SogSQU0VornVUx2XRE/MtvZinju7DGpcxOBnhs1dppRmnxT0wOIE7gRhusIOupm68z3nT1/N1gHOVdSWzF1C+ziFpgkVgkKyd63rf/Hy8MlYj6vDixYvkrZSKkcMYjXopQzH2Bn8y8J3et3xYK1FG7vTuBPoWTeCXtYIE0AUkDZBpHTZeJupB6dcpz6/eBSdB6Wh6A5N0pC/xYPjUqKvjnSUX2cMRMoFdFYjyZmOTBuNCFxg/89N6whJsqH42WtYaJJ1b+oxkUsHvVTdlnmC+rdOA6OHyuWhfkMemuXM4m7YzcICpIKZosg8KyhtdLjJiv813JvjLdV54V2FfnbU+GTzyyIlRtOGZ05beMIAPEXAKCVo9nBaEs4Gg2SKhy9byDFaLZSV+wKLolhwVdHB5r2AuP9swtSpU5UmSl2y2Flfr0JlJm1AK/a6VTHx2fnE2Li4vx9WrV62Ak9iZL2hWkgswENshCR85AxRy9BKqYibu8c7se0wgAbE3bu2jLAJ5u2IFUD3c3qsYx/SuctBrznQM00LQe6PAQBamK9Veu7wS0JYeQmcS38scLx1FyawE/J6kHoB+tupMIC7tDVx4au3WxPlxAs9e0nXlf7UVqhwSebByjKRvyRPvk5ZYe0relpAXQFPuluSSea1Iww7mGmzM7SQalOVuWt4aBNP9dN2eXa1PVYSzJD4FhwO5zkCtXFjwRFdaiUcS3F+gncd9Y6iCItoK+NFg1wFWCygYE57GAfrG3uF3zB0UJ+CApOA9UL7SngvYlZ+0Vi5/Arg5QJdXNfmBB5LHOG6Ph/HyeIOTIC7Px200EM6zkNFw+b3Hj8f3Lx6OyyM8LNlD7upmXF3d5s9khWwxBLAbaQwgFXNrWoJ3hn+iEIkK9T7QtX7uAMxlvMsu3SP+3gPqqwy/by31jPsA3d59/tme7phB35p6MhctKey6N1eXnVm9nQ4BPk/nZlbRGYCHQt4r3aPNRsvako0RWl+AQNJO/B/DhXP7nw6L+jqsBom+q4b1Jde6xY+MLlERmgp3w3LJ6MzWZChUQA4MxvBk4gKPQLA5PT2cdKtUMv9qVLxO/+5VosJbCS5Pp4Xlrif9Ls6e5JdIV8gcU3cZNI5Yx5B7TylS9GSFFZo/9OpymoTJcMyVHRQiZWY5naX4hF0nV2NfXjz6eOZwf44xAF6H3UvfhUdOwA+T42TV4b3ypjp5uHN8oF4hamltS6iSEHLemZw+53pJgLiyFaHFd+klpAJ34VuIW20+wCFcH/grbUL4nBOUSmiGcHe5eYvK0kF8vxPwj+PJW0/Ge998b/x///E/2iKD2V0ouiDUEMM17OMvZsmLTRFP/dacEG3kiydhfbeIsUAMlVw0H3XBVwBEzYytQ3fujQ4HNwtK+5THYKkjP4k3hb67gHtnKh9PQk1EiLWDZ1T/1Pkcfwvaz2Iezso+CzW+1cEKk9LjBigrE4wuAyU8UceytlXAI9CiMcrdPeGbzvIsYwP0LGZ2ICdjwo0e/S7LXvPfhoDiVWaekI6cvNtDKLoS2PFImH5PkTC1EbRGlsxfEUcLKLW3bqbDmHN4i7LnUt5kfFWMQARHLwnCSB1+3nodtmfBCmhifgKULn0I5JhHo+tez5e91qLlDX1OisLGXDm7CJtFPlwrokyHGy9ursar4+24iqbBbKsVrPbeW0/Gdy8ejvMDwrSvXt2Ml6+uxuEmaAYNQVWwQ01F5Wk8IIViFXPRA6tDzzO4d+UlOVSKwPh7K7v6OZKtUs7r/b7WkjMz0Gpg4s9wznbdsLd3ojApcc/nSzpipKhAa7W3QipMeb3LAOiTAES+MAqqMRYbtKprO2gu201Rrq5ef3Jms47ngM1irOUivV6b/K6pSfkqA9tJEUe6SXcqKrW8qsRX70lXsMoQSl2eYEFAtuUyKp+mrF6uoji4WzoF4FhpKUGspV5s9r3wBDagjDFTgyo0ynvv0YMy8PJdwiBVyLavq53vbeC1xzCo5uiN31PpHsp5Tp7SMXsCvqBe2WQeJQOY5Bn3UbHOUHsZtiEvs98s76dcyjWKqtX2pvWyShHWQvJwdZzHGgUEXd0HwQ0Xp2iuCYVCIDe/QZaem0Sr5oOLuzXDEOaNkyBKC0Yu0woGKa8NIZUMFckN3qqlqtry6CtyLcbalDKNXVCVYUw0/zsZ1zc3llDZQE4r6MJLfWpicTLkbPP047ySKBQi5oNyriwkqA3dcRe70Kx0pbEeWaT8o2b+2l+50asY0xSkcrutiEBFJB1SI8NY7lfuV7osIM/4imIMKQGB4DR6+a68ts4DDcXGjnQqWChxMCfz5z6a3Ckzg9WMs1JRLmbsS4RNcFyNgzjtpx8VA2On3+uGBq7v9cUSCNiwQXYJA13b1+8pBigsWGPtidu3+F2xyoD2MfWaYw4Ip4oH5dHCuqBObQ6PydrcgsM2ELTGOW8K/ulIJp3LyLOPywxLLxT/Ilib+b+FYsFa88itVnZn/eynZ+h656v7QF/zCfhCRT79DJ5jnECCqRg8g/H6eBjP727GTXSRvzgdtyfH8d47b49vXzwYZzeHcRPh1GfPxyGOwwvjlSfKJPTN9XMj2sCZvAhwC1ZIXjTrnh8HYE2PTqezcnM+2a5r08QK0lz+OS06Xev3+96xgsFV2edzy/sz02c+85Z5gxZSF1vuefYn2cmXaQwIFlCgVBoOOeokIhMQbPMZ421Q4L0wPMDHXVSxvjdlfQpLVuuXrFuOkPR2GgZkyhsXRsD5VndKb/YpTXOJhIBxzAn55qYTtS76ya8Q/ludDZL2km+TQGZ0Q4K+ixDUhmrKC6z3dgTO6yTwZv7vJGuh07HGyGsD1IDexxyV3zqPrwwA46vWA35tGwXxfejCMKQS6GYhII0y3uzyxmk/Pelskp4pORSuOIu6sSpoYz5ftxw1e+1HkAuABVCoFWOhck9vnaoDe4dj49WzJdHrAU0UwdCN5GG1cmET/AF4KY0QAAC5U3vMLhAnQJRWCNGpFAHcxHhvjCAb8HrJsbkn1a+lbAq4euQ7QJgwm0Firvk8Jq+iCrTd+W6Z5e9sRoxNBGCQNQxUjjMWNU8VJUgIOkgQgbmA1Ebm8Vox5lzYDjMlc1pjYIVW9Qx3e3t4z72uECzt7cxkYB7OjaR77mW+3ymFAk+nT3AtgkCjbUMrCLqMpxabEH5a8VMBOX4yl5jzOgJlWMs6lL5wioXadBICxLqYPR4NBY3nTSA3948eaMaC98Iz2H+CIwI+8ZArfazZbEDoiDeIGxhKOj4n+lgFGEIbC4mVGVDWpzutG1LccU0g2PB/DN7Bo8w8UuVmCObmOBdxHWsTQit+Xl9fV7PaDUjINcDa9T8vPIIg7qbAnRvigDDBjZpnTw2E2xNgL8hfW3ZsPQPiQe2z//S9989X/lNYVeDfjUu9XzQV7UniJIircRi3D07HN9792vjWxYNxenUYv3v62bi9jTxldJTHivC0yuRlFakYaOGe5DzKM4jvRWdBO3l2J5lSdFjvICE5SPX9mxSaraevndOcR1RWuTXvR49zDzjrmev+T3tl0mFVkOg/2vlrDkT33rcLqOgMQDd9nipAKlZ8qZrUqtcm1whAA/I+32cHxatR+sqr4jHJtfi+ar/UB8oIPOeUaSmVIFvJ+E57Pnc5ONLtkikCnY+HNcgVLu+j041SZLbrV2bYJDMxVPD9fM9d9VNLYLnT9BuhU7bi4pyVZ53XMyypecZ+Q+9ZcWDil+YF8WY8B6kZGF1ntuNFknN7uCMEof+SAAAgAElEQVQBe1r0kKWtn2D2xhgePHhYhWYhs339V37akzMxrsAWKHaYi5OqcpeFF5AtdKgFkJPVPTGfeR0mRolER842BQxL75OJs+MxPXOJhfqYEbTpoAXoEtfyblAJCY9aKOKLswuAKZ7bWiFSEnCpBgoyYEUQTleuqjcbBCJi+3wmw5mbg3kJ5HKYasiplzH79cj5CChlb6kT5JyBIOBFQV7a3Py11jktPHiavFO357W5e3klenWU1v644FsFKc51CyLkYctTkr2Hld17of3intIi0MHc8Tyc7NBWShVtCAiJEZVYS8VzYE4PxsnAvMBdykCdBIED5v25clqiGheFHFgDAmeeuFGGdE5D3gcoxQKw5ipv4drKr9aUQgnAb847KavE5tqnLEg8kCooLJNSS3jKgjfAw2PwLi7OUzhEK5G0IDdhltU7SGFsxhIEhiodaZVmJfHdiOxDEGy5XZlk28nPoBvk0Ak0eN6s5zNKHJYgpDG1B+SSdyCNJ2GPvQYdArx5m5LIqwPId2C8KpiOMog2Vw+83794DOxElllUdX6gjr1rMIeAiY8DZHwcpzn847g+vRtfXr8a1xdjfO2dt8cbQbcvb8bLl6/G2elFA082JZVF7goKIWmumdGb9kUGjA4Dxxr1XMvws+OmpBA34KsXsRXc4uWqPTTP7X3Aaf3c11Zj0E9XpHvgaz0iq6MrkBUOznA/gf0GvMx0MO0f80flkUtjguufjgHCtaqSlFdUlnSGmhrIgZbLyk4c0OkPAGblzCDISNoXz9PzV4AAO1teG/evqRLVRB88vVmsE9W44DGKWvzOQiJVaCo8KZ52nszfo3K79h1zbZ7F07svpIxtWv2VG06/eRmfLS9TRssJUFE4thap7iUweADUlMvf+bMtu8JQLd8qrXs4OcIxkaAyqno5L8+tk47Ce4RPGSmriAPmF/dFhXBsSrRi0T85DLSG9bmwi3BChk+ZG13OShq6dIRk/pCtdWKvD3/80zxrdUWg8JG0Z8JfHCX27vPrMJMwrgtGWP23TBx017aEgNzTabmIWIPErDrGbXr31ZQ9oIhabTxJ1ZPhi+iDGDyXDtUyEmQucODeQsXY5eVFNpzFWrWycSGUILKKBmY/BuZAe45u22hiG2Xbz758hjFQPDh4dkG7P0bujoBsufEL6jaD5Tl4YmCuQXXuZ7HIrNcQ0sv9wxcxtiD++DDzcbwTN/OecvwsNAKIgEJpIKL1U7NqMBrYH9d6w1vQBZpMugKXVdQKK4pkaEAsrnZXHEXvFlJPH9UJgXhU+ZoiY3opP4NiKKbM/KhuCSFRpBywygWbPH2YqfOegB08yV6gUNKDc9d9GEO2elGVczIHhTsBnM7pxDMF2mjJca/j82hfENdAOLdHq9e7uK28DU77+V4pN3oR9E5vQqr5CWAAJ1KxWGgegnENi7a62uMFpSHMygc7UpFeowutv4D9tokyniRv1goqHPyk95+V39P+kdeDRqJnXKiLaAp8c309Lo5n8IrS2CODgVeMD8vwoH/O9wcjpHeZZ2mmsVEVm7Nl73ywyi7/G73nm+8zb1lAjg/RekhRtcTpt8zy1PhGHqylQEN36j5PLXG5mMUlSSDKt2SxFB/QhTnBr/C9SAava9BgWRRMeUNFLYAyyRDJ8ym6YPfF95Uewl1Kw1MnG8n73G0sADzyRvAEGLaKEvJrlS3m5vSRigCZsycSMiXgIcDN+XnkUIahqplQtlhGSh3YbgQIHY3VK5klHMBxelrQ/XpK4eP0o03bQJPD2l4JbiqvDnwsAwl7Sl3B+NladFj8WYTJOUjXRAHjWegyeLe0Lh31aHrNtAeCRugK6GvJMYV88QmP6qyOC3Ae4Rg16Ki4dc6RE74s5TKDYdujCxZRZLFiXPWTf/5BrqYLUogFoD4HeFp1hM5nS683TonerSHCSoz8j/BuOZCrd9p7ilHNcVmMbcJDJIC2IlxslRQ2lc6OAGvKp2pFuErpxVNXa+u2jHlBYES15s1NVOZ12E7rsxJuukhZhUTSY/7bVtQFgtcB3r4XSbY2Fxdi675IcaTVteaGcH9DWRzYLqTC0qak9hN2oU9KhVN4Rj+veFcUDcQ8AZ4UesQdDZZkWpgyVUGEsXK5wvN2emYnzwGeW8yGxSrBMgOgjajefABDAsYH/iH8LmGh9U/hyPegeM0EkPLXLAcv78tcBjM/dooVVoXlNNS/e8V2g5iJ7sT3VP4VmpBhQCMYXzsYI9IrxQfFEZZ50JDCck1ry70bMayTOATKZQhCXuRaT2BWXrI5mb7AQYVeer09XDJvaBudfnzazE8Usffk3c781gqx3yNOcM/DWgknQAo5CA/YsuopsxhWCrnIqITWXPzr44k9yH2gqVeOVNKiDKfOq1E+bI9+BVQNSue8Uq5kegZwj3lEiYYXWw8hXQw4X7gH3u77LORfpg5Y2xSNGh4sPlNuxnwB1906BuDFyJ+jn8e83jBuTt1w6/SsSmUQHK73y+PCDxzIn2HCCyhCOs/J2dk4ZjNuyJVakxQMhDA8Q7liVVN+MF5YqpZSOPxPlw8uxs3NtRXhQc50KJb3Co1YyFFgzAEEB1eV+XgO0jvE+6Avk2dcj2wFmSdGtF6b7qEOKxliB8d3jM44jO/WJ6CZStw2VKD38ScjGBkoi/Yz2q9a006BwjR4RTalF736/DwKQJ7OnF72coxRnaH4IFPR6PApuVxnTzFFguuQfVh5JjVkPIC2A8dVD/jaxXV3h7tsyh/Pev78OfTfBxFaVdjLAZ155FxgwmIQIc7sXEhdllJMJhAjibeYo3dpUqM+Dojc2UvW6nbrPavJW3uNFgYKDWFDpMDREiFKhNtD5WCph6k8H3wStgRc4K5gZgEW71iLFLzFiMYhBt9X4lvQt2fp6LM90CciSMbNI1gCwc+5EcofuA+4Cyz595EfJcUT7RNElMo5gEOulavEUvazU5iTggJiNywYKL8kaoET9iWCwKRlSs/SSvzYO13jXq1ZsE3rpMosUAYv1L6qBa7OIU10PnuvJW5tvAp5nyXgb5rDXuM91UdwxlIt8Gs8AgoCO1JS/dyJC5m/V4qfR6W1RwpW7B0B6x4dxr0KHTa4d2CzqnEqL2Z2QUZA2WJJAb6lPKKtQ1a4Zl5JSxcHpxi/+LwBoUCaC3oYMUxLr6T/7kEpunB5sGdxu5zL2rDyhmD88bdyh9M7FedKmqLqtfTQnpRx75+8Q3lzhKdyLTBHhT5Fo5UDo9y3AHMmFjB3elArHEf+ZlGJeBNzxrrCCIuKb2RJOniud8vLm21Toq8dwf1SaAB5utrMs2L3tXU5L/m3ysqUs5l7NoerW/5hDn2STINH5ehrnuVFIkk2oBQvzTtftBURIcodz3PV+API6ZQRz5cFTWNNcQJH64Yk02wI3zI4aACOXKtsrC4IWlhEI2IuF5fnSTNZeU+cmwZ8RU6aVyX3lcO1ezA8mQH5Y8qRSylFpwXzmRePnNAH2pjg3tWJUHKIjB4rIYik0iWXQe0A8Gcin8/BOXgFZ23LSxl51wguxRywVmqfpj1PWrf80pCFZ9WpIcafx7Gw+M2dBHIgaG2ZMhVH6yXGaRoq/kmhh84XMK6VE+j5dZ5C0rnbK49M2Ii0k179W4TJT376/kfZENhRNG5Cmas2x5UfFqiPqEBSf/dRK6ZMtKtGo5hoAhzOuQgdXyzhFVSp1OQj8ZtVqJFftf9POWDNSD7+SkZOooc9kIyo3lhs+FibTkaN+YTijZ520RIlhSdDaXDH9njgNsWGzG5TuNQdKLqFurdR656sc27CmL0H/qxC8wTp8jjl6Q5ZzBIVyBLCAku0QNTJOtan8j4gMKc8uZvIk6OytsNijqNbg+Qa5Xt4BiqVlwO+KNVWEr4EQCgb9HMCMPb161DZFvAqiKI+eRLE2hcpTYQiKIQk0KgAq20OW0HkLvNkCY0jhGknjxOgMIezvb6TGqNAAi1gfHOSukCDaLfaboSGkscwK6P4XI2bvQp9NcIDMeeZEQAqh9XudXrs+WEPQUcAAhKo86wif07NWP3UAR79ZRdXftlUuDF7OlFFvIEHU/rDTNsC7rS8zcoGIKzFmmjIjbEGkkhmnmVeyy+Fex14CpCA93DYvcK0sf4oBKCHi01mJQ9TJt7ptIoGgXq/K8jMDTMvtK4B6EEw1NelQ3RNFQ46NAaXNSlXIle51pCFN6IVM2Gdr1Qks/LaNB6jg/s+11pmBd9hGxVyGaBrN/qAoBW8idNOMtSq5toEvwLknjtY+w5XTXtvzLEAeRahZhkpDfYV8pv0AltwhVL3wvrkLT7LjdcuitC+EchUHriOMlVemE69MmcF92s5dKAg96RfouoyznfNXPc1hWXrsHE56nzQunOrk7BHSJnKuTIFxkF8vD9SjV5dvcxiySjwAr1iGzzFAXsfkaHTcTjeUonBZ6YkDy9ZJMzAyUThfIjrYr7ELjkOy/EXTYmnvTgEhjEKYXIPySuZOwkPlPUL5IggiEyGuudaurflTPPBvJbS+2XQxfsjR25N1k5QJc+IcUgSpkKZlvAdDw6Zq/Q04Zr0vkRTvnLxdvVbWVY7iKwIwy0/Ajkp80fReZvnfZojdZwgszj/teKhcHMhgit45AbDkVOyZudByaKDLwMM229Z80/gkt5D1Mhdmkue94TSHqiTwHXBtadoXKFsfk9LEFZLEqH2U4nudpRI7U+2jVHYtCvqMtbP5NhgCpxnm7AdYj7pFcIHYI1AQDKhTJj2bKJYhp487b1CNuYBXY0KzLM3F98TMC6gf92XNVzQHnfmyhG3FMipcEx7B53hy0rN9WhQ0cPgeuwYIxqbfjp4ys8YmpxyUrPqWV5McEJYiPoXGVgSOvm8XGAl/s6J3k6LK13O/pYdj1yFkpGzBFkBQZnFKOA2CDFrC5DvWXIH01CqvCPQjYNMzc0V0SxGQFN4jnk+KBPaq9fXbZ/fIBL01MUS20Rot6o7303gIVmBQlwNztULC6AdoZXVKNT4fb7xuwxZHfckJQe5rfSGdc3aK7Qjcgv8NYhRD4qtLkjgyTnVHphHzvdFoN3ll79/S2f4tmh/6VzQ92p/NK82hnzdUsnSU6/845LnWbnZvJJ6zPKydeqOn6c9jb0M4AbPLTcNkMdNU1sdyUaOLZWJTtLhs6pxsNZDEY6QxfQEp1xtXZN7L+1esheGqqc0rboEciGexBAwfDz0ANYPynKBCsZVFjm2x5MCHtxYHJORU0YkR3vka4eWOzD8nYdxbXFERzyiY4GHKM1Ykh4Kp8Ubj97I50YoP/ltahjMdBjy+yxngG9AS3R8WaEc5Bjz/3ikV64Fu1/ASwyAnHmmylemxtOcknaTAdpkVhNxPQLrqGAHvYYfRbGDMKIkQubJ9IPWkJsGBSuXeTWcNfITtNIgLAHADdNX3hGuV2d0Trlz3+iiFvIN4fC1d98dn33+2Xh5dQWgCA01Tk49kVM5HrK7oU5kTdXiuRt8sWgnBW5eqfVUiVLCORAwRClfrU0SQgO5VXlsQMYStqlnLlV+K2O6sJmYg4nx0J2duZdzAdfseiHuwrOWuwqvQvyLY7qQc4d+OQ6u8orMJ1AHalblZkhaAsnDZqBAVNbS6pIHLrvbm/hmi5EI7SaA1FFndUmHIuWm9/DUa4GchRv1uBmygM6SlQk0nAELKNXNErJeT+aGRj/dgXP5R1UgpHMaGSoQOIZCilBB+bh5vqGMGAJq7q2tYnvVDAHD0xNW6ezhbNomGK/3TZRWHtf271LiUFhp5ysvkTS4V4nbClYJ9/IS+zPNiCrp12HW4npzSYheSrlTEd0HKCJ0E8+JSr/Vc6rZO33JgJDC0b5W5aMAEK125dt6JbTz0h6Y88hCy5kZuImP+lmeazl7gCWX3ZCgi6HDWSaLckzy9kgWEarLM5G7RBAFr/XWqzDJM/zhBDWB/uULQA0BNMp+vRPdFNpoznfLg1JeZb+/QW7kL8FbA0mF9+AEErwPOkTAaAUiq7yFKIRWznVj9MoLxxQfVXEGwD3BlE+cmly9Ryt9oXSNATADcjKe8Chpe/xVICtT99DwNkLGOomFF3GIatIdn0K3QtZviyVXMO3yFKhBIQWc3118IhBVYf05fxNb0GFmzag7OHDteLQmxo+3P7h8ML71rW/l/j579mw8f/Hc8gxxDVrXtAe/aDgFB0BRGl4aBueeBgALHACoQVPqSsEaJNAR5z9LWUhH8ZZ4ctp+4hzQc/9LGgwg5ww1MwzDp3KwYOeZaEolJcXGA4FTMPEhSe6617xrKlDQ5uVhtFqQurdbcmgvJCTEPN5lGXOIMClBFBcrfTP1fCpUEZ7i7tnqBEfv6AiQIrxKqhVjYfnLsaRwA59Zyc0MT8jxBCXfeQQi9DWn4HVgzq0dF/ZiSP/MhXN+r813qyUlBmYqsO3u/Z4nBZoW5SQKP86YM4OQEEBrg1eFb+DN40HsdWYouYCWoJxtaWm2DTCHrFE9wLHeZa8eHFxeBIZb2ei5LEo2Z3RFLWtfFh9wbKQHtGWt6/35YGAqCFU5p9eJOogmETxnBHwMxRZPMG3BPUa1rBa+xJjkTXKW1xqYN804LoGmPceVs/C6Nw6Vhx1k3InbmgOcq9aQtFTZrHjl7VBOIAQueYXhxnx+WsoKNcAPQArE9SmAFSadvWmqfFZeFObJvn2lnyYRNxUmtZxroOuKt3kGVdarkm7ZKC+h1ozvtBZLqeRAkEWTkmP6KUPPuwOsfK0xCyzOtNJzdaPQPZiYwxo1mMOvq0Gpd6jbYE6Bz8gWOFmlLWDdtFnKjTI3ZRwfRofFrF5M1uNa5F9r//EuXDQXgGAFWx7O+5BVncyRAlBmCGwxjGfcSMWrI5WUPM/zPxH+U6I7mbvkHWI18X3nchm1ZMsuhEDzmswpLphYMi0+qbYh1mYGT2pnRRtK6gLQBmalBLDNlEZRJ1qkLgh66OhSGoRdRsP173VXprCDC9FMABb0aTAHRW4YWnUI+vrG04axDgA8jL68c8xJtjPGc/o6+HbaR8zDe9DKbnUvpPggHADiJRzjRZDNwWIes0FRIJ7XTjqTIdTwsoWuyP6opgch6yg0M2pJOtv4SBvIKVzrsqnlAnP6IBhAO/F4B3JxcQw6rJJmrGZY3BetOGzhM5/PkvgYz84rqXv3QIcElAOXQvgcnCeErgSxC3gyb68VXREPFRs8eo3w4xlIRh3Z3DRbaWTOUltr3loD+zFXrDajzKGcLaKeLaE9ibbOSX+v+RtaT1kye/dpfSUAu9FkE1opBVKDN6P0PVOZf8xJCdLhqThP8Hubh4iHNRmCNwVZhNTDypq8b/TqpacOHf0UbkjvQWqLsMyUAN9WMvrEzconrovcuXjdVnGRZkNYWfuKlQ6RsyhNs1WKtf7ki5h/zPnx48fj5YtX4/r6Bscynala03ZVgCTd98VuluPVoToT+ZWeUEc92SPX3CbsscJyWiPxNwRrexI8kbrDzvJqrF6xKayR6Qpbj84e6ICXMPZK4IZVeurfZQlCyKGUFaqQEoCeOQqnzA/lujkwRzisUyG2sqE9KRLSfk3KOi/QquTD9nI1P8+SqOYpP00dqo5auwZJnXM3GRUE+i4PfV31Xs8PlRflPgBWfO3e1iXE/DqjsMB/ytMIw68hNwKltRcdlYs65mtOPh5vblw5xOX3A/CDjMaexOk+ksctf7bwIHXHBKT4pGUNEmNwj8rzVeG6vgeGCGSRpVdWsVLqSlqd2cTdoi2YbytZqZwY48XZ6bi9QX6WjC5cDT52A1z7CxkOI2fmOSIlK6gq2ooWN9EkvkL3MqowOuRUNn3qOncsaN0LC5AvMQYVI4k25pxSeSHVkmPVd0Vj5s2b6dmLA+Z+dKtuzWcxcjN/53TCE5/MU+x0Kf5awapkQwFXoyfkb4M+Hz18mGcmhy7UPcALTQ2ZZlLgqxv1az/28jTLIWLH8O3xfQG5eNijR48SzESndnjxuqAhB2UWdm0E+20B4wVhMX6/uJ8nZrZwhiamAa+FxnoPHAat3J0wXCgFsMir2Ookz0CEZqkjOWaigkcl5q0FBYpmW4CKinl4jAe9c020cVIGcpEKOCbT20bcB9hqru69ZM7Gqnh8P+5jEn0OoeOK3rw6mgPXV8z7eg9AWAVn4/wCgP/6OloHKNVSRQ9zdR2IGiGJhAWywDnIi/OLdOurOEFWTYRwlbC6MpXE5UqXWpvteQRsDm15ES0Yy3ewJMNDJIcsPdyiyg9zoZCgJ2vdg6Sl7DkUXt5tvuUssIs7kk5zr+Ul5Vc5Rxfk9t5mbIUV5XmOFYgcoHxajR0KxIXKeswZr00FgQKiPSAHkll50qs9O5g6tZappZa3yA+45+p6GdjO4jrw8nHsyYUWp8URzDkue3nzhp5XW+jgQRVJad42/wAE7IXpPtROku5iJ7zwGJVRBVoF0PaU3Mr/e7LC+WMFuus+rfeXgpHHgFXuqaYt3z8pIlqmKPfGwWqAYYs6hJILuTqNXU28Pf0kweJO6DXWe+1dZjlVvmla4y7s6arnBjcAT16ElqY5ZWz28guvm52QA8dye5sKiGY0oStT225hTqo88isfK11i5Z0suCNVmKuwdVvnnt4H4Le8uOZJFtVVOLSBCz2ilBNuSKHJ/zy2HgOS0fI4r6o057V05DgvSDZPYMe8u/Ic9t66Udc6BuNWDnIb4U7X7Q/0jPY9Se1wa+97yDk3pGVUqMgoTjrSZ5MMsj80yhrtgoO0psIKzjf37Xl8ngUqfkRXeOJQoUkrP1tzuEeuhdZaQVjjjS78TPqrXBsCqT0wUipMCozXSkm3UqY6Whh5+0yeq0bcp3AmgBxUuwtKBbsdQLhiVEhhivkVzm7YqdMF3AsFWQ3wssdkq8Be10IK6nWMO1lNO7kK8YwMF7N6K+azgrRSb1pbd12z2a0Tp4g6mkvGul5fX2EZVZTDyGlSCx2gxcwJRvR5h3ZlONSaJT3Ag4rvaPktxkQJhp5E/oY1w4uKRuS9qwi7nqlQnu7bWr6zh6hF0/7eQOB0V3MXJLCEQUKSjh2G1JmN7pGrd7AYBHShbF73JIq2WTUK66q8CFgiE8rWhmalgVmcgar3/hUQJtCUNsIKqUlPjOGsjpzRfggidQAObxDP6Tp5nkW3e6DEx3Yfv0iwuwygn4L86cUfe3vcYBhj6KIMt9hnz2l7Qlpp1mpXrur2uw4vSw7cN8c2RvqKdY18Tfz6da2mZyXA6rFWg+4ENt2ktelzPs/E5Zc/N9cnk/S7klgdCnCdwtIM+qGyYvJgJXVNZ1Aj5aEVOWjf9YOPZxYXMLgCxEFHWAcFUCRy2xRao2mZZ44z3BchxogOnEVvsTJUZgiTY+HzIC8TAeUneOcadehCAPfI/W36QHPbuy5De6q0rIGqQC/Gb3nllB/3vRtrywJI7pHgYBm86TTcyg7R+0y72EPnBb9unU/LeHNMWIV9vdWMQtwDsF7/GMamttg4jBLP7HjpXWY6bWmcvd8zoM45mx7Tcx48eJD0Gj1lXwfcXB7EdekVDCC3IkEtkOLmHufwQa4TUe5LLgi1enU79grUGe4XLAJBt5UPod5KVZ3nV6HkQjRrLHnGKZhdpw/Rg5IMNzPq3ZK8XWcXlrLVGIwxvSlwVYp1mAjsj5Yl8vbtCdM9Qbo3P1/3PQC4Atq43gmwz3xFwm1ZB2b9ab3LPlGPKmlXC69lY8OLy9yw29vr8jgWwJe7P+9VcrCA1ZL/SGZHjsykrorgO77BlWWzWwAVA2t+O4Hc3kcK6YEp9EwiTILdOczgVh+tdEeuBX75tnT3Y1xSTqDvrgabxTyuzcISVSzxlXqNwvoJxquqc2PnMezh+TryfDVQndakeG7OScM1Wluqm3uMBVUlg+bCeuUbpgZLlSKOLwvHi1Yxd5crsQch4CJk4acu7CnoVV4UPU/eHrQbUNLxvA5eiKK8LFn+7Y3re7bV6fGdQmEpD80QmgS8FE5UTVoj8qYXLtHCn+u++d+6d32P1mG9dk8xSrHWz6lIAXSUXjdTzyV/V/ZdjWaP6pRnTnQw591Jb5xfqDH13MZGurBAYYYJEUrslJPen/WoqNYrnAs9Yg0EBbnoQEiaXsKHOkHFjn4q+5FeewHhFVjHQJGrqt5hs97zPRP4kEf+Pv3X+6sTRuZnAnSe0jkT6SB9hCYCxfBIKiKF9AoYxFjvZs6aj4ziAnIyUpMT2MoERs9Kl74m2I/75FMD8sZA7alrg8BlB8Io7QCQE0rhZkq3nFJ75PI3z80rcd5OrBRdhiFWWUSxWXJfhQ+OZfJ3Pkf3e8W0r7U7zfZ4OT/72fsfAXcvORRVeWlFI4WemeciK8KZ2oVFMCMqSgGeksGWMsNZb6PowYWJmIcwDJUyZKi5WgxEEO1HBOQyXYuH2ufCsY9bPF8tUeK5cWTOgi1tPajctUZBnGqum2ER9pFh8rvWUdZi9sSJUmcmVup6rXlc51U7e8pI1657tDKWE0LlxslqZTIrmljq+BDulpiIwgdWG8KQOXvRBoGt5nBxcZn46vZw3bkbmVMS1m3ku3XpeooDJf5XFWGASlqp5Q3sY3baokIVUFfr8Ui1VAZbAXi/spMXxQFLAA8Cs5y2mmzOVuRJgn0K9yxkAQDMdS7eoYdGOT4kbgdyfq5v52sVdElBenu4Zad0vQ/vKsFKoKn9V1+zBvgWOqU3EzTPXJsl0VbNdDUKCRwX3vi9LV+/NsEbx4dqNu2JLHZTMVzWFk7y0KpwgQLWZJIOf18F4Zqu4Ep4qyQ4dobEZS1n3V21UkIIWe8J3n348FGCyBcvnlc/q6aD5MyaXAGaBHCoWNMVq5ESY//GN74x3nnryfh//vIvq7mwy+KSt/cT9JQz5XP2e+83dLYPnp4hi4IyVPIeiqpTTeoeKsG5MMGLcgiU2VJEACX3gnUN9awK8QJIwEvDz9wAACAASURBVIvS440hBTh788njTO3IfFV68B8+fJDHULkXBY/zFAfpvCiwCq5XX00ZLtbQlyBOe9M/ASbydAOG3nJOGRLGWGUjQnZ17nUuYV6xPUFJ+6V1lHGkVhxahS2wlAcv0pu6k8Ckc5jakqkikeNFT6e4btaDXHuGMSXHvL9j5E/m52zmjtA1wHF6/qp4SRWvDYhaXs081NEMT93Qikkfaz25zkuroVzuarzchqwMU+3FajgmzjDR7+AzR7CkAMRnK73HvCoVWFjDn4kHTcyXOtn6pPqeuee5ZEx5HrmeAnJ6qj8sNjsO2Q3FMqHCTLtph+naabyEfEwSupN5FvuekxI6/kwyMogYncXTw8UjLoIxruWCFLiLsPBJW/VQfpxo5jPMVpZII7vcGyCoxcp+cS3YYZ/wgF5uaAFNuEnAvHynAGN1vt4LUHE/y1dBgVAeFwmExTLP/kzZC24OFftGJ0HpPp51erxF08fUX5xDAQ2uj46DzmokJpFmEUha5w1eo+Ahxn19c5Xz7pPvYlio1MqtVzJxCmIUpDgT59GBqPvC91kY131FaGnU2voRaTozF3wxh0SdwTI4G6daTN47itI80kWmJXJ6qu8TxbG3BkgFkevSVdDN5Cov9/5L9PrlIOkNIlheBYUEo1qxtDqQKbMKExdSLhBZlMNcV8kNCF2GMDg3dafXHETDrWixtg3kPDeFOUbFa21oIfxrylOyoDylzLWSSosmwGdoLBzH0LRykVeshfYKTtyo2VqwpI0SxKUKWVXP8JZCRfk1QhZxvnK0Hrm9jYKeuQ8k3tm0jHwZNp2t5Hf0t3IZ6Twaye8hx7T2Tg8CB/GdG61/a2pEFZ+tKR1z3ti6ThP4SxkBA6rSRkizLR+4QyQudLxoRV16QG6qqihX6N+ATTuq8311OD2NbKrt8uJGz8lY73feeWt89fxLFKqlNQH+gFcY/Oa8OacIgP9zxOV57DYj4rg8gmrTIgO6KB0PDLXGekY1fT5wDd0x7aSbOXegf+oLSR0P2S3nBPeRR1Z0jh/1qocxqup3e+xTGvqljFkIlZ0lBABVyDeDrdT1bJrvrWQk12EIIpEq/jfTlLLpL8v5K82kDx7oPdkCOwdLoskVtIq27vsJAK0q43YVuzHgzyw9nvKxn+r8OMtqGRgtj0ufsjo1/u7nIoy+9zy9TTox1hhN8LeeP8cbjjOy2MHj5rJUlSuAxHQo/ySuBGdyv4JxSykvSfpyKfqm6doZRBDr7ZwRmueYsTN63ivPjDxhq7t3Opam3cEpFAk1cgEUF0/0jKoXdBGXqVTRfmmPJeExkVCFzhz8aY4SwBJKlCjddy3GkJVFXcFSCkrtQszNK1Cb13h+lVkKfobqxnowBdkVXgJacyhWRJTgZ2nLIWshOmTH3gSQS7BKj17cm3VZq5eXVpsqtiqpjsnUJ8ewJDvpVvJJ1xcor4IA5fAAIVQ+nZfWZ6NIjgXObDJTAyM8l4DdwuQpmM7OsgjjmCDQmVaMNjMy5Qf1mUkEgoNosRICHx6aXqPcUba/6ZCunu3iiryXXoy2kjzkIH7De2D8pdiZvGoAZg2ocV0nEJcaHuMI7yqM99RSrBBsL+W616DRElE9AX6YSvb0JCuADzfH8fLlC4aZfM3k3fOxbUW3g7hV+LmQbDmk5+FbAbL5yXNYvK7RYuaLwsBsz5SiDwIT8gIJKLTMk0GOXlqzbS4gss0JrblZa5RKzC+DaT8ft4tb2tgsWZz2U5/RrHzhooDFC+H7inAcW3wsCnAChhVzVDsWGRQVa4HiSj6QHJanrI9+qv2KaIEVkPm+R+5aefEmYAl+2cgRMLYZ/aTzrMSPKNKccuD313hO7bnKA7ZQ8qrvkp7y/9XxgfI3lT1gq0Kpx1MCramxL4rGlO8mvs3nxpwz0nPP6SQLC0k2xMdpuE951N1KSXmK0J/doLwjC3RHaF47ofZJkpn+nI1uXLWus9Z6D+jFd8rxD1CvKlaKXQufcgQtMPWyjq7ZuJyG8/iutlVK9wdscUMrHB7CVIE5pny83LIGr5WbXz0Xw0umPEVdJ/toL/WFMuynbAjsTFujrbBqI2kAPTaGdY8PicoRNI4zotVjHqW9z+J2hNn7en9WtAeJEEdlkspTl4TH/KIM6W3bJIC4dYj51j2a5fXuYs4hqNq126P6puZ5s+7xU98f5W4tOQUlrAmGS+alHKM73jxKsCjofufFLgwkCFYhszKKE8rKHGtoeo9x8FmvTwJ5AskIrcYRNdc3EVq9o0taAYMFyGlC5Y2h4OSJLfkeFspAUMyVjK7s8lFLB/N5bkrop9LojMBxcR45i91RvMmS7UDadZV0pbBeW82gDQkVrA9AfXkjLK9EFbdktyo2gKeXG6sk6DwWqbUh9pteZM95jHVKb4O60t9fTEOVUOOl1KJgQygRnsx4nkKLa4W2jSON7GiO6zktLXhtGXDNojQ6Ezy28JjH8dzdHsftTVSbzzly8llozNqDLUDYF/rrq7Vn/vmq1Htfp6v4Bw0oAvq81nhzr9VCGr/i8cXCToModC6NVb0x71k8W5PsqcbZagM1Vx2XMTiFb5SEP1/b9GBRE/cmbWBmr8sKoH38GyNyEkwEJtZ7zL3ppQPYpsjfI7rLOCuBgr+rAYEkhjigf7rR4b/rPRWyr9MYZkoqACydka+CcQZd00ai7uxne77qlkLhzQrgel6eoQOPOpQjQrIkYSnFDjM8GLHTsV9mMJDPwZ8zfW0NDEbO3Y1ccnvhi9KVLZM1142+eg04c95sWm+v1x7vrs9XM2fXeXv8jRSkNui9pdES8ZxSF2YalczDGk/ebeW/DbTP2RoOM0ZxGoEnuSvjW55KkuLnCnxxRJf9ayDVVXErU/qZoXHryhj629XB+o49QbWWoOvZAeLiv8g1u48Jexzy6MxMkrYCozXacM31MNB6BJsogaeQ0OziFAFQlZcchFWjiiAyC9WlwqZ7a5WfZXy0QWwJRANy67y1mcWUpizSS0qC8DyiFDfMybu8vMw2MyL6WJNY46+++mqTr7NvGY0Rzwir7+Wrl9XPDJYkZNBmj9m3TcI4e8GdY33Te2Rn0QaQ69wAJd26UUDBTCE60xd7JKVs8YrR47i4OB83N8ifwX43Q2doxjy1Eh4yBLC/mhcafMLbxxARlW+FmKlLpgOySV9qUVPvD8UUp2REGEJeWi+osZwIpwXRlAsDrXv+ZHgMc6X3l0ATHkF41XSeq4DdJK5TW/ColzRwdMg7fbDMoWkekvePuTJ8GEhUoBOeUuQYdk6dh+69BlL98oo3tNYqXFg883tAIoHTTo7LKps28s5AFX06lBfdPzDnkd61NjnqORma2irQ9H5EBxJrfeTzWwEr9n3uY4mw+Hrec4P/ppXmHR0xNoFD8pHvDwwrP9Wgc8GU4QX6c8AwF4Dsz0FHt/XKy3spntNz0dXC58N3ZQh7TqCPd+15dlzu7u2t6GKm+X62ZL5A0Hq95AIde8zlazqY+VX7INsPckyyKOV5erwZouURiRnqZ3PiohHCx6ZryrN0tXjbHOlo8V/LRAfJKS7k7WUbnVoTYqppLlYggn2W5OuVjOfvORN8T7XnbVTPAG6WK6/3jsa1fb62QBTukeMC0cWZT+G4YfTCvQamx5yOnE871A1UEGsBuj3N6GXPz4x3w02TN88MZPN98XWQPvrnYdaTD/7ow2OHctrTICHvwq9QJ13He4hbCxbDj+aprsxXD5CjWDhstsQf9wdgEMjYIFETzCnQ8rBtupQ9DGLJxxq38sxu726mTu5YqK1VhV0C0FPunJ5FTABrZ7HYtQYOqhows9J1RwghFwUgRkJqBUdOnJXPZwrFBVeNNRrbRu7j7W0SfaxX/B3VgZ999lmutwvgfSB3Ms7OoxniMQ831uHvAgVipuleoxunr1jWGMMh+lNRmKANh4VBrfFvhgQVurVkdRdK2qf20IrJcBIAhJYAhCo8IejWNdO+d5d4MRN2CALAWhQoxydPOWHz42pZ0Iqx1xhK6eGDB+OcBkt6n/lPvctg+RmPUom6t9DXW0AO3guAAIVs4EpqjxxAk0AawivNB3G7C1d5FbSm8d1eKBDNgN0L53QPxYe173FDGend3cPLTpewFkSrTJmFZufk6vmSDc6L65qtQLnVksWp+WGqLuXLZrS1FY1kVZ6NKlC/hAPTjKmirG20wOejcYRHORQ9ng/hLj5e5Yruj/1FqK2B1mbtlLguYBHHvy3aZPVmxLvVjLnfvaWFCTCouGx5/gwqQK+RoiFa8DNugTv7Pb5n94G1dS0necG3uDzFKQA4nq1P+pgNbum7Tj0CmNeybXVk9xKErAm5546E3M0CRWnkZ+4l8sTd4JeB2OfZMqpAXsf8HJUoSjJHvnpdRGGk1156yAPlUFcrlk6tyBD0Qiv7IH7OY46x11sBAiq4oVNbGkA3f7hORTi4DRU5ABBiB4P50GYZtGIOXL+Cs0kG6KlbpJXfZH6gmlOnLlBbnNb1cV3hFFG44R/QDesDmHLmYL/5miD9/T/64IgcLttwVrpNJKAQ0k4ZsgtCX6RUGzvgDDzYSfP5t/LvrMQ7w0ysdo3xrbkbZgrm6DMunc8FBSKHoMRANavUIiQTZjgrBGMTGJQ8CFPjz/FaSFmVSnpF9YqTq5sgMpK2xczRQBeep32rYiUW6M7uQ7cKnvg7zjqtNdd68x4HblrvBJruYeAcV6tAY8lnWL5brgmVV+azpq4+zRYkei5abOyQvo7NybWWV8e8N5n3hSRm5P4QqYA9oLSW/AJXZtpp6DaG9ZTdqiHpMULefDaWBF/mPMKagvTiXCyUSE8W6AP3pVC19UcLG+a9MKcs8u0yrJshOWabCbCOYx7o/O6776bn+enTp8s+iZe0sACjaBUwKzTRbe61TBLm3eAe+sqr0W+3HGCCA1alDJJWTAIOrxPaLWQkXN2Tw11a5ILGjPOWIUzlHZcgF7D3+eld+mzlkRWU+d/+nFVOOfVuvrOQW1W/M0zaFcx4AmgJ522K99wYzTxibmnxj/GnBL7z5+VlVGVGAUYDgDfeeCM97PrMZSyUYwNOLb3v4bqfHZ1ow8FloQTr/CwH+7OiEuDJ+UTpfObCuYbZRnaQZN92wHRsmq3bRm4a0K89IG86yJtppcceaxF7hAKHQSAXBljnyfq9W7A2RyO28lZGU3sQp72ow+tx3GUZ9Cp+MNASY3z77bfz7FA3njEm8JHvvbxOe3wgo0k8rj1G0RuNOdJqrEV+XmBpJ6JkQAcGwJxqFZ85mFl5WMed7QFu53vtsdNY9qOzU6YmOpgiAy6P2kB1OtHeOLhz3Sr6qzU9GSOMt5j+GfPdus3MDBx3tCQ/AgjHOzXG5OpNVDKB7AfvI7Sq/MoETOUNaUWaxFDJ6n/7YMoZxkGs6NMnXwpnKXaQh0ndwrV4Kh6QYMyNhrQva158Tp8BGg22qi7hmc881TFHUIiRnxAnCuRB2ZlQTsbMUAMtaANZ+n5VGppjrl28O4+UomtpATobxZibMpdCr8/3I7UwHIE+WEp7SkwM4JYnVc7GapEScozvRRLn4cmLZoRnJ+PmJsK0aKqZlZk86swZSBYdrglLHrlWCvnNHlm4prkMaCJVZKd9jp8dQpDyz/N90y16hnYiWWXKo8Gyd1J4EsEUDhgiqT8VDJVeCsHVOKWAhAdkTmKcvD3Z1BShhuhTKGfYbXgdw0qjcr0loI3xhEcu7glvHE5XaT7bCjMARRzK3MfPuMAUDwDSqvwf652VqyyWgKCAtwYsKKXmoav+TPRC8UL+gNLwfxJAMIzmRp/OG8U/ScM6z7aBnN5ny1GvKSNmAT8rP/n7ZLG7DNJzZrAiAdogSHg/r6OhIUWZlEgjreVO94ty+i5FYIaaeNMVf1Lp0ow0DMKgvyjOEv2GNz0qa12ZO/+XN7bOtn0d2OhQ3OuA8LTZ9scEXBafEBgaFaXopdtgf0s/KkAi6zM83WkAuFdcUnuu5u8GJPaA+hbIzQVAAkOdT9X6ZVXk656tf69ydw9QFmA4g+cdrXF0Dio6QNSYqzcn8ni9V6nAmr9jw2+WztNcC7NQi9p7Q/mVHiIZrynBCcYhg8tjqjZFltVynyzbA0STziDo2oYft4n/Gx1q576va3GatNHgvfl/NijWsdRd1k9zlc0C3+EMQmYP6OY+mphlpueWq30RDG04qBrICbim/PnJjz+UbJpCmyn4BWC4s4mX5Okw7V7MTutTxOBMeh+CdSGe53NWMQAAD3IFaBXajOex9RcTuGtvMC9oUKbxwOriocqs4hMSDmCi8ak6Dfe1B6Y2ml4a5Tb4EUilMOAXp16ysCErtZwQAU7pELqn+eDabFInVwToUYPHPP80PZV0S6twIZUO8rxQsTXr4RaKk6SE4OUU4n1ZJs1kT/V5kzcNXikQsjxe6qcFImQzzHymKp4AyE0GV/5I77KIOT5RJuaKjOl5qmpL5MtFBerJSbRNideoGecJjh2KZ7FHIAQvPGeuLWpciU7Q26qMFlALfEkKtym8yjNRw0bLdae0hdFE5RbtDOpIo54XnuW5bACqvRcrgDLjY8q/kXcYjAEsUpADDWBYgSUydQEoBUECZv89ddRXntYcOpqF18x/ZfHLS9wamXZZfVCAZVUI7WFor6TGvHpCpEz1U3JLMmNKMaECrXtIx7Cu6PFljyhfq6RdyW5Zx/TAChiIPrDtC926VLffHcxB5nQagIw20axu85Anrg8wrfAOWsPAXdjeM4Xu8SyF2MGP4mWTtk3nNMKrWCcNqaBhGmBZmQ/LVK18IpVCHh3sxVaJgkLVULxDTUhZwEJkhSJTG+AhhSyJZ+6Fr4SL2zAgYKyNI0vqWZZftXozRUMbZb4oeqe1+66tddU60BiPNU2jEO0D6AkDkWUBxJSH1kfkOSnV+6mDJhDA5Hz0fBN4xkkVsZAXcfzUGFmQlOtcPeqQH4z17ga9SmeRx1XGpWhKXsLSi5ZWtGeAOT+vaWAuQ7pvI4Q+9KP4i/rFm9wv3krty8Z4KSkpTAYeynkp/YkpJDVWUu1aJ7BHL/4+MxW4PAolAcS1ab+E+D98/6fHQrspxeGCSDBmd03WHVsobFBudhSAgm5i7bDMOol8rx2PUUsuISoLRFV9Rpl71gYW1ypYffwEdb5ZKqJA13hV4tl5n3SjJOItdzZbBFlllxRi/EQvoy7ld8L03LkNwVru0wbQcd6zpStQ2MqxhRaBHKtAsZW0fCkYnYlybkulVe2VSqnjBgsJa62jWAH5bYfqvJ/jzIOkLS5CYaH+eL4PGksK3yXsLNDgXRq7ehFJwQ3eTcUohEhlmyH0zK2LfDGci4esZEirk2x+HN5ZB1BggVS2/z9jb9ZsaXZch517b1V1Vw8EQDHIkK2QrRAVwV9g+8kkTQD69XKE9cIX0y+iTBMkJDTRXV1zOTLXWpkr89unGpds1L3nfMMeclg57qSrfn7cH4ckU4TlhQJn3ZPKx8Obc09KK6LWzRESwaUDVKyVzFuFVBn6z5BHN5X2ELqHMiC4QePab1TZlb2IFGnjX98jKPIJltBOz4pVLKTlyqrpFoIVf3tPNuxDyxgoB1w38/HUcBj3e76NlPG1KlNKy4HcCS/5mLUvGzgCO3D8POOgaFSil+PK8SWZfbo9GfDaoMzHtce65QRoveXR9mKZf8qlZeWFwqpnkUvSYb59ppBUGBbf7fnp783DOfaSuSiQ0dmkcgLcPkVIDnm5Hz+GRzm84DBUNkjK51d3VlS1g1c0bHrkbL2Tvplz6XvX8q73D15i0R1Aq58eIl65Rz++NzvsNuirCqTU8WHmiV2AwzLcBYBSPhGcZLV3yNzob8g9wnzlHUMouGWj0jymoelrlCcnUf6mBuE4nliU03SrHOU2DD1HLr2tmZfbfdQ8h3NgCWsjprEOYLNbWF3Col1QxQxg1g+TdA0DZGQvUpsMOGqPfZ1cN6aTYiJiGD7SZzQyctUP+/Y5mRN56XGPaC5lBQ0oyT/sD/g0W2Bx/vu5WbWqAWiCIFArpzYgASXQOFP3qgpQy9oEAqHcAnBaSlJiKV6oKTN0qr51pj3r6CxztzrI6ndAUPUY2ASClSS6Tg0/I28JDSWRt9W5Ak2I2kuED+EljOO3kgDYFbwIhKDIGV0CCJYV82Wk1OT0oSRzC+akcPIz5jH6uvp8hToSg2SCA4DIPES9D4yGQJ/JzVrb8BrF73kIvHeffvyURRLxX4DheRRZ988RjbjijfDq82fPM4SodZr0t2Zu1adFJxWKbyDQFhsWqdcSh9enpabGmt7Hje5NCMtGbNmtiTmT5XGsps0CZ/hX4VJvIXLZP1UxEVD7M/P0kwKSM/Q1FbaANzx5M2mdvEaXfrc560Rn6EKeKcmQc35GL53epf3PvM5LKKH5Omkw11THkp3bDkH4uFfOE521h7I0XWYI0M2KTRdmXr2pMK4DDf2+we0GSrqueNTkT35Gn2uuDRWD9rg9WGvXeZj8Bj5TP2BdXLE6Pygc3OOdMtXDzuD5bXioXZKKiHLX4GtQLuc6KmzKcAB5yWuQ6cy/UgW38gjgRKYngTmEcBAYaE9dovxTjolrflqLDx9ReFBdKw/x9lMbmJMcrf1A46tKSj9dq3U/gcOzDCb/Vk4vvfQrL/CufDd9iP5oWLNMPGBfz1zLy3FSjVzk4dQ7kp6iuCDD2rM5b1zjpzwoBzz5nrLN9RLooP1HAtkNjPysaRlZHQ7dvOm6oflppgc5UKp1K6DFlisgIfy4+4pts6Sj8nxSo50TCMvPktbwo7UQkAtdojx+pX/d28/tSYy/pTvfRPeI7FiA9ckkMG/030m0NY4tKx5+9de/TiBXyrZWMWikO+H74jqQGxPkcSO6FoOfAt+JKn5XkYM/v426tlwuG7+O5JhCsgkMXgR4iCL3yX8wb1SAQfgpfKD3wl08hTpCBvJvYf6N2WHRaN7XbT0Jgq1MtB/76K4hMFIB00PCdVR/tyK44VK15FfmqM3FOO9TvlPLtr1lD7fbs+dgiFi/YBJ1+c6givKFzFOTwogKI+4TCDkx6QSAnnDRQIuwoHI7cA+sfHn/4GWClxIxF+TCJZQRSE3vQfdlgn+OkfAE6+4FkaCgJ0EWcQ6mz4x0D3OOpXgBz95AX4xcEblMY5Dwu+ZYSNELaBVzqyGpnaqAd7l3q7vqa3/Tg1o/LXz33ihM58oNIWbmNC4jY4Ko5idJW7AlVqtDez2+CWJ3sGLypyozsRbeqb7n47LmBORaGfWxOYNWbZmiJUSD3POYdeLB5n0Hap+jf+d77bHGfQ9g7M/lxRMY63wmU3y++wbc9ztzHrvCtR4TBVh9PBk5Iv1EgPpNg6jmy6fzzQ3yt+QsGaxm1NVLb9JDzDsyY309N0hwuQLdgLf1PQ40rchpeV3mPWvEFSY2N74dM3aiBadLf1oDzpbFDrDmteqRNjOl6hl0ZgCI5YQQps82RYqo8SQSnRCiM3eUpjJCE0o/omEzvMVMO7E0GtHSPUDs3zvY9Ov1e/IkW31AnnPfa2q+9pATXmR52oPmZRpW4VBSnzhbaKcpJrm05DRDZPOh3xdALvuUfvyI07OkJ238J4C7eSPHHEAu9tPDnAkIy9O0kwrNG6DmsAyRqtrsKlwms7lQ9FMlRkIjfYJw+99uX7z4Ir0rP/74Y85DXdTvo2o1S+3QlQM5ufIBmnTQssBCEAR74kSieoVVcW0YQdEI1wGcFjeqx17/iEPkh8KgosqctXWmGtaeXpLtAXCmWcLGKzj9mR6Ga+pqC71CGF4BI4+UJ9RKvFLQpaVrzBBjjsRrlVcDyNFKp/cOtAT6Ko8qBzDBd5PnFsKp4NVCQwWX5dWU1a/TMahMdc4l8/B6TQDEIQhtjwREWMkcbDzDJR1yLeUPf7oycuowcTFk7kke5UXPBwOxqsaS0NLMQTMz903eMyjEWZ26ARKe0ygDpCNPTyew6735vaZVBgjuuS+ApqdHykzHfiUdm0fT99JBE7wFc0zNT15hSfXPcKbmtw07OlvziKRIk+j3oohjO270vUCw+ii+seOyNsjD8naOaPwpINdeJTM+eTA8lKV5eU2eCDRuD8lJ0U2DErt9eq5/PhQOc97ugT/dd5r3dTwxH98brk1+3KoNHr+rR8YV6sAFy4uy5ycDK6uAyTjKR9Yee9GJKz31xENRT0cfIsUmaD5TJZjq0/L0avxPvpsVwf4+jbUAUy4wnvc5IKN9cMCidXh6/vz27R99e3v16tXt9Y8/8igzjZHh05Qj01sqOhMNuyG55XB5nbVG8otYn7lpXIEWtI99AoJ7mac+9HVqeXQFXrrOAVaMt2RzSEWzAzKEG7nb6yzg5IOiWEoRCaHlzpaOkxdNLXAsE0HMR9PcZe7VYNT8NlbReEo4EQNUTYCljmj/Z75hO0Kyj5wTVm/qPHQXOoHo3UvZ5XOjVb0F9z3vlAaW1zOc9C6O1siwqvu7ANrSJax+UwUWJjk00zMHxBgGAqVcLNxJeEaiVNgJHcIPgDW8kvrB53iMOhBs4fftt3H236sGa5qfqJy0KgELAmuC97yEQOr1QptqCWJW1Gr/CgjTm/RJYCbnFx6nPg823hthiphNhqIyrLrZCwLHQ6vbYgkgp6T7YCLlWMR9796/K7MwvnsRfZm8gMTCiK58CgwWIVdqs+0FeSknz/XLf1jpw6IcFJZGq4MP9MhKAWTSQQvU7PcD76LCCrk3ia3akhNQgOdN78W/cK93y4SeR86uPEQ8mrDBEmeVRkUAyupvhy+gXNCTDtTXeT1Yt5HFYblj5KPyxkHxxvPiVI5QXO8/8AxRrl3OYTRR7pwigKVWRMXrPM1kCyoX0HtPt/IIoO3KcypnrC/oHp5jvx+/q6pr5vKF9/XjJ4Tj9IzBe2Y9h0KPUL/zu9Nlvof/ac0dyH34+JAG4dLx3QAAIABJREFUXuqHbFcE+aKfzTvXOVzlmeSSA5+4ajdZ3e848dOel9bB9yl+d4Pa5bm/4xK3wuqOffHnOm1IUfb8RVO9z6c9Sh6royKvaS/INwFo9/v7d3irwD8AcyXTGTa+V109d4aODsuJ0j61DvIcT6t6XtEJrdGms7nfVNgPn7J359fffHsLg+P1j6/LDuv19ShW57BuOrrQ9ZogDxEkz8BgefaE9lkp5+3MbYG6lF8sqpEDpgtuQB/+47Lkc/Sr/VM40lN4EGmBWMidtVCwP1P5Z+EBC8dDhDK3wRJUiE4DbSC55lH4VKkzlDrtTz4oUKd7jSdpmOexpkNK4fFm0FomP3Zs86kbZA+/ZNWqX1SYYyUvy3oVUrVSJp4G0ACqBcB0TWuE04OETZAHQ5U5F0GgUJ2aI/JhjrRxDiQ6++N+/Asio+KuHA3iJMvZAKNHNeYzKnH3TqAHpbwsPj6tDYCZQkzt4k9Gii7uHz9kbl0KM4bbcmx5VBWsRIUei4tI/75xORcqfBA6vDkp7LQulgQcrThkrcgFLVAAyr0m84P1mFdmeT5YS8bzKQxj7MgzxMLnXCIjj9bhn//5f7j99p/++fbdd9/ld3Gt5ykgMbfZvBmAgpdKIhRtgCkoZiX/UkiokjPngnEnkGMIXWo1oDkcK604wFCsnmWlr4R8fqUE6ixsTR82cu4qRBvrjgASsB/2AnTe4XYZLlrDmjHXM/sOVk9DKUY/ckyd/FHo0YeD9+IJ8HjlNJQnPQ6aDz3vMZ8E4x+YxGv5T/CaoYky+Ai8pLC/FCL2fQKtDQK2kde73Xl+SsdokDHntcGkwANCh54HaGtXVXaU+JUH24UXXsghvt78XakimaREAaPSvqQmJppXVxqF71UJCLorWlKl9vLQxDrB8kYYUsCnBBpzd+AFEbgngIQ2K5nnynJHAiCr+lSZ0VpieBG7InGCabwKcqsN/6CnoM3ImxWAcC+v9t0VtLzHF5BXFaudO6ljjOK9u/E41g5jat5QhXyHwWM8ecB99icFTzUt7ShUU+of8hvmInB61UMn5d6yYnoAsbb0fKbMyRpWgNAMwbUsxv6yGIpGpmTsiRd9Lg2qKfUFNNjT89njs2wUj8LABkG4TzwKOafIAiIfbGTMiEIZdEbzvh4bXIkHQ9bG+19++WX22fSG6WUg6bB6GtWl97kdqm6OtdP9LWe4T3mCRns2k524JfG5UsFqHpy6+DqftyJuA3DJk8wc1lifaOM18m3t/TIsVEy4DQ1hhodf/9Xf5FBqMczyRUJ02157wSVwfKBtSZQ8ofy5Ji7q/s0cqeRCCVKIKVKT7ykF3V67CXAg/BCigucsBafCW+U5BMHCuyp3qJoOR/Ueyr0TjgTz5MHFgeSxInKzVgsIhoomG4LGpZgrBk6AlaFGovHKU+LII2aeTGj5Hk7kACoS9K2QqhFurQCXzI5c0XOkBAJYKvwzfDv0YnDJah8ldOLf8GKIGWLvG+zDsxphriC2/+1/+V9v//n/+s+373/44fb4hKpRgBm0QdihaKcJeUFD8P75v//3t7/7u/+bhRWxR972AgIun1UHTMPzVp6sZMy5S0Wz3FcHkfKWRuYNXS3lzRVwmUIQIxeQLDe5xF1bFnmdih06nysqkxoQ5TbTCxVArI8063NJ+zxWBz3tzC3DCyPD/w8vNCxpZX6iP2EDOKU7g5fQdT5/T40F42ha3jQldJIHzz9WDmoB9pGyEOCQ4S7z/KFFjLxpbZkp14qrjTUy7xpnqs2wAqZ7cqnvaNrEenqIXWt5Ec75bgEFgg4VnHDd3dMr+q4+hctTg/0BMNxK+B1Pr7kAAoX5D6HMHq8A+ccb2D6er1Co3uc9B5sTvYCsml1nvqsrczxfxyA2X7eyl3Ke8yJYsT2EMYhiow7dtUd4641YDyi6yNcF2JDB59dOQCuVIpkgYNx8vPd6v9f/3sBAc+1+l1gHAdY+lWECdj0He0yj1XhX89xeUOxnv8PzrH1sJSc9alVh305HkixDM3wBHPDk5hOsPxwCmbs2wrsW7jVjQ2txWjcBx5xTLgH0rnvMNiaBjoXMFD1kVajJXeUdp7OGjhPhUWp3yj/IhJLRxbSaO4wmePsM/PMQgBwbC0IQ8VLxHbUKnQmY2hkfOa80LbX8riH96i//j0/3LIQWTNeig9pgE8Z/CIHvhW8laO6YUrvXXIKZW9EEm0IBM62cGHYTku7id101JSXQ+7Pzfx6yCSMQIYVe7p365vS6JJEJjRN8bYAJfmwQ4QAJRlcf57Hned0jCpx6HJSx1D4Xg562q0LawqfyeCxsDuLsI5b2XsXfbvG5pZb1VUwSDbD39cuvb/8S3rjo28eXJ7i2sKCEwASsuDieFe/6kz/5V7ff/OY3bJhZrg8+UYuh/gT0TrB5ZvU/qj0QQGgmtPQu+iOxztnCdwFA0Y97ibSusX/RpDX+De9jrd0aac1VAvsTzoHFnOWJo/Jlh/X4Tl3mwYcTmAKEgRZc0H+OP1PpCTDlre3pwRG0UJDZXJlAS6FevM8T/fVu1dO3pwzAhArBFE4bU8qxhBBtTzPnqBymaqQs0NiyQPOsJUjPFr3gdqLM5LFWNJJtUy7I9C7i5R55Pth1henchEIwo7GeTfC1wdpUlJZfFMbRAqyDlzt3/5LneBldNW4VWHDxxAyvEssW0SCw0Dp5TuSpf6ZAvoe3XTaC1mXYzTQXkrANvce6Q3UK5839E/DrR3TESakV0+PYRozewGfYKEht9UmqCToQkDc7f7oTAuhaQM4VuIMZ/13gQoajO0AarDYQdENdhodA2F73yXcN8res62iJ9KsZVxXZUOYBwRwdMViJzu/1quJpUHZIM94f8jMiMOkcoPcYMY+LuyTf4PPW+E8yW++MfPbQWZF334AXzgAZUCq+mnm2feICQCbcRLnGFJ0t15Ua4+uV1iHOmrb0i8/tjb4LcBtGkmoFap7hkUuisYWAFkCfJ036BKDEgCMUaN69LTiuwgpX7A3w8eh3inXmp5HpGWrVAuKaPgEgn1uVlshY0bvUbw5/Q/ptRsr55SnmsjK6ga48XwKQ7jkTk17mb/Q3AIO5hGMoQVTffPPN7Ycffhh9ja6CeOZGXdVIzsDKTl2YTeDs+3Bl4nOoQRaPcheC6XTmarQ5UdWqQt1oaDnBG2gI3p8g0PhBI2aVYCuHUJ43nT8LgBmJqB3q53zLIzZwMyePo4FA4R02rq2pnk+6tz0iBZQNCIp+tkWVPBF5nTtUzrElaLK8Du1Mh6h2EvXMfSm6zRu7EEM8KU8eAHUDVn1/3O86lQCWJMKmCCcgjk9gbITWoT9VeId3VV60q/dkhGm1I60lMFZa1ZAXepmnaIB2p4dIMquc9mUw4BEA4pJVKYD53gpPuGVVaHhayingaXTFC/z8S287w8ABBRwgtXrTDeVKj2uHZuZ8VxcrGKNGo4PnCSA6dcIAEvmsIgisEM5WTzxmqQ2oBvEyBia9CbjL0NZ+9B74uJw3vHeWp6M4XZ7lWK+LSTHSQYN4p/WWYzBoQDOSN3hKgS/L3wpSh76TPGlZWTosw2wt0HvtADT89CEHFa6s22DbNDZXwN5eIEY05PQsnnb9o3eHMa2UFtfDDeREK7FGdl758NhNALplyEiriUGnRzWvmgZl9lrt9IxNK/G3AEsUdeSaJfD5WJW1ArPuXXUc4fS05Z/GfVrD0FFaqzdv0BpLqQO6T4Z7PjdbkMiDTYcJNwzjwTXqKFERETZ3fiCdNfAj7eisVhItWvugPVWMz9OYcq6//Ou/yfYjdSqAVlUCxtBvT+pahbUJtHNoWhE6Q/uznCAqjCGFlwtFVyKVCmwys+Cieow5WbHZj3EUFntfaUNxPRhzWyc59mqUOS37+NgFtIhCTCzFE7TqgNaZBRsOd7PrCifgbBYcwvUDwOLLly8zF8BDjjWXqti0c1ZXOGUwqIFyNtIYlbO15Za8exKm/cwGTzHW2GsligeYy3DBp2ACCcLYQHmVFOakpWIexVpbVVBWk2Lfn4/lOUKouwlWVpHT4vidl2bAnOFFnzt4DvTaVpnK6yVOmSBt4MnzVPx5kGWgRZ3JOYB/9l3rKmaAi25yPOjD9uaiAFgIAeyhNAH0B/PKZtGPC7wylIw2cUQZBHrdk2ENWONo18MKWyItFq7bPSdP4VVhbTA1wYSULjzDMiyVz6Q8qCtQhQHauS1doTgUrrdLKTBJI4LzAmZTmBNKqYtcgAzkrxHAkpzT3qe8yfHsatwwFN1jtD0Nh5xj9s1y+ekG6DjGiUo48lR9bII1uRafokCjUyvgXcMVHtrdtAjdOoHMGMc6bjHul3yU/I3P9vmgW+6cnATyvDlvX2TjIVS96X8brKXg84gsrxAXyKEhj97oo5SlZRc73Kl/JyckvhTwkJ47yV6nUdjh7RHcrS4E2k5z8fXeKQGaa/MOZDXe3caf7+le7wY288zYkimkI+hX6miJ0bU/Pn7RtoCnjJcc4WrN4Q6mvRZjHQ2QOt4QLXoU5Msv47i7D7e3b9+l/M4WIRGeJSzF/NhDrgi2jZg+litPSKi2IjLKuBxwJkARNSaJtIQXz1FUkukBpEMcuVNO6L3fD3/zVwitOiGK4B/VSZuD3Yt9Qrq61xdrM6cDun2dvpNNuJ8nhvB312ex1GwX4oxY8/vYvcVEtPgOnrxQXO5CxnmUDFMx4RTvDQw+CxrUZCLnaiDBhbrWwcGZgzw/U9YJ1AXQUNQxV46jEntHw1UqTsWGzZKP3LzB3JTuzrguZHwPnQ7iGRJKbfHp+J8OjYMGCeo9n6AYDN/1/nJ9E6QIrSEHD+9TfqHajbSXJpUMraUat4Vuspt8esrc85CqpjyzuK+psOgyuU8JyAB+OzeraHqFYlMcq2qO4U/PYfH5n/inx7DXSYaVLF917Zq5FEU7eDjWmgpXKlmGC4ZuuZdsKTFPbYHwL9digWB+NpRYdvdibz+u7qHVzZQVDqJhiAlg68xBhGln2FvrpNyW3fam1pYnnwSOEb8phCK/L8igfSKKnXjertYucTMFhpRRKW4GlyZfo/mn2vdsOYlXw/AppcQmpCfZm14grml8r4KiLDoyZYExKEglCdKgUXlbWxFqfFu5u0x2YL5p2GXyCci4rHfZc5qrj0Hy/QQ0NIat5FUN2HOsXSTnS+Y0dBqGeuqaGQrUu168eH774vnz2/ff/1BN40+6U+u2990/T08Mh5Z5cZbI796oM+1YtGJFys46eK7BaVxOG3sPTtfHZ+3xxvPzdAXKfR+H/y5ZmDTBKs/8PUVc86P0Z15PkR252co/33r03jo5jXkzbTcg/VkRCdpgKvetuhcw2nOhkc7pToNEbbWkK8J79yyK2Pr87KJrenqHPNK+hkfOB5SDLRuTKMaqqyT8M1eGnzsDSYC5Utrfb6L2xR1AwpKfxSTybHDP6tZWUkpynb3rYDl3QnSdYg7UhRi3SiLyI4QcqhVDHlDe+XfpkVPvN4boSlhwcIMhLTfHhZQIXWe2Vf6RiJUAawA4ihrmQo/QWoOeBlF4Hz2SaulhYencH1ZKCkyKKPP1G5BYOw7lyAmQhPKQ9aK0L7ye1h6kHwAETJKydE5MNpUGqsvis6+//uYWrm9VxsW9UVjxx3/8i7SkXv3wqkrJqQorzkpxwjDLNcm0x9HFMFpDBmR5SXtT7im9QdslhPOYe4b6D/lBFBJeCdhtVcxjXMUEFnaucBD33NIJsA3tRXHPjAM5JIZyxrQ+QY7gkaZfvAOHe2tckLOg1w75qr2NTkFR2Erj2SGijcPB/xp/n7WL/EABVwNcguEKN1p4GTTVea44mVCKmwYBeabWgTzneVlbkVXodOXwEBN3Y+1eXXoY2lM39wh5r3G0WqUP0EPj8kBrmIDGjg6sNdVBWcPjDrAdXtbH3LtOSfl3//O/u/3zb397++533w162UDpHnCCHJRRcU2K33Q4eMR6ZzXPteEiL+e9d5dOookBqqW5kRWYkB+S1b2OihDYGdDFS53/rFh/wgbKzC2bXzx/dvvixQsUdiVvdF4Xxt05ecVLGij5q4zstXcC675mmxY2wADvzHNni3aHbi+JcNTtcU+ebLQcx0NnV6V+73tEa+L9OopqA/MN4IrWOe4cvwrvjL61ZA6o/d6fKoxwOuw1C8n8kWdo40QkfGfe57iRe39Z6+AxtmPKe6oDQctTGGb4WzlypT+Mv32PIWntxDp+WXzwq7/6ZeVK54fa2GrfQbXnyQWVP+KDY5hh7fIGcVo8J75ONZiCGEctTA+XgJwrIcjctiZSKNPTBvkLtP4k7xWLCuq7qHxU77UcAvPKUokxuZtouCzkfB9PA7BEx8SFVjI/FDwTNuHE6RBY9s2jNT021HaylAFBl0CnJ35i/2qHCTz5UXodO7zsXiTtuxQ1jB6ePpB30TumUIoRangT5H5uEKf5yVkDwi2iLxBcmSvYQu4VJJ8BBgIQrA324/nzZ7f37wlg2Nsvvv/iixdZCdwAr2Bb9bvTiQ7xtPIMALGWNxV92zzJnACFI01lkJEpGAHKK+0tiwfSLc5NyfdRqyg8h6ONIShqfvhr8bHmYVJUFc8VCvF7+lSDLTg7dIZVL77n7TofswUdc10qZ61ptyoecx1EfgULqcQc3MEYciHqgq0t7A5HayEUKS4bpxo7dy/GLfzq3nVOLOgRBRzI6aMIUfWYzAtVo+eFxrMGmGt9WYTixqbeL3k1x5en29736K6qejFJAuVabXoGBBAOCyBTSRXYOd78kHmNFLLav5//4me3V69+vL3+8c3YJ8lISv1VTGF6okKz11m7cXvaq6ZVyPCcabbT9AiCpf2S1PSm5Gd52kd4vPMZ473eaqVD4BjRfJdklwyulid5LY/3Ejm48xZ63DiZxs24xlQXRJ4ZahwL9CNmSPi9yYgDr8tGtGWCXgPWXF/pjNmWirk+VCk6kF7ro3NcBYr1uYMyPLc11D1j9wo83bAR4pEThiWMXESSMQE6zorGKqJ4yynQaW+PpeSOnDkfkauuHm9YYBWDYFGSXyhDUtozhy+NBHkIhUvoSMr1UVCexWOKGEh/u+Mk99tP2BBNJ6iG3Mp5/fIvG8hl4l50t+baqe+Kb1I8OHIu3AosqmKuXQvPtqROn2lSis7kUrGaI6zJp8dnrVjVssNIeLuWJbAqz469nmoDia5je3VSACQV8mKGkCHYqFygIAs2m8Rn0dSvgZxYbQOr8Uyhc0jikYR+UbbYwZptAbny/qlyEW+stXDCIdgQkE3rIHVoC10xIghbLU2sGteEnls7oCAC0Oy7B3fwpceQXMsWvnd6it8VcslDmyXMsrWKGmGakiivglBHNzLW+ETgncMzFUp4IAi/ihHQT0NnhraXLLeBh0Db0urQmuVRxDhTICaDKYdxrmfTOyo4ISTpxXhAW5FPH9yjgX5MKUjMs6T8rKx+Im2pwKQDZvPMYZRfx74pV/Fe3ppVmak3ImlkCkQ00SyPMnOrJJQuyoEUXfSmFWOboCx4ycPL35dQLtlR+D4WiN4+hnO3wejKQe+Cl69za59YXBMyr95B9lCIcoTPVK3b0fRSmCVsWbiTj3H+zXEaCOe8o9GqPsU4lZ8oaXYN3+nZYJUN+E1ACgiEUrGGyNlaaXnnWrEhxAplw/BrDZtQDxbMpSq22+D0d0qc314bjVKfd2EUXobj9XKCRG0TKGKElltkoWPJlxwtj54Co3eLnV4lgYbZIFZFGZJNpVO4R80DWP8p5+Fn8d50fU1HijB3DCyPx6tep5t2zq0+XIaBnJq+nkWPSZ5UUfRSpxg9S6ARjd55DDeWw85t3aBHBkfv43XeAsAFSBgBc6q/B+SbV3p9VGylvRqhbdL9w9PjLfj4w/v3fWAAb2hQhw/07vjXgZzrtQz6UlfluMsDaC1HzFPIJ9fSC9OIeyNwOVMexLK4Yq9z7qnpyuDTyGHNHrAr71RzSN3/q7/6FfiPAu7j+w+3X/ziFzm+33//++rEH5doYSoIsZLjcyPprXNg4sLzir5DJjdRfPnll/nu16/fUsG1INPzRRg7cbRFH5eXlXd7LNxV0n4LCN9cIHRV0D1iHXJRqQi8b7vQubCFrUuBkRQq7M5v7uHTerjQA5hGEYR+0rL2hrayIsnIVVShPZMsTDURiepeiekNiLs1ywR4JvZyTUjUfF8UmijPJ/Ykwheqsskeen071lw5hGmR4GDiWNvHp94LD7WpIAAVdgCj6ZhkZY8r8SD2Cu2u6Pqkg2bu8hbmuqybOPaoj93g4LN7R/eRj20oM1S4Dz0cjBi91GKBPrxTyxKtHtYdyonHTmVojGFaU+g1rip2ECgE6FVDVW/94luk80o7JwQ99GQwQPjkToIWRNd2UkY+mxHX9qApPCpgKr4XqxWkyb3dyl8eo67SbWDW+Ve9ptPYbGCc8lnGKFsG1fzlQcnj1bqaPzvCC2yv0ClWIqrq1NuvvSra/5MCi/E92tmUDW4R3rsYTuaZvhh+m8dWiFLHGOU4qKDwDO9OkOqu5Uy17RTY7++GjDLjQr2yIGP6lAWtea7VitrghRhLybjq/dinE5TcigT0UN4fPwwFl6O/V7BFz5KDZgdSe1x6ThpIaeG5XFADZDeSegPQKkPGo7U2uoSNW6kH/eBYKRjD6Q2y/dbv7rwwm7yAicBUZUDaWmNONBqZr1otYWgkua6u9UTnyAIrO/98683cp7Lz6cleuXJ+j96DFVS/ukmL85qmiXQqPeXoCITvGzb3jAntXOqZTx/TUZW53/Jcyzgtj/yMKLg+xagBxkRDKTmtufeei9NevL+KO1kkFSdqXN5Boaq89Idf//WvYWcL4T483J49Pd2ePX9+e/Pu7e39u3cFqFrMtruvFkGghx+cgJw+i9Ya0QdFR204kJMV6ExZCxKCz4WwVULp+nGeKgr+TSGo5IXhz/KKscWCwscSNhQKRbhKNqST28OFCK8taWpCa1hPJyC38hC1uSI+P5KnBD69VnqtXLQtDGdCJvIfdci9h4l0BBVR1haIrGQrbyMTzDWnEDp5VFEAuOj6PRrddnVP7aOFlk38seXFHLODgE4y6rwFhcVcgGPNUHBRn5M+03t1UCRYU4Il4wXni+rmb+uDd1nuZSjGjJbdbw2Tz7S+gzKi4uMEDNErLCxME+R5TygTGl0UeUwb8AN1sKKemKuxdJ8+Ku/Mc3XlXJRjPMNCgpEPa6FygsvOl8VJFgr+qSKr9xl7F7k2aiTb/A1lOY+fupgBS+H7992cOL0c5fFQaxSMQu/zf/HNw+3Zs2hwfcv+VcA56lUoAwThlPqp9iFoQ5D7wp6TrXQl1G0VZHWHgF9iY4Okk6L0W1w+Or1K+Cd9TbdI0o2apnYPQAFqeQvoYXbydo+rhX7FP6LhVjy54pWXFjLfCx0EJj1K0K2hJlAqnRJhM/aj3HlX3ODhncJnnbpxMsi0bntsSjPIiumM9qZLgzTUnh3tWfyrnFx/z35nWXAKlaUpILDUjo0ty13OyQEjmo6WHSE/knYDTFXrraZ7efVDYsBYnjRp+RFlEYVHKJ7l7X70zisP0bgikANX6b8GN5umxX+DsRZf5LMMIKWcS4semmnkdy8Aq3tP/K/P0nBiBCnfw+cnOFZ0i2PaRRS+L/k8ndnNNC44l5sP0uFxMjriPY+PeYZ5YK/cIxpcuf4WTYu9jl570d0CHjkDcrICExSEx+M9PBFA2bQ0l+hx4ZHltA5gPBeMzwmvWxBbPTM7+ys/7+wR0TPTkWHehx1erVoj5bfRVTrHT4LgIeVOICT5mrM3qS2hU20xlLlg5EfL5kSofkYbvDFcK1r++XyGXbUP6QVhLzIoicfst5abHB4A8xpA7/DsNvOylill+VibR3osLZySgEncaowIglRYC4ouvHHhlctKGx7fkrBIScWOcEFsI6yM9Y//CeK2+9K7p3fIW6cdwtrdr/hTy5L2NhcTf8YrIPzl+6e1goHmaQX6RnlOKoChgMlFuApl9xT5e+J3hEk7b0pvAJPitAxATnqL8+PdIkVgBXdDYEuTE3jywRvTJvmwD1wBFl5UHnke9YX1VHgID+TJaRD6dpqIC9D+vVZWoymybJlivFWhzVNfQ4GPe8BveuQ24JGnokNoCLWVR1nFUpBuNajwqIF+I7ws+gCQHx5N4wFf81Nz1M2bP+VJOCoEl5MHIJf5Q1WU0F0LmDyXQ2gxSyNnyH333AnAhgxwj1uveYFKa8nT4KZpSC1P+ri1DXNB2w5i9nrR2d0rroKX9KheweFeX8k9KPNyS1qaj3Klrj0ac92IXNzQL0rXspnTABQF40rV2KCpjlA4EGziowOC18IIxPGH8lCJ1+oe0qnSbRR4gqBQU30AXw8n70bPomGv/NdnyVsrEhPjtxqqwedzbl0I4nvlxorPSXQgsKiTknztfC0xTTOerBCFjMywQXNCgfx88fQobz0hAJjbLFBo8toNBZ+TnhNjixOMvvn6m9sPr364vbVm8iewWvmdv/yrX+mdOQEHQimYpaBTMDPp/eB5EueXuji6z8mEOdhn+ew8WJ0eLr1rb5ozWp53RjRbQINCCwxuOT+Hikh5zrDRUon4XUmyIG7m0XEembMXVmB6X+ClSBe4QjG03NGtuRlQRCQYXEqaQC43sBIn0Y5A85d7N3PPOOewun7+s5/d/uk3v+mO0jzvNAES90bvE6Aq9WMgdAtAjGV6knKdrEq1QBgezMPcb7fnz3CgcgBMeZj0fKTSkTJGPcYMO9we3lN5cP0YO3ArDASP/I4Eivy/PResO+ktfmcYFueeKtkblJfZQCQHHMF2ZVbRS/Yp1MHo5XWTECaAqnAVn5/rWhKcQ9WpDQ32IKA0cBoJDFMQLuSHEkTIreucptJcQNs1f4WpsY6ghM07mjOAnAA1Q+bspJi9GjnnBnsQodVriZ5RhZtoAAAgAElEQVSA2PMKDRIHgK41tlbeKfd5zjAziDkvGHeiXdBne4mSb7LYkvxbBQ1u7E2Q4gBOMivptegIXn8cMNS0kPfZ+5XTFU1VEJ7Evwwq1b8ommHz5zJyTYBGGyALuR0V9iLuDdzuATm/LYzyuk7FXsyZmpgizkdGzyzIqjagZJiJB68AU+pU/ANeTeW5ANSVX7v5vPgWW618O1uzzHGFXDqtBVpBNd7OcVsU5Arir2DRxzf3hOMg7ZV8N+dCRgIKIJRwpxe0vUp6R9FOPvoatjvRBPQThGk2HjdPdvz+zLzGDjYgUgv20Kim3DrodZcZkE/yKnVYGM9vrzdYBSeZ+GkeVXxga3UCNv6e+c65T6U7LRf8JLv9sx27KLzCwsqkHOnQXCbLBU1y7kjWzJucwNtz7aSXJ//MKKjP0/GPnpOfsa3WCTw+/M1f/vKTDolNILQshVTi0XX/+fOcVDZ8veORU/I1vDTX3CgRboTgvv766wQnr398nUIwm/iW14/VOTwAWK0t0o2uzqP1MPPuCG0XiGTy/hKkWrTMy2Kycc5dNM6dzLUYngy2MEkXOAUP5QUERxyf0w1rXcjg+XgHun6rWpDCiomPQRzS+dUdnAUmUsgRdovwd5y7GU8M1J6gT14a5TvSG1lEkr9Age78GwllzwVLYUFPqYS3gGjOLfI6eG5qXKtWJBE2T0am8B5AbuKWlpfJUUo6l0nb0hhjCWMCXqsidgOme73FaDrzbwuISmin6zwBzPC3TGaDWpohwQRS8liz0im9M6GgOTvtvUAMPlZpO4CZ8olu7LJPeDDWMefO/MOkE4YTxDcADVAGOjbJLVPwN7xHZayo+XLM7APPpmQovQpjQik9RspF9CaD4SUjSDlWwc+x7x/yoPTgZVyFUwMI4Jiz2iGabtQbTYaDF+OMYa0Tzk0ErBKca10T3jIeo0voJReS25DKB5R97UKyFTrBFhUSjKn3Fo6EkspnyQZQuIU8JWWMlYlxq8UARk7HctN7RTcARMVfmW1XRkfHNLWPnp+kuex/7SWILJCNQt7iV+RWuhL1e9QSyEPD3YZB+7oKeCrc2AYyxnUFcg5MpHN8/ZI7qm2DQLoDuWhw3EVOoDOF7MO4ZojMJpXzfXjMEwO8K76vp54DIIJeewIymoc88imPsiBp/kCuql8i8nn33in/zcNzg34K6LghIboCAebaUjdJP44ej8V/E/w4kMtc5fSu03FBpgVdlEuHa9DGktY6G7JbQcVeC6VMOeBvMBJpJHFKwYvbu0jhMs9T8hBtNv2b78xiPej7aiQN1+G5v9waEJsSjE9dHuT+Z1siLF68W7mladjEZ8dwNfZDOjX43+sIwgCWPMdzmeMu/XqoNahBhtNATeOpO+N+6drShb/6y18Sg/SGxwcvnj/PxXrHaokQ1LGAUQDhClArHndXye1aQFcm+qqYmQsQk01Bo0lRHkiBl7JcYTkVV8Rzk0EeHqr1hFt0BcrIBIXP2EJCbtB5JI4nAi8BpUakPSHG1Gccu8CFed1qTqOkHuAk5pNVgEy4jMerYmUInccHJsfe0quZhKKQHL0evg3yxCgvRgTl4Kf3aTMxIajldTlBZ6Vh5ilEl/jHDpsTcKVgkMeTnktLzephigSNiX0digkIiNM7lkB8CqsCfRqvpQXkMyT4dxsYv56ev/JsMeyQOZi5l7MtgRhfDJbNWOWZpWcwFZTcSOV5DbpHXz3fCy1KK+nMasmPJRjVm608ywz94hqESKWs4e323m54QzeUDpCM1SnvlLk1ctoJMPowctAUBNg75vQhl0T9k7gvsZ/MG8TYeQ4v861Kasri58hC0M++VTSAcgelROVNazJq4QyFPI8w69Y27Rhor514QEfNCUBif/tszmL7AM3yCdIKuBSnEjyJv+XpEy06ENP+Vg6bRRsceBUN0IioEMui4ZxPRR/aYzxlwzkhH4AUVOIRRjyTQLVopJm3nO/upVo6oXkZXzTtd2hNfFxr4teRjoKm67znNMRkbIvPp/L1RsAC8hhBmV02HkaguH4AFd4D7gpSMZ6ZHuTvkcJ3AAFAhyIEfN9eUP3d7SzIt8xZ9TfpPXNeLS9AP03rYN8u4tJaattE7+3baYCjlKPgzzDmfQ91DrTTj7ys0yDAmaUZYfnQvSGVulC0F9iCjf53Q+Cke3rL3UDY9FVgkqBV5xX7zmc8jFGLOpqQvIvndXV7/C3d5HJbIC30hPR2PDPCytqX3IeH2+35iwCx726fAmOZB1V6nmKwx2Q8lFgpAKI87QJyJZgoGKKJXzzwzbt3yShhycSA3rx5k14xoXKfhIhNi7ZBgiaie5XIV3+zDcDekGxpYQrYGwzGM58p5Bs7zxyBE3jUHCVQaWOA+au54254iBCYPDW0kbDGbpAxnyKv4+c+X2GNbcO5sOoeeVQf5lqIza/iEFpj2UblGLKYYSEQYSvte0LcFcqFKWSlWFKpmCUSM8NjG2HVdzzW5ASmpLjSQSpATWvDhfVB5o8EdT0nvLixZu/foTCgLKKDAinhpqhC7pODgU7+rmamlJK5LgwJq1Ks7nT3jwMRViR2ZmmHdMMjXb2DcuJ+/NQu9rCE6kuSCcOTljs2Q+OzoEWKwnkjTrloD0T2Z2BeEAEZvV3BHxE+D49Zl8J3AnQeWZSnhbg31XKJbC3lHfuDBK8BV6qwSvnEfFqx0e9V3vIS5lZIVDJgxqElM5v0LL9FH0rhatz4l+Cavd1kJAxQ7naGBEkxw5Xa816B/gFycK2DgdPfNW+unXjLU1fuyYB9r/OxFCwUe/OO9oWjq5B+/L0NsT1bBx0OTn0cztcXpem9IA+C494ztSYNfpqOhty2NJn0gleozY2JBksO0IrW7sij+bwcUcV38Bx4xnAkHuSAcsLCYM47rKjqHoDTOHrsOo0HWZ2hT4On41iqeJePu9fv6n0UbQgcXgHfDBP3OABakRbiXsf+fehvOkEyjGyAaINi0YzLla3T8u9wGtm6yUuo9d800/zfx3T5uyryY7pY7X5qzmqLyG3OaIOM90PI9CQbS4x4tJOh9YdfR7HDWszaIFB7jiUGG9ZMIMgEcnQX5oQ42iS0xUx7QEcho2cYwUsgOsOdNj0+e84cgcwlM49dE+41Hq0+Sjli6Z7BcCSyT13liXWYyd1DIMrz4g2HtTaVj9exOwk5WBR4dodZ+skxj1j7CGtr/Tw+f13j7tLeXNkIRkLhKkjm5vn6KYSYHqrhqWFINbwncaoDi2M0TgdQOTdSo4Ccj32+z630HlesWfZ4YtgYlbLng+Gd0X0cFR4xus1xcF64r5vMQrEiHAlPHC1TUvtulllzqopO4xJVC+oZuR4AcrDEuuu3aJ9vHQpyAAWd8JBbvDlwK9zFoCpWyPtYxZoT7TzCPPKGSiys7bY0bV9g3lcIFBvdXg545KT8rkphC+GTUZH0gQttEto3JV9OOgf4ekqPYOfSbYA75UNM/z0LOq4eD3jpsceYD+gDntoTcBEd7txRyvSLMtPcPYVFPHuSp2tHy+gJBR0/ao7tCmffc5KV7RnBmgKDtkk7aBCS6eJV7tzi8557eHECqCv/36WJQ/GUcrauYzznJg05TlrGZx2VcUDZ+9+8fW/8n5vXaT+xFy4ztP69hjmWJMEGlL6H+3fND2OhLGPOqrz1oN3PAzmt53QgiBeKojd5dcGkRaE2zenZE4jRIUy9sW1Zv+feXm9gl3zKEeZ3zFPFdYJLDTQneL9M7RBJCT3HPE69J7eJRnqJVgJXbmu92ZwDrbeQZuE6LcdLr9zDL/93HNG1lShouPsoxfcRXg2vUOTC6J5WNhioYrZXoseMamBmLTpxxH1KnN4b49f5e4ew5SLs90gQxn1+OkT8jeOSpnAv5ruBsF2I+GJqHFVcULkzco97+xMLiy1PzhQkbZlo87Ny1Tp7a79O64nqT4S8SlDyoPj4LLyr6VldScgC8Bskoo+S5QsW8EdJvkKrmWPGfneD0ZM/Zk7NH1Iq7uvs80xv8aePt/fhqeWRcmLWLTQv60qwA+A2GaOZ+EALSvqu8CYtZFbOer6IA7ncJ7ZBISFBVKQ8ZbI29yY/tCrXiwAy/tH+e/hhCmuqobXuBSpsYZAVQoWQco1n+Fro2UG/wrY+vgwPK+T2ETmyyNlrRQN6ZMNjhkNQMHPNRXSeG/Niz0GFaFIOfYo83vDai2+CZyHTfv7zn91+//0Pt7dv37DIpZVhr6EqOCuzhbmxXTzU1zL/kSEhyIU7oMPVQjYPV1Wg5mwnFCzZmHJlH6NnymcDuy0PJEfjup3H5LJw09j4O3Md5Unuljlw4Ta3eDrKlo0uw/13B3C+v58HINciJJdxoJn2zDcgEsP13ruc8PW48geU+0k/uswBH16BrMsfpze9X7L29PzSORlFexpGpEKS4MUZIdM7fS97HNM97HMXaPVx9n2tU+Kenavp63kXT/hiUP/rXaHzFXHasjz1FEOi6YCpiuvrvD/n4Bg6XA6F2DXTxQrdhjzvXNV5EsiaRuraCC9jXSAPkFvHlyii4wAtaYXRP+8Bw0hRtRnx84UQMMkfzTOLIEOuBJDTFy48U6kTmCmZ8uXLl/mA7777bnQ094lpg9uC734pJ0J2At7EkIL50HNMG6INBw/J9YzF83eB0BsR5yJQcLblg9wHVzxIbpYbuBlGwkPv0brJS6Sq1dPcNmM702n+SRDMPVJILzwEaQtHUQEP5lbjQo2jwNNqRwHQAi9CjD3+y9j8HU+sQDieG2vCPazKQgEdeBATWGUOHLxjtR6q8Cl6toofesBOQFSfxXOduT13QB33uy/+Zi/8rTUR4WM29OBZBdLnhF/SG09V6NMaRNegj+SXFeauudF7o9L4TTexN6UAb9cO3i6Ei5Zzb+QdbFPmCmQzzZ6GSFvi7tRqXmEicQE5ZX9BJikBfYIGVLgiwY5AlAUoUX4jj3cAuy+/jJ5HPyadJF+7Trlj2Pla9XvF367Y5R2b+W7RZ+nH1687lF00T/+ShaUHX0dzalbgKlxM7J+FHGhODQCnXKLN71lEZlXomm7uER/2wSu6udGgNzn82qhzGtuyUjTi/LTl5L3vXO5IpqI/l/Iq55rmc+lhAK/Pxr9Fy0u++Hju8soKBwtoTNDURiGUaBvb8iiJvqd8Uc7kbK3h++46sNdUuVxnGdPzam/96co9h5OHdOtI3NMh3S1T6C4onee86UDOAaP0vafqYN3a+aDxN1CeHlXfP9Gl613n2/OqzU+VyqWih8FLOWDmD7KXqzzf7vTZdHdvD3y86WCwE18yMmY0qGdU9IzJoh1ByZnW6Qu55tlLcDljvDK/ojqUA5Wwj7dJ5yeLme6UUyc+Ajbp3a/Q6gkF54QNFIVQjAX//e9/P0DARTEtobwXtJWq8nFwxVZCW1lro1Rgoeu94IElOGUx1LvryBd6pC2htBMwsfhK0uzeaQ7fUdShatdidoEGO490r6lbKmL+o+BQ2DDeAy1Zka4MVeCU7wJ2TvRB2M+eP6XCLKAbxJoxeij803EfzvSXMdHDpzA7HGz9zD/+V398++HVqwz9RnhVxRqgSgagDkUqpzByC89zKKaEBZ+N8kiFe3w33COqi0lv9HotHDHIVPtTSi7adSaQZWuGVOJMpM++enDFY+2gp9PPVYUOyhdBjzgUA1MhEWRjdDNM7IIdJzt4KEWKA16D+dNFBbORJ8bpSc+4j94ohnVgETLEygeDRuB7lsHZ69Nrm5VfWYTCDvgSalGQFGHayGt871Wh7dHCfFWsceicL9A4wsk2/loHhKhVfQi6qUwRhmhBF86nxZcKnY6+UajaENACFuN5vxS6gr7J6wQ7MsAgW2wM7GM5GlSzOlag0cFfro3RWEUWVDW9qt9cLpz4W7wkfndFiGUOY75GPTxTs//d/YPUXc45b+/xLOI9Rm4myMG4JFPFd823+4la905d6MbDV1nTIfL2yB2eyI/EhyoOWZy42stc9NzatykDGdqlU0NVlKAvvK/ksQFnGQp61gBGBL8y6HFNyxDRnngG4525uw3kWu71rOXBnK2s9vp1bzrJzfmOuj51CCbKeiyMeEUb9JmK4JyufR32fZ7Plvy2WlDB8ILn7qi38xiuLlZL4wObgtcSHPq+d5eCCfqSL1RYh66CY9nKaCDBy3P3EMUOF8ttrXhaZ9Gb5tmzBHKpsNn4NT6XQHGAJpe8W0Ra2Aq7apalAisrw7ySfY4RgjVYIJ8enG3m+o8FiMIJJTkn6LAu9rGw2ROODVhzwbHoUlBQtkaI7halezeFnQl6dZmmi4IeClOwyqVZoVoXaiKaKjlmCKNSlqxPXXlubRyxP89fPLt9//vfdwf6GjuZzsf8k/2dcDA8XChYewFngYFo8BwKJrx84ZGrPDLXWrZjUISfg1FXkbk/EeQGU3qrZdALlLbypwSxwFUgFRdAoqYqLe6D3UkVUsYCUojwhRIPgYpq6RIk1eYhpQKh18fbV19/le0rvv/+h9vjjZVeRvsSnMYWECCiN9E4AV/PyoAc24tIkEc7Gb+u5+4ruripcnSigAHH1WhuMEitTYtvozzadqZxZ82qPxP6LAIOXhUo6J/98Xh8WwGtFHAOWq2CGKdb1lSNXdnXUaBk6Kyiw6lcD7m+BOp+DkPbw5TXmfjZihUOykL1Mz2Dy59V6vTaqU3OBCMcS7lQ2xMIY8os8wOQ0y6fwIMrN8lmKbncGXkUjVTEU+gyLwDeSvUE3H6am69XzOdcZYUbqZPvRFOecFNwmHTc5zv3GcUzTCdjBWCjPb9zXGqfI6AD8ItTEK7tXfRZSoU/MByaOqoq80VxfN8Asph3NXr2veGSbOP0uv/35tmtpDYgxDNalsoQ61zyyeOu63aTYQFG7eegWYEoDnqCer6jPFRTnnVR2wJ/Sh0TSFVBu3SuOx9oqG08A+CV5uAElgJyGpoLd+qOpmpRG1pZpX+ZoqyiksSFDuTcK5dATgsXg6rwFcNoGrge4IcJd/4V3BAS+JkrRde8W7vD8s1KUVW1HZL4yuvTQC4JVdbn2lDffF/se1bpGJeeC2k2NoQQBrrVqi2zw4LFwKXI+/Bwknh5OGYezZEgOKdca3XGZj5K+mqsPUkCTXqiZJEpFOnhSCTtC4PBS3CPoV1IDetBFGeWCnimG8sKxOsIHi8JT2FEcIOwtrUIMCvyZGG5iN9KAud5Qoi0h0mhLgeLGKe8J48PcTD7BhFqUxE0yXwQA4JuGQk8wk6MHkZRTg5GVkFQzxdAM3K4IjUhHvn6xzd5T7rgV/g5Z1P9nCQcPLcU4UvNp61nhH8+fZzNfj98jB6DoGm1H3FP2Yk/BFbqaC8dJ2UGiIe54xkluEumJ/RlaJWHghNEN2jA7rrSy3kpEySbN0tVQKGK/2VAaV8G3xHIQyY85nmmMZaYf/ICDRN4c5qOVbAAMEkrXDk5xZvu1msPAuQdDUHuaRkrpRBgRGjMcY/Cr5IvosrNixcvgoDC6lfoctABuIfCTmDLZT9k464IHpzI0z9a8e/xncZ7TxY3PbQyxBgRUlTe0QQe0zuC63TWbWoK8+q1ykTekzyIZ0NCRh5C6K2j5Pkvb2ml3XS+k4CcxrplrYdTlX7k89fvQ59Fj8U4OD0LyZTC0O06HNSEToqIzXt6itWLVDYT5Ebr6i1f+73yYEt2Yq0K6HtuBj9vL2bz9QRuSkGxtjaQACUH9HxfJ/Dp1RtWDiHJ0AW29G7l1fna1rztZKQ0XE75bMsjp3WoZ1RTcsoqOeKWAVCnUCSOkMOBa0IvXu6NloSEdpr73rcMrfqHRYBux3MRY6NCUcV/SpYvL5ydYSnizRo823Df1CQoSxJ24tpCrCzWeP/T0+1nP/tZFly8ZsK+A59cQ7NA9H7ktLTXBOL7mqS8idX712WvNCt/rvnI6jaCTlFyBww7scbvx/MCS3E0A+VpBkyuz/wddyoZkzlD1f7I2WTrI8L2PeqciF6rymU6nBGrfbsAOQI3cmiT2KGwxkHjXn8xsY91gPCaV2n8DhMacMBzAC6izN6fa4PjwfQrVASJfsiDY+6cqlNJT6LfrEKOc1M/oD0K5oCeUQk8PSfFjopxPun7GL5h/mOsdzTnheexK810vZ4BpeVeCoRL+wzJGVpM2qmcoxubq9LLcOOxVcy1bD4NoB6ev36WQjHp1VaY0fhDCuXCkwNElAlSharYQSgU8VHmyQwvqOdChQIAkej4qATb76PYR6E59UYJIwOVw7GkRZcmIeeh8O0FAcrE4LbyvgdyQiZ98eKL25vXr0Eb1QRXCgHKy703ACxNRykPhgC/GsWbv/xyyQofc8utKS+bNz/evvrqZXrgs4vBIV3jnvI50fZJ/wyeNO+SxqBZOw12ruJsFuw80fNUhfgE4z3uzo2W7Gm5De0BHkRvMYXtoe4amHiUasu2+FtgTnu0QXbu/bPgb3kGRZdd4T4AMr19OOoJpyelpDE9LN47Abq9by5/fPybhpRH72PZc3Ge3Xvi79nAzddGz3QdWuMKOqzTXei9ZARLur7eq11i1C6LNOmc8bxWRXCUZbLnBMbVOa/qB6j9Fx/zNJ6MAiLKp/QojT2dX0zLEpBzvt3v9e9yvbxqNR5ajG0I2BcyCKPakNhuuiBwYvgpIOcEkQjbQzccgx95FRvy1cuXCSQzvCuTXUKQHqyp7CH0T+fAOkFt4kyh6WCUQM4ZW7/v50gAKxF3M8QmXOTldShwfy/xICWmRKLy/AiksjFzKk+PL+XnaKArRq5jlagYff41n8eHrA5NhRGFEsNChVCJ56jqSN5YvSMJlYQbdBMKV2OWftzj9HtF6Kex+dpDYCKxv+JbFroLWgnl8/Of//z2X//r/1sJ0pfn0u26la8zktM0neoVxtbc4ry8L19+mbmKWpPkrTx8+9Ptk07iIM9pnUZQ4FBAkaDMknOTZD5ib680iHCRhIcDSGUTnDw1OT/SThQsYG1jr3m276dP1SFfjXOxT/MopuQfhmE/V5SCZ7fB0vPQ5/DKwJvbXvPiEf5Syb/1LKwqng3eenr27Pb1V1/dXr1+dXv//i098FSShEQo0ICiHCkXgKrI/dMJM7VW7btPXla0QcbW8vTHx8+ent3+9f/wr2//+P/9Yx1VKD53/pdMbtCLRsmQl11Zi/FOz8mWVc5rm8avPKZ8RfdooRL+iy9QiCQj1Pl08kfv7UkJHhXj8tJqnFOJs5Iz99bjJshRBdBqrqIDxGTizN9q/YVVUD7x1mv4Fu9TwrsAkbcQctF7om2fi8/vuI6VkN99Gfde6R1BE5HqIv0oUFQhf1tbGAVdnOYertM4fK8+B9g2zV3lUke9TmBP8r/GvhwuPtdBaywycN0f7/ZzZ/VMzdv5AWFMeaOtJyblQDQlznW0YxIzzYte8Y05nIcVfZHsRkQB8kQ/Oo5LOXLaH8dTeocbd7lXCq3uTcQ5buaVsWORojGozv4cg13UdV/5lVlNvsA5p+G9qAR4IBZwpWm3AcbsvLn2OZxdweVi5hjvCbGTAlcT2PyOLQHEvCehJfSva8ayHBI06WKotTikDpWlD9HU1oaePRKmLZS6mcIF0xYGmzjy2kx4hhvY+6U5cdW5uZEjx9yPBmu4LwGfql4bbuHZxqj3BPtVyUjg2vFG5aGEx0nCFHvUuXFiZigh0jjENx8q0js6q8dQ4HVHCEhrku078tg5HGml0zuRTwe6VpjeH+YO1uM6MCR4+W70gusxV0KtveTxMc7ERShIHqm5/jNPBhWbAAzyNqVwHA20Z6PUQWN0VcxINmaaTYQZBm1x04X319w+hOUBiFsAymjRJ3hXWNiV6UQaU2hWhSctNXIc3t1/nTlcyihD6RZpqHFgTWNcaU6oD2ERYVFXU1oCepsHGyob7ly0VqZP06pCMZWn1G2HlAajfGZXjEnth3CVA5rulzeBNlIUroUoW8lsnt2y0r93sLMBg+uY9nB56Bf73YBIsmF7R2Xcfo6vi4r42n3t/Bvjlp7s/oIynk4grmhpGdpn0Ei10ARImUlvMht2xyiCLyJ9Q8flRdRq/+gcnB1Zc4PO6eJzeya5IVrS39sL6aC19/KaVwn6xJ7dW7f9+dDXcfPyaufYNoZQSgsGPrK18W7IJx1lWPTIHFgZk3GjdJvTaBtcVl0dTzRvPaRqp8HomMV4thd0DP1geEz7VeuhhsAbTQrIbXQbf+ug+PQ0uMdKejC9DvIGdGWRXpqLRas1gRtz6jaY1DmnEpxxX4RWcf/KOWvRRqHdDOeoO/fOxpxsuMK/Tnjo05JqYXjM6plcXM3XiVmI+nPgKUOZSh63EJQTRt3fpwvlHHJklCOboBwUuKJ2Ae4CRcwzLBTL31JS9QYR8tDGs8YZhuYZyLEov27lOQrIOUPu/bpIIwd+MjWtR5eM9PBeBY0+PSG8lvQn5wz3PE42QP4UmijDmFBOWVurDtSoJqo2fI8XtBlNTtTmpPx2ADA0WjwFQHRZ6HPRN0xBA73uPdKxO+md01FbUG5uBcX8sx9VGpbhGe0Qs/O52XC5NulJ5akr8gSB7BXG0+kQKjKRMFaoMQpkMEOnnwqHLoUGt3x3hcdWUQVFwXb2DjTAyd87vwX8mvyRVSmo/EOLIh83xiRPSnth7udQxbN0KPtsn6LMPgRnk57pBXcAVdWeyp+pnK2H2zdff317/epHRhqG/VoyTcABS8bSj+XNlNxxXldk4ORB28Zr00JRZbEgrpW38sqZkiOS5X7F52TMicddPm0ZBlqSQXGtjtxySquJezx/7pRe43R6B/SFkVDnqGos3QC7j7e69pY7AZu9TnNPLMpgebVuXEdIEfztRlU/tcBZ6rteA9GmogbJaW5wS7+ZjvS9cKDnMuTe/jvoxejOQPm6fzNNS7Q99NUCS0U/VlxXfEnZpVxbwXenUawZxrj1UxsN/Z0DYN9PvB/eE4IAACAASURBVBM57h3poJPKLpRRV+1H7lQz+7PLs/gf//rXn07hFT83dRN+WJ06G7UObZWniRYm5Tz3qitKHcw5UJPw8Y1RFZcn6FexAxfFEfre/C047i40vQ21QKnv2cPOSY2uUDFMrRv3BE5ZxsONAZzBMhSVYAEkHPNJhUaPDp4BcFtEpzCOH20VDA1Eiue4kmS+4lTjmJ0z2/7d92aAEzZhxRFMnvyL8211fqFCLXF0lrOn70O6uZlrmX0KA2gRKJyYwwqiljLBG0KAwWvEIgC6T0UnHQZhmGg1qU1/2sMTwIEKTG52hJaFxHwfeQhDh2o4BAfl1SqA8uqRLT4AatlWgM93V78MnVjbqAJW2FgVs/AcuUeKS1PtNpRAGzTUSs6BHAomruElUonjSfvd37t6ZqmFSrneCIKpcAW8HNS85fF/8c7hDQ4Q/PGD9QcLMid3PXSVZvMfgWL2fSMIU0WaeJOoK+maTTsZbSWQt0rnLHZpfnHF2waNiiZaHckAEKEqJJokr1AKK+KkMPV58ND/9G//7e3v/8t/ub15/QYQnBZ856xNhZL8bM/bSq3Ay8dPt2gdFfT06tWriyduA6ZWWg1QtjGqogEcITWL1nwcetZJx7hCEg3Ev55v5TJBAEKhfnmFJdcaVDQQw7hbNug8UX/31hupiz7h/MssRipPvUtUtV/CGsUzZhpNAzh/vvjc12zIWnMy4PNODci+kXQqyA+olIWQNXq2aEu4wXVkgjjLcTWhmr+2J1EAht548+BqH1yfOtDxtWjDqb34pc7orU95R57EUZnOf9SHXkG6QGXqU6UMMe1keBitCjXXghERpwF5Kiv6tPTciQddf2rNvbWXYxrtmzyAiBB2aDvXr9DkdDYNvt5zl5dOOXKu5Kl3Lu7NeGBWxCixmDH2VBD5gMSuBYKSKa2JrKou84wxgRcDPvl9eKhk6evgWVYvFUEKkJglKuCQBM77SmkYEQhA5bMI4CBwGUIsryJyahRuOTF7zluFIHoHgdVpk9PzqGo4UlHfD+UbBLWFXuaf8bDydMnS4zn633i4xwCbE6vG5AxYFrqFeDwMpjXPfTm0KolneSVzdZGv/mnAWN7bR7SWwiy9YDhHVsevyNuqBhVod7LFPvYZpxDwX1qrSPDFewWKcu7mkem1sGabSoCwfd0CCn9393i5xLcycTqGUYdcJrYPNhqnEuS79xpPIaxFAJFCKFGblwevGxSnUC6wpiIL0A9y6ibI2zKg5zTzLb0FR66FyumHZ60b5casY15qXxS/B1B7z+bRtcYKs6o5ScoVNnuV9+MhQPYT+E4FNWp7YjTn63biAXmCwX/wysMXS69n4WRIDClVeVSxNsil2oDYaQbvZriVffQacOB+eAJpuGW8mXQrRizvMQblebsO5Hz/lLytz7xyb4fRtD4yVGR4QXmZwXCUK10N7nJl0K1kZLmgZ6hWvKmxulHjMivn/hPtkrBUPeapgAFUthyUd08Ntuf3ftxhG/cYs/FherIQLer7Z5jQ1zmNNJuL7nGgp31ILVSpDELuh5Cgga3UEf3C7OgDDEMv7iEHPhjZ24aJHtLz542tTe/P4+rau4m5QbZtoN/8dLs9ZKESiqgIX+r60CWBH3LE5AE3KIrPnrrcZ/O9071kpkjEVUrtmRlGvpfOsyc56byzv68xMY8btIPN8ecCuxyclLxug0kHeFns4G5QX6hJlG3lBJALQoz7lH8R4dZyuDN0mpGNOtz37KLWZkilQDkzoZvKeKvwBDylmC03YoVb9kakJWIVuJSxbJGw8kD4bgdyPo5Ul5eQ0Gy26wIdIVTmGUVYi0BSYPOjPAZZXddWbhIFGUzgU82I0XKBHSFtebcw0Li3UHTBiARvxuxNEJ4UogRQfFeVUQTPctFfldncRc0x9zsU8mP0z6FgJOF6p7HdLURzEcCMp3/x8susZi5GsnzGoeSWMigFpKpDa/DYspAKwLyvJV9Ei6VCGH6SV9YFqsIa5l2tlVEOheXqYc83B/TfAHPtTYLw9+/VH0uCUla+hKe8/W0OlsBn+E5/l+Chp0BxagC5awhJQDHulydECgwtWTBOKZd+PkK/KRwTyCm/sZXROIc0H9L3nPjSVzC+RwX4VGrxTAD/2VFdPNq5M1chfNohjSPXL+UgwCdC/XpGhwchr9AuJT27FkpX1X3yisudUezQ6ykgp7GHQlP6hfPoaa00DgdE4lNXyvhdrYUmkYq/S1HR270BC7eOXtLVi4uL2us/aWzLJsl7jBXjkfdupxn4fqmQBnJgFg05qDQ2rlyu0/oJnENOtufax3f6/QQW3FM9lP4dz0yPcVeQz3xBrWlfX8xY0l9tovy9TdMtTyD+OhWi+Nj0yNQH1NlMPZDzxWV08mhEr9K5oSSCa3g1u0pYP71BE+QNgawx1wOQlQT0Pd1zP4E7p897/FRyzgpMTjxVdQFG+1u2bFmbY/I+cvHBBhGOAvVA5YAodyYWPHLXMlTmWke9gKTgFvENZtogzM4V3VYYvC3dcPHE0KoHl4WdBLFQMJQgwqgCDQLEpdyza/8VtLmd2sY7vWkHqZ7PU+g1FRMa59az42DvmJa1+HDF1pn7EK+ZVG3rWWpYrmP/ToDCet+JIDs8RQ9WjGqFUJ15XRArPy7X9vExG0U7kW3B1MCHHipvovhwSyAHF3R7m+DNapXijKS103uenj3dIlyX46HVo+/2fXuLKnzJhNacJ/PqsHcQKi2kRBPrurUnuR6rOXHjtPk876/3U8w7BONDhHXg9Tp59Ka9oUpEAQmsuIM15V9NId/eQOLWASiSdndlZgGRUtdcQ3q9QAYkbfrDmNagwgGtN9Ze/1XGHHvOMXSmo+QOSfyaS62bUkBUcFEyioUKoyhpVm/2en4GYY8Qmby+GEWtHwel1ACBcJyMgRzYUpAMHwGEofpZqyrvs9OMg9FafTu7VUb4pjMpF19vBx1Od/rdz8/17z0lRw3NxbPDG9VO5YvkPMr2ksdufFxPBWja6sdOQCGanSkDbTm186L3vBPYt4XVgEEgSmHC62ktBxUxvHmn73/qswlANPbi4ovjwY1gByOfG9tJjp4MnA2G9roX7bRoqNduObuB3NBHjOD5mEt3G13pHtH3SE0xzHICYq5nXMb5MzfA+5ye0vPi3wHUGTZ3p8VeR5fJ5SQLL6sXO1wU7wIwKWgoiVJZhlv0w/vM4wkXKKzI2ZdKyYTyoN0jRtlBDa641NbAdizy4VxLTUxWqzxgIRXTG3dyZ1o/O0URhiIjsnChlHNQbtqKpSMBdSZ117qaRo0cjHApi4GicVWGoQnkHIB4O4NyM5uUimuzsSjBnSwc7FdbPzFsb+UyleSsIiritea9LoTzWY+P6Zl1cBeg/nPhD4/U7JYUbHWJJHHlCBYI6pDTidnSCLFjZADEPn+P02LuL1RnJdJHazTsDySCg18JbVRZNyBzxaNKac83Bf/gzcr9LGPJilmGUv6MAVRKlqVOc+0bfDlv55w4bvdACEgSI9QQ2tpWhEMT6Hl7FWmvAQGbEvuZ8IitYR9ELsaoBL3rgoy+fOARGDMRL+IRNyn9Zqg45rkP45YgR2HaPGGk6GohADWbLmU0o42VxjnPmzmEDw2I6lkt8OFVTU9SFsPowPqmBJAZQvS176ashvJAw/nOh4N1NMKK4v8tByjeeO80Yjfv4Z3wyDjgu+gSO39S7xPdfy6529fJFaBAvd4PY8QMYy7bSaF2REFru1s1OR0h/I0fmeL4Xe8u4FDyvQ0O91b5etfcl3G49eMZeDbfSX9cDbirR86f7ffpc43pFPI9Azh4kMUumr7f382cG3T7PvqJRbUbrj/tJKPj/uJh4EHSYnq+ySfjXaN4YBq0U956oVXTlO+F07rvq//+OaA3aJnzLfxxiMI4jSkdymno4pHTDY7WfYHj9w9kmMdnCK++/PLL23e/+w5ubDsEOhOP6XWZTSsnucZS+QHwlSOnUNsWQAxLxoTiNIP4ceLJRS5B2JsKBYafYmb1XetJlqLN55jRvRk2ARSbp8oFH4/ZYV+JgCQ4JbdHWPLFU/b7wXgj74dKyrwBCVDCAud7sotVCMXooeeCeoVbath1piyrh6kEdjh9C2HlfiVgX9WGWrt4Rn5PMJu0YUDOGW94/rjWfiZrPovMqCKICClXefhyfmi8eodCwxPsu3AXCIEw1nUuoPA+gIQEGt609+CRS3pn4QJIcjUXVX5IgkyF/6gSSFtOUwDdqq7EhOMdOi1DzL9Bmf6Oc6+bDlVxa3OtPDN64AxYeN4KvPIM2eda0AuU+0xOZt6jaHB4qCvRw5vZqhcdk88tfJl74c2mGYKsYiflsWVCcAN0F5QI8bXXVAL1xYsX1bR2SJ08Sgl9oRSFiIKAaHAblbllYAloGk8mmLy0SOARYXzJhRZyTdq7//iESuBPHz+Qf8wzCgTG8yWlSCBFtkLNI9RWKkQZdCaLHSy5shEPX42vDv9qLc7KXN4mgfbmAfc2eM7eVna0k2p7ip5tna/G24yUeEuUK0junW+ZNAuGrvt1NUJ0jbfeEU9OYNRrV57+Q7sW3Tt0B3ORNWLpYZdXp+9cHmL/EY7M+zL1ghx6CMnuuW99r/1yINPjSWk5ov2YT+cSy3DDZ7PZ+mi/Y15959XUP+xscaUDyF3R8YU/LHI3AGpW71OpcG2wQvcKwM6FgtpD9WR12azvfC6SGxov3siKVl4YTpnKk906ZYZX2njaoVUXjk5grnCQJo38qOhbE2HV//bPv02wURucI+nJC8DsSelvleZWVScbpmrien8I2ziYPUMMHz/mKQ8hrL/77jsIbDL/RsOwvq8MrezCFMOVbN0Jh/LOVQNQDwEfLMBk6IMHJedhQC5G8uXLl7fXb1/DqxltDbiBQ+HI3Wqev6qwyRL4botyZMjVV0egzAWQGLXul8eEA1Ho5iRMBOQUqtmErL+lLH2M5eVUdR5QQXnk6BrLUewcORc2DuYELJIhTdkOj2odUo+n1JhZFQb82NVi2b6C7tyr0O3+Yz73/N36DOlv4VEP/ULYWkiZTru4R0Ak181C0VrHHCc9WCjYUYED3qR6ALVZkXdR89iCEfOmIGEvPs9/4bTQFDf7Z7L5reUWYR3kqXEvCQoDSqcYQ7ZHjhWoH9nGg7ll2m8lQXRgMalDAfnat1bYZ9DuOXIS8EoVAfuiCKFPxVDxRhTozMptUhETA6YnbvOywFwAuXj+h/eRjoA1KZkVx6zljHicHRanTqh1rXkCQUVP5u3ZQM73/QTQIB+uJyS4DOhnCITe6f+1PQ5VEMduBqvy1vfO5b8DiTpGozxxXnU8czb38zQ3D69tIHTNqQOxYs7Lqhx6BX9grE21+PscYo3rvAIXsgIGyz3g0mOZBmTKszSS5LVTUU4PsvSH5WKjOhesBJmypmlpE5N2PD3CW3F40ZUbdP1gUk05JJxXiiYl9xYj+Z66LpA8Fw8kb18M9zjCbHqnS56SzzbfOu05v5z4qPTR4Si0EUpVYaQfExYFUVWp3KOYtC8Z07Q4QqsiDldWWvYEKLa3sQlBfNE64u3rN7MSCKvZhH9MhJb4A+G1uzuOx4HFKwDhRKupycMXwjd+0rq18Wms0hUrGlLKu6rUas34CTcaTvJ2ZdcaEXRYnwLbe541u3PrPHTGpPQP0eoikUOcCUTrRqBSIMM7VldjXh1xRjdwJaApQDk9QDk4AetV4epEW4SZE2fy92IGZ5YASLIuwnPkglfXibAdTDXg71CjQt/VJFihjLV540/zhNGGNhBGScq8KwgqWTsKm1qrAqOgHF/SMN+2kGQLmrisRxT3IbRPoSiERkAOpugChhYyKD/PtZIUfXjIkyh+999/h83j/g0Qlx5b1dcDEMCzp+txGkd4mSqQGE6/8oA1n+ox2vc24tc1cLtzRlTGR+XGHK8cVHv42kIn5aVHDr8DmHRlHjxwBBXZmQ+njCA4TMCj43WoiaqatR4/CShpNJ5hB5xHk3PRK4oSAsSZBWGhdfTh23mzBrSkwO0s147KdbVjGL7B++/evS2bBfuv9VJ1G3scppYVleNfVO8ejFS+O5dVy3k4yN15+QroJl3v7z2kdtEZUvzaVO2ueFFeVqYynPLZXC7t3z/RGOvUAHTid2NKsnp/BtXEs4nN6Mav2jwp+itouzgJbHDDAJS4oVzH+uHdJ/CsjqXNCeQ7mEVt11pUxefmIBs+MckuPnGJsuGFVUNzKywCqqMEtJ55mAPA2b19QzgaPLTXf6RAlBlKHk8+M/zg5yubN2qunwEaz22tqm+sucB1yuip9Ko/EGp9r3t+39jpoxud3gYAt04W2Bf+FANNYCbc4+DN9xY8qz1liNg9ci3IepY6a7SAnJ2pGlepB5i8H5+z9DbRxd9pCRAMhPfhzVscvYUw5CSCAgRWfarF20yrRThbkDa/T59uH+zoobG/BEcFBgchiSvIlBhAFzGY7gAogBcTmxQhW1ovKXxSq7B/3BTKua6G2ONZTwy/pVIzq7vyRtTcdvgg28ZUtZ7WLJ5RbUNsAbqvDcSI5xvFZcqR03Oi2GHyB4HgsixjHxWOVRXjCMP4Oa35oquAFq2O49uUJ2j5kxtY6j6nD6dZ/9wtq/DI3WPmGwti9L2UWviUvvzyi9vbNwC4AAYIVbbHirBE7QJogbrFKXC4rXP97e8DObSYipYIAeTev33HUwR4sjtiL+0dK4tbAHRsJQ0rs7JZWJB+oxUC83VCmxOEqT0En+GePPMVYDlpQq0RKKXQh69zWVJeZPuRx9sjD6qW+ZaeQeNPzyPbp2jk2kbbnOcKb6LReK4clZPKKfKEEIaZ0c4lIcA62YD0KUtkLh3/EiiTpwVzi56LmRdXgELGh4CquauoZLS+/u8+hihf2vptjOgEdvaQt+LQ91g65o2um5xf9H5gppKgrsbgcyydSYD6B4aS3CMHnkX43/XBdRt8QTCmtCFkRNQ4W5mf9MddOXBYj82zJaMV/ZHzLTjBdMa9PZI3Ta/annUfb7ZDQYzumvbh3tqd0712qQGFTq5oGQaAhNG4zMLfftKFp51AJpTcwMU5/+q9KaBCeaj57v3A2GIASiUxTxtlNuxCLzjq6ugrWILx6U6H7UW7J4ePMrsHnusT8kppRMrh9jHEfmVXCjlRDtG9hoIsigpD7l6xw0atUoglbPkiNW88AYG96Fdkjty45y9eZK5bfP/69Wu2A+ncLBGJGCieW+mnCyS4It55H/eYMoCcY56hEFYVqbg/TwqgVT4ZGxV0m7Bz/YxBQoDlZ4+0DD82sj9tophcwAUiKXLn4L3MpFL6Khy8QOhS0UiXLLAg4VdAWYqZatbDsc5QG4yFRy5+9LmEjP72XK+4Lr73HnS67kQn8pyWV4o26ucAj9bB56d3an/G+nByvp/1fAoFza+fnVmLJcLDGFFj5Nifly9x7qF++j4lCpf7BmDejEGnX6d9f1avWSAbb9LbOXLQ/5GT+TzpJEk6+UZWdXvcnp6eoTdfeSRbQLtA9IbCp33bYCPDdAkee4IFRFUtT1p9ZJHOJ6u6wD58jMaUaT0/Bngm/+Re5nMttGPrKCDne510EDKHuTce+sf6Wof8rBjl2sZ5rWy7pOd1Qvc0PEve8BQb7P0tC5NC4CR/JOl07mzTPlE/vQNYT3oCD3TKWpe7xobLFI3LP1NqxM41OvGi87h/71GV3BM7tQI8eC0aQFsUIIF74f7Njxh/ryHorxWw8/bkofxmAv5qB4FebfLceL5l0emdPpou610+bvlTQkCGC/OXE8jTCbvB0H5ejFC9Rl0WOfDYe+Z5dr6WDlB6bP2b6wN82vsk8HwFqrySe1SNeg2QeEsWvz9zxahTU78xKndqPTXn2KDcZWOQW9LUJzghpp5W5ApGgPZ9h9TlaAiZLl11Wiv/rOUCTqBpBz2iLlkPYLnnlz1eIHsCScoL45n8PjxyO6FShFl2fTaKMhxo8XIl+zvR7om6UN+DzibAtIZVjZFEYm0wElSKie40a9XiORPfG8dEwNxsoxZVeqqqzQwlWh3hmhXx4N/BgFQq6E/U32dbxQyd8NxSbmquIXe7woqWJ5FMqjwyhlLisRFoasLtUJPCcD7/ImKe0kByqLE7yM3vMrG8mekU1vOETYDJbn+xQWGNkwG5Wm4dHGynZpyUhzP8Fnb+dzBcGAXwrLRin0yM0cRn9xSXaE5rEYeoO5gaCpehmrjWDZsAF0+PB29nGgGdUF8KUGnrDkJoTY8cPzMgND6Ar7PXMOd5e8h1ef/h/e199GdSqOGGrv+RX6r10GktWVQzlFeAp1y5Y9Kir5lkisYdYLcAzxqnmpCmGg0wl8fiodOwWhsUkEnJGHxET13yFyz8U0hkCHbz2Na+HqVyK3S9V7xWxUaHZq7yVm3FoAh90SnfmTKTwmVXcM9h0XPJa1tUyRsCUwLFQ3F+sIPv62ksG8BtJbRl+Qn43TOASB14pAxHKeVDaCwMWpfHopuSQSP0KX7G49WAV97tbbjfA0War793AxLxgtZi60jQupyN4DsfuxYA9C+gcI0w1T11qsyRILGcyrG2HCrNYe+HDBM97WqodG7dnrs/U/djnF2p6zTmvDTXvI9C83fIgNz3JQebss05KUQ8PFPSqeq32vntPm+Nxfey9VzTnXj8BErVJ1XRptM10n0nXeI0FvI3oo+v374pDFCA1aMJyxvXY56eROm4fG8AubnIfWyEKu0E4XL5LHdMCxST9XM2nVG04ZsxilyFPu/Tb5fQ8xoHVlvBb4IeoO0gFHocIGwHR6nsTEnjXWwYuvLmNM8RPsprPcEVwiePXQIVAwDSw4j3m2AzOF+lyeV3C/UFoZ1Wj8fNmU9Vyo/MkGEutp7YZ7Nq/EU0QG54voW4BWYE4NV+JEC4PHK+FhJUBaps88RocU1e9x5NakUrW1icSMQBmu+1X9ugqz/1d58Eviu7XIMVNhNoif3MsLlXXaoAIdY6PHkZOrPsCMsTqjlWfKID36dx733CjCawcqWi/fQEZ6bs8NZPt6+++eb29t3bBHM5b/K5C9q99pq//7sV/twDZrVlgSpz+TrR4xJaDc75UGE8gTWlkXKNFJFkQ2R4ZWbl8PYWulfc5VSMPa4Nj+qrH15VQYNAwpBXVkSjNeqQo+Tn9BLgvW6fA61XyxxrXi0Zpr2WjCCzm1Oznxc8qqOX4n41ahd9tF149UidaerEba387/FXhse4r62A2uPb68XiHcqqe7R2D4zFK2Qk9LFSnmx/MLDNKyg6gReww3yfo/n5HZoOt/41zzoXR94okzplbPi8UHGPwpaSB9QDurdkYrL69Gr7OpecNWApgKGomV/jPOB7eg+wxDW97lfvuuQ3vK+uqfvpXUA06cmbWI+xpB72EG4XnXSO3iy0cdkpftJ+tcGlmpLW0ZuuP4cn3LjeRkTRee0pViM936Q5tIBiN4ll5Oy9wNg9tO3RlxtCq3qpu8ZTQFuSXm24nNoWV/c8Jx/YyULqjYa7U/lwClO6UJGSyPEZWZw2yRmgvADLZa85bKvPBSY8Ab2MEcLZSn/b/veFDQ4w1/eob8TzCsjRWs2TMUiVrhwdAOXvOdjw/ESfKQC5DNN4hbDlL01wE9fNo8BcOO15NHi8NiqW4hMIi30UEHAi3ASpZx73MOiNVp8rYFfOLti20D0pjhMYOjHdFmj7PuXIOa9ExfS/+R//ze3v/u7/ub1583YcRZPblB5Nna2LQ7bj58XzL5LuE/gyTy35ggn8G2TfA6INurvqMa+VlyPfRiWqeogE86AZVTwnVbFIQnfIO+br7et7EvR5pA69632fhy3akrbIbRk0quQN3mihroRp5trJg2umO/iCSmXpDgG3AqiHXn0eusizj99/wLlj4i5PT1jE3YBfuWPzKDuMrT180TsSXnoSA/M/Paev3mvFHGVMqwdgBWwgX3TSRYNApFu0XJwtIjbvbH7cf/tanOhR78mEfdMNzrseOk36WT3CHMA63ekZ2ysd12ydJXnY98dwCKM9pF1AqZth6zrMpfOkXC5OGSOtJEDTYC6U7gyJKfQ/vXI5zuS9PqHA16kAnMab+dXXfDQnSx9v0sbTU/4XKR7T0TCJ+SRntZ4AZu2Ru3of+1l4vwyZWeENfpktSHRnN7hH3rwFJhLIqQn2aa5Hj7yUJXXezE9kQaWuGW/bc8HfWrsdkpa+js+VIlY6n2IEmSHnHE7f49L3KzcOhkuEhwFoL8cCBpCbyr5DTvHQbV2dMPbJImgB0tVdmMvH2xcvXtxefvVVElYcqaT7ddaq7q1xcVLKpchFsipaXZeWB/dAi5NzOBzJpHAOym6g79TUMkJisqBTCLv1x+fvsdbGXUqO2yuXIj17k+UMoUwrDLIsuiIAWtCdUVr1euqdpuf0Pn6AkLTz+fBd2p6UHLMZ6omJq4+XhruUmECcBKqHM11RJEjROtt5lpsh02u0E2+X90MMVc/kQxxYnIDwGvr4U88a4ESAQXu1EjUChP3FX/zF7dtvvr39p//0f5KGu9VFjiEFXwA5uEuTjD/dbn/07c9ub9++y3zQfCdD8fG1gL4EIejqau33+oK+6qdOo0BRQ7W2oMcHZ97mKuYt0PUsTYt2KREKpsBRaFXPPilSV7Ky+H3959gFLEBQmHv3ZMO5ihgUjxzNVyO1CutQSiILnnQvgSwBrDzP1VtQFbMlHNpX4IIzZQZp0KvawHoSoK5ebNnTskbLkhayYuLYh/A6915DJim37xCp/nS7PXt6xhNT3tE7LskhUCBliT58AN+n1igxTni7N59oBi6/RFsCVieQ5zqjwSybcq9zmeP7CN//0R/9URowIffD6Etg4aCEOWrYZ9KI8n7Ta0YvmMKMFvoXDz9//iIBbLR0wvixH+4xddnRytm8S5l+0s3BpVOVJlOydFWRR6oewo8KfNAmYAAAIABJREFUZlgyeinO9hpqnVNu0osPHmv+8D3L+dBQEx/IINoFBxfZylxq+YWl9Db9iz58fzPqkDmj6NWIcYvOrt6sBnLtQWrDTfLsXIAhzJFrXbmoIRXl0Z/HuDVoFbil4RrjYzoM4rW6TxtBpV95tSpAmwacY4fO99Oc8QyB2rhWXTSSxuRjdW/bhw8FSAHOdvoKdm7ooup1G3Sp3D4RGee7z1p1AhgATY1uecFGpc7sF8bnPQItMfFg7ABxca3yilKGe+7JCpMU0WGmIwdK7uNYWp2sMMak+DuZpBVfvrVCxroHfXVUadebK68Z1V/eV8JQ8Gy4G8K6QH+vPH2BSc69UXT/BZNkY0A8Eu0jUO2XoVeGTuTLT1CcmXo8eH4cZIw5xXuD8ZuxlNfBFhy0nnMs5snRfFIh60xKeiVCEEv4xff6XaGcrSz874QcBnQzn4EZ3CfwVftHQOp5RG5QACROBvS9T7G4GkNq3OqFGLT4LvoTMtFfzGmmQQovhWLimUHDoWfevHl9Zb7w5GaeJwpSJOQRfgYIaRDX40OeYVRRPqNHxcKmygvbYJdNjIH3eh2w9oyNM7SnHnHKU4lG1PUTpMQcTLUncQWRhoEEX7KM5SBaBSxy9QxkEIx6H63ck8SP3Sg4gFz+xBqknaMWETx3dFSw+TxJk0nDNMIUIk6lDIWe70xFpJMh+kg40Qj4kpNhAVF8Ag8hQmBIM/X8VKyDGrykeGcI7ClSKfLebsXQSrJBuujfeQ8gB3uK5eD6kEbl99C/7ZXo+SIko4Tuax8zyaGgu5DD0Rf01atXJTOMrTBHymcHb4PnlX5iZwqHbAheefbsef4b18c73oYXO6qHeXD6ezZH1nviurgneBGtjezAe5K1e69ipWRs7M+xrhZqMZmQPEfDGlXEeE++r3LDAQSwXr3iri8FQEH//o1A/vQgaryiPe9XEIApoi4O6uRph/ozWW7hOx+DnpsEqzSZXDd5o7obQHwd7zx57NyA015jfbEWG3RofN6Waa+T6MoxhrzwLqv1rIByd5xmJXsF0DsE2ZWsyUNemV9RC52hTSOE+32aU0a+mPfevABDQYDM+TfW3E8byvfnpuA/6BgWMa2Ka/HXxGA8z950mWitcuT8BmfSJt7eikbBs73E55jbzwXV/SKaECDxezb0teolVHdNhZHh2H1wtFFJHYu03JipVC3JWmNNMNEddyoM2u99KibY3klxKwx287NR0cKwCyVEmi+refYRErPGM0LNlLBQuC2rGelBE2i5JKLbOtESgQcT1mgpeIKBYk42gMw1tTNW97priQW8BeJE0AAgYIrMA4gWMsuyyHfCr9LrzPBPK7cZNkjiz/v6lI1cH60D/93Abb9b3zvtyYL6+uuvb99//30WAUCHYy+9WjfpxE6wKCGZ0nV6aQRO8jkMr6oAIxQSxs82IHY+qK+5igM8/+0TK5ud//IejRmW0gCtaaTIMZSEAGCz0wuK/9M1LWmDXS9FXVJITkIDSEm57TXD88S/p5BCdkvOcHMK7ur/hAae2ftueJB4Zi0BYoOHBkO5ZzQMZA1DfgFMTdjW21YpBJVkDDegMHBykVsODL0dvSB2ekzRab5ZsjLoqFud6JzVqeiwj1huraM1Nl7Nlk0y0yuHwXpbjW55M2WqK4z4fQI5AB/PabqM0+jDn5VKlflyDa5c6SMyEW949ixk+ofb+9U2KBSyPFSg+QbPOQvLK2x+lIK8d76pGwDMkermFTY9gJTUJ9YdRpWtAJUncD55Rw90+Xb+TOPCe8sIWws+QQ5o45qGojVgznFeJiEgum8PM8Zm3vtlKH5uz7ec9WvbgeCfQiclr1rz/qSX1NEn+qygBcG0xH8XOWC9Gqjj3QBJgAurhZVkORF3pkBJx5hHtZwq9AxvQ0a6Gu+5eidTP6r6lsAuVF5IlxfP0eFAZxU7Xew1T+BMby2MOujA7FzhxQ4O5PZDzujUxIcJXJ9MKVfl2xmSlActNzAWgMrf0X9a6FRMAeDCexL//vj6NRZneeWSODisi7Kjo1MJpQO4sqWAQoMxhkh6/uHVj1lRK+tqKDvya4kFB3JQfxTEAnJop4IQ7rTEC2SEsCdx4354AJhEUUmuAo6+BmKofBZDdVgKWU5iZOboMfyhfYhqxm5O22DqFE7TPS5AvP3MBnGtdGsqDeSWJ9D37R64g5KawMotRQk7p9vP0Td0gpVlE4IoJ6MtvanN01Pw4V2FsPsd8DQJhF1AJnHfpkUpIxzT1XtQ7WwI5MR52OvpnXaslddVtW17d1KFJsi89mqEOGuBJM+G82t7YTuc9/FTeBqveVhblkAwQgEV/CWDiXZB8eJkXjfAqIcempeKzlZur59Q4JW9aqTrQK4AwQOyzlKtJhu2gsGcJoA8KeraJ/6ipAoZP+DZvUIEzuh8VXf2VWHsRf/Ii5TG+rMiHjQ7nz/4kMpg85j/rYT18Azl6TOrCl8yp+mWilXtQNYENSaNXOsLhZQuCqyse064/jOsiZ4ByhXb/OV64bq685O8lkUnePfaE7GYdqIMFFDv8JjdedmF/7n2mmcDKTyg9/Z+70oBl3h/y+hZ6KPnKG9Rw7u2OxR47Hffk5ebhk40UHQ/3ZJGy1g7B3LiKPdgiRbyWupOASfJEegB97ZhLu0tlBw1L6S0YvEQdK2ajDsd9P7OlAXXi8BUZmQYc+be0qKSE4NZw7eXX768vX/3PsEcblkOAXtOyuF8Ubc9q7SwmO1//OtfmzxdlRByx9oDXdE6gcrCP210DDGsa/8uS3EfHm7v3r5ttLyk03MmTsd933zzTYKrAHP/+JvfpPdkLmY3FRX4c0WuiLV7g/S9Kr5EgPIQBmDMExfcs6SKRBMkxb9s11GexDLlWK82sEJvmoRJbvTIPcg3Q+kJ1bPnlNRIzaH6IeEW79Wj8aPXXBO0wNAOk7swldKJf/d6ez6APE3yzEnxOxBIQU6PXAnz1fR5AOxFdz5Xpz0HcVGAEH//y7/8y2cTe4fMtTYJWvEqBFh5Rb42Sdcf3t8enyARSoFkPkZ4EdtLuWW8nIpXJQTLMk5iSAHG54AGZr4mWH+FleECLIWgghjaRPAGfYpeRvB0jqbbMjBKw85Ra/2V0Bt5fulJy8vcY9IJ5P4EKR/RswRm/BtemRCG4ZmBJwRAqnUBeUjCF2ZpN1dOskfLHOfXBo4aSbeRATHC0t37KrE+xs8/MsDMHNRYEwdmul77CnDa9CHPo9byZPRo/J0XhNBi3hMti9aRXjVGGUUMefk6dK5YK3uNPa4TnxZfErCEzEDqCxruukz1azXfSj2xfZAhJPnRQM0aAqeOmt4Y7qTtTc4ItGY1aSdZ4HrK12HvT8490VAjYwdY6Rm1QjIf+1zf9vj4u08A/wSeOyVCtDJ1sehzzqUZVR5XjxqARh+zCa3GpIiVG4qnPdW9I9XJ9mdKhv7LdbwD6glaz4AFXqf2PENOoAm38uP3e30/MMduyYOxF5UOA7IBI3GJvK/MIT/hmD03m3UBOZ9nrquMVBooQb4CchkuzhMygievVbdnXbi9jjR8BORiADHxAEv6/bRo2uDNEBvBO3OloLOH6Rli8AA+dT09RZmzYcULf/Inf3KLEFgo6P/+u9/Bm8Ay+3i0gOQOx4oBFFqNv1VlWxtjIU9d765MTyCuefaBR5WXk/feooKMpzFYq5bZxoQi6uGhBLTWKHKW0MeLCdy0FSjNaDWo910T/c4J8XYZOU96OSjrh6v5c0S7BaLWJ0CcgJwa4EohSEH4Ppeyy5YcZkERsGxhuxtMS0B1/gpQsZdwxzj+7M/+LHPS/uEf/uEW+UnuNXSarX1cng15QTxx/yxEBdzQiHdco6DRQ4cUp9sdrOwGa4MBAI3nz7/IsUdCOEJbkZsF77D4pljKhJ/2GoIaVdOy9OSZcnAjL1GvTTcW3jytPdqKCvdCEM2u6FJK5l1M/MUiBbb3+TIMtOfPb9+/+h55aDR4sGZqYwDvPA4Aj11iUQEFYPTri/u8fY/G3yHyTq+ItY1jud6/e5chPfcO5F7kGK7uMkSdlfSN86ZTWcYRgcz3Tc++UhaiZx+1SdJigkfLLaTMGPmf3GN1oxdtpWLM8JN7ALotA2OZrIqdikFjOClmKdwNUuDtAQ9BvqjgwKU5dz9TIDqHx8HBVkhDN9jB5VozBxETACQF4oWZXzvpSnzhPH9Shlv/pEFgzxpjH3mZLbed393AdVm6daDPxe9vANJK+l6vNfGg75n0n/NlrSENCTkwMjd35Z6XHOEvPm7RdOlqNtb18e/79feWH/G3aKkr3EG/vuZbvp3AsL9TthLwgPomiv5l1KonJfMLVWCmtVBOPOXN1nu+r4lNrMFwyDzlF25Q7LScY2Z4deb8zaPO9t7WXCs8XlZS6Z3yyMULBeQ8n0eW4OcWc3t0tBGalEDKJhBNsoIoDCuqIWm4JHUGYuRuxFii0i9B3ONjtS/R2AT+3D8Oq17xd9lz2lwgYuzptBJaeNFaVzClvB0m5s3qRpwdVUg4ngjWhBqJDqHOM2KRRIlU6TyOq94Bv4Dya7ShaanzuI8ETdl+ZB0ObMd3Jf2oiMIyhX6aQboQZcf/d3hV56yehIKAnSwuF7ifPnRjXM374iEks1WjWuXMEegrMV/n7Yas15pL8LlwKTpcnrhSE6sazcO4Y+zlwZqNh9sttEMdCmEowdUUUwnRD2mhvXz5VQq3169/JOUFHXY2p/OSvAnOd4IgOiKrlQ28hRWakqUYNFLhw1nhuJXT9syCjlK0oyWO8hoJyDBW5y+vTn68vfzii6ThH16/AgBi02q9F0AsQFDwQmaRjtB1Agy2U6kjfioxXWEZeYNZjRhH3QUdZaL7/umQ5hz1UB8lvAPMuWct6ZcJ5l0cRL4WbxPQjr6VzJ1BRAGAF5hltpeBjGgQg6R45tAyzxXyBA2pN6CQEhb/u5zWtdzO6l3VyrW9vVOZwsMb9JZmh/J5lhdvK0gVEyjRffPpBEnm2YSlMuZ2D1Bovk7HQ/aFgrxzDCBSYK8J/Vth693+jpMs3IZl6kaC2V4zeGi09x7d2O/1eWwwlM8ulKOQPfnB+X7lW5/owWX4fo9k7JYTDuR835H7GK3HwsuMoi+sg/Jsm7b/kHXuwirwDKIZSvOYka+YfXqX5Yix8GrobHSVcK9gG84ap88Xv/MdMQcabjV3GQienqGecGUo9tnsQ65blIdAAkCQ9w++Vh85EbsGqeMoZGn6JFLwKRlXCsioNl9ggCe/cq9bIUs2w7MBp8Awl2RGitRROpWN2ipYKMtj0mqyyUWS8zm3lsAKlia0OOYF9yY2l8/NObIqlHkLcV8xxkypwhTZxTvfw5BTbqjWiqALj5a3RvMJ5YlzRbsnHFzFnTQOb8WzEJjhAWA38NloVJd3DVSFqEhvKfK5ZtuTd1FpB3e6gzgw4MdSZGLme89VEnpMtsIA8jKN3AYoq+0TKYFAOsi5WTNe1ixW4upWVlMVKwxt1Xh058vTJ37IPeP4YkmgrKFosxRDApPu/fS4Wa4i1kXz6SRd7/VVXqGiJQaiZWSwQMJDjogwqiSdaRTOiyomkUOLITMAOZ51LB7mYrfQxRfaUxfMIR8URsfa0DOkXBEZDhWyAvF5eK08hTxztXrH8R4cCK/JAMihmrt5v/JB5UEDAzPBWB3c2pEjz0Qug7xj6qrPD4E7LRcFqwAer7XFBGNNIo82PXyRvPzhPdpqjKPzIA7juq9efpXG6If3kVv5xAIsnhMjepde4NtEO/lxihPLL7RoRMoydnsGPbKC33MX1yHkMHIZ/aV8E6DPghzS8ziQPkUnN0ZhR9IoVGh7WCD+ppE8wJwZ0W1IgNfgwcS9+IfpMwT62ot7z98Gh7auwKo8o5L8ZKyUGS1GWyfYPJwXdmRA75HscUNQetSNLoxHrUrkhda8Zyjc79vv6WfjGSU2LGIAmDKBkvP3BqL+vnueR1/XsS5GB0PufrplUU3wyRX89T57w2XR0QmsijYGOM/HTBzSdOfVwJRxTFFRRe+knfbzaI2l91ooqL0UMQ3p3g3LFh1IcapGZDyPutaxdE1MAUfHVbFo6p5Z2JFT1ckOvpnb+3LZ3E7wAZJeycX1LGdgB2e+q/zdCUAbkr11lhDIQdMVLiVem0sPS403AWULX4mTBCK05lo4dvd+f6cfIVPjSiGJMIkTDwSAlG9qY4k1bA1dywHE8hBzei6Cs57iOKenp9vbd+86PGQCTEsWpfo/+/aPbv/tt7+t3J5ttXx6YPn8OnweALt7+8QzBbgKVPFFWsO991p/5RHG33F8yclyOu2db70LOkpLCm0qTZP/qTDX4ewQ8LPoRZ+VxWXXbIGT9z7BsyuPosak6se6x0DOmKuFz+UlAfZF6TnyFR9uX7z4AoD3PfYdFmOfotLrDG8TFCWua28WQH1cG2sRLUrevUM7ExAjK041ViZkQPhMn1gCmmg3wFALsQsUWDXbnUjaaV2hhVKKAjpRis+wsQwTAWCF48PLiGcJpWF8YUkTZxJZOJDD3Cv4lHOM0U5AEdGEp2fPbj/+iB59wtfuENRapLoWUCAAVAEKYm0tWluRINQLPzlujxGEsM2CrY8oRBCNgL86tzHOsg1PRDdjTi6kNpmApwu36hGd5+P918owljCd4KmTwWm4Ui72CqK7ZB7xxWhCjOTx05NVE3clJVZ9ViI/qE8hBETTpC2882pcVoaLPLe6lstQ3is9LT+fayR+106Jp5xH/yDZRP005J3YyozZAkumbAX6CsCqh5TN0ee71Z/4OT7fKSWn+RzUZ33UNG8OgCxegkyigD0a8hcgJF27nTJWbLaBmOZ5CuGf9gqfNb1uGd/g696sO0VF4+9/le4xdURXtzZYxtPl4JDnV/oF3wmKuK5MoCvZgYmwcp7pM+XpndEZyF3hmxkGRk9BjYiZdHQEuC4ooB7feY4ceLDzl/bCi436JYU0LuGJVLxUor0ZWqCru99BUglBV8Lm1UqXunnhhhfGvH0gWi0IBIzGorBKq0lU62kNNPcN5PQ5OizP+TQjAEgFP2epcVjnJP4EQPGQ8pQgv+YXP/82u0L/0z//dvSeSUDAOSTDR9+lx6fM7UlXsIWQROroiINrPUyZRJdTtFYGByZ1ltlhTv0dYw3FHO+PHmy+bk43Wzic9lnCAGFA2in0xEowaN/cUtI4L6FYszj3fQ5ccz1oidV+W7hW+5vPsKrFoSR60Yd16Xz0zbffZKl5KPnXb97cXr36AUCA+zMEQ1am0pqseazK4+ILeKkKxJHeE8SmMMAB8/qpcVeOFa3HaMBb4I9wiaXtoq+8F0RMz7NytQi68/BfVE0meYMgACAZXsOpDwqhdMhiG5GUqTSUus/d2I8SdS2kM5yYeWrPih5xtE+fzuIyIYAvQrXypvfZp9GypAtBIBcwzvZ0ZPUfjcoSNaNinPk4BHNJ2SySwPPaz+dZxCeF6vy17LNL6LTTQij72v0IeWEvDy9YFKKFrHh6iCpsnmoR12XuudbOJSUiBy0LSUdcj5azXeDme7eNrxxR9W670qs8Wq5HnHeSj02OnQzIAmAHx4DLOx+bAyyXIxDfTStb/gBCTc+Xv8Plxx6rAyMvUNH+bzC8aaVlSQM5hRnL6PoJmV8izULKe8xam63b9blHZHzvtW9bJs11UOoF9UHRb+MTX6eKc9RpGr3aOuc21kBFWkqD8GcoHQKoBbSN3nCd46ro2KBlyjnPQUwzXK1ImEunnPeSdQzhYt7ILW5Bza4F3hOXPBsRCbzfix54RJcf9O3A4LRZGU7hG/Uo9XVzgobg79CpE4cL7haQHbTQZtd7BJj4kHhfqi/1LIvYugEa99Q5gTjRC2QqBApnvhpBsiqN3eODJb/99pvsNSYCFZDbQgnvQ/J0jF+NTWXR55pWX7j2t/zxL35+e/XDD6novQQ7FIoER25fePmosARmncmgUD5lJWWAPYVB8xmhAZZH7iQYPs9k+DaKYuSVUwNRBy8u5O9bWQ2EpYRd4DoNlbBmbpP2wSsCdc0Wbk4DnqMiECd6S6DBXFH3tuY4Lu0nOucEGu3Qv0rhc/ZIDKX5/EV0ng/6bXAw1kcMalVMW0lpDnlmb4TnxskOCpXh1IRQxloPqUjMu0Pvvj7piWGT3rjZhdax32J1oocnrvZdDi2+R++4KL3q3dbnXZ6Fuq+vGq7KM4mj/lIumHEVc4cMe+ZpsyUvcYJLC1AX7Ind80gceUaLK0rQhxcqeTCb0Ic3S2CnPbFFt9YvUUrZc6JAzwrLTEO3xpVrirI353nRL/bZUjYMfCJK2bk4shVUoIAcQ+T26ZSBrNU5tXli5Z2Dkw00/LsNAi6edXqwykO3PGA/BV70vRtp7hGSHttjGnT/E9XpR6XPrgoCBiM1wo1v65e212zSeu+re1sK7httn8Cth3Bn82OkdWyj3sdyAmRat2lA+RhPOcDTGxz3xrooV/SejnB8sPWPY4SSZUaXikjIgOl3ONjpdlWRx6tColp/GWB5cgKiVpv35cnr9aChBoZE+gTtapwMAl7SeNAUnjIqRbAwj3m7mRurcSGNQqHUGLfkOVZJhmWGVsWErkR98aaAQ7+fZHp53Oj40qZJKddz8bAS8i5snUn1uxgiG4Jy4OXX7F0umzz7qSmvhqEnJ4wL0Amr3RYY8iqescJd0WH/8dntz/7sT2+/+MUf3/72b/+2hO1waw7Bo3yprqDT+abVw4ql87VZDw+3L7/84vb69RusUxIFq3m835Z5ONX2wZmsfmdoJxMvy/sm5dfs64DnxMjl/UrPQVvXyAdCx/V4xg8//FD5bs6oDqycAZ3hTsJk5JwYbYkmT0rCafS09y4wG9iQJkljsqTj/gaKpjTNFe0FJnvtNL+tgHJc5HTPctI6pkJQnGZ5FU/7jJBdbHaHYRH0Qx5VnkJQ/X0b4Cn8v7uRUzQg506V037mKB5sQKjpNI0XAblU9JZz+hNz2cD7ShMNED1sidxTJkozvSNDnIoqJMEAkKVMguiDTNHxdSN0XcKFeSgyNGzO9Dpdqn0L3pnn6g44aGOi8xs7f5ejtIhD0TOGn0Abns0dQRAoDTkWIHTnV+lsZtB0jkPHMMa1QSsKE8nmr6a7WEzRYXhw9fwpRxxkSuYzd1OG/U6ubwd005Y1tnZddJIXzhvXOV9TL07Pc151oKn3XSIBbJfSCtcKIuwM2a17PqtXl9e3720Avr2tKVJWo3LnY4xPxVXT27ll4r1wqK/5Hn+r43Mkbxscx/XiQ05z29hjY4eT3O8xyruGNQC/tLdNAHA+Ax58PGMacXg3kBruIeBj42vxx6OdwOO6CLcS9A1jTF0qJOd2CxYYjEgFkbOJwkAyTTlye7PyspMwgakKhM2bYlJPz5/f/vRP/zQV/N///d9fO/sva/lzzOnCYqdE5AJicGPImdISZcHV2uAz448WJAJfBAoKT2lTk6g/RWXbU7a0+P3vf5//Odh1hm9kD9CjSJSUBxiOioGVUJpAhbWYsL37FrVqOM9pEAv3N/XNyuHb15321xe19kENDZmbFfNWc+a4Pjxy2k+BkrjXvWz7uS5E8vdDUrQXHAxhJavnRLTrM1mVApWD7qS0FGqgmq9r5dKvzTwrBV/XmHeePhIeojzXlCc4AJ8XTgsgHiF35Rf2XlglHkwsyeWm1PJ0s6Q+m/5CSQPgx4sewfykgaH085HMBpOBVSJKJ1p0zmjJgjLGNOOSAOXNzrwPwrg8Pa51R7VN+eqrr+rMzRMNirMBEGp1L9lR8Co1JE5Yl0CO81MlJ61rhViVL9RKbufiQmA3QC/3ShlZWz72tfJIbEAGomVNXBJCQl0Le2LUkh84li8/y/yMBqid9dtrA7rW31IEoiW1eODzVhgyZVp8lQVfNDYyNQYJgOLlDLqrYpbRCwsIVcqGcp4YlKmcQYWpNnCXd/Cn2Plzhqf4esuZDU5ORsM9MLD5esiO42kfbSoo4rOBzGmOWxYqCtPXzlXec5VOmuPtEGFR1SGsvPnvrs4nyHQ5LDm5PalFhebg+Km93YBt7+NP3e9zhy9EcqCVBda58+AUJSNX8BGQaYIXu9HvNtpLN0tMJ9+Eo+sKmrG25HAVgxWOsQhNQjbk1+fVpjdcnndrJhY7+MLHy/w8zQ4ZQFJAtxB9m/SIkNHPfv7zzJcKwLM3E7J1Tu7CfBZCjSsrxLiUgU40SKFix7SkEmXxha7ZBFBWZFUsyXGNcNNwWTOOXUSyjuDYQgFrQ0/E/8/YmzVZtiZVYiczIjPvXDRlRoMMM+gXXuh+kWTqt5ZkQOuPS/oNEnqAFi8Ygqo71h0yI0Pma3Bf/p0dBdld3MyIc/b+Bh+WzwcR49BDJ1dYxtRSCn9G8Vw3P3TVCoDJgywG7T2JWHnVVBoJBJwLdhamxDNOgZaWbgqxAipu6FyK8/vvvl8hLZKICj/i7l5iRvY7Y2gqLWMwI3kPf/qvAeITKJzMn+Atf7f26d5cVm65XvW8w7vhgR7PUFrorejCtsC7tc7VBFaJUXWG9T3OXuXuLHyQcC4QUp61tlRdxNKeFifz13c74UozQQhGCki+ffPm9vMvvxi6UVApz+dSqboB9eu5j+UqxHJlnULIyOrvSlXdlqvlIKPG213zNqvyqkbyec/LOxD5RcujHMVM8LShjYo9ARr/hga/vgh7IyrNQd4runtptwlpWOYNvU/4gorrY99/10CITszXMN7kRZ/wZgJE5r2snpkLDEiQ63Lq6BrIiZ/sUzTIHMWQ1D3geisqK7fxnKwzd11L9/ykwezCFVcQsgenpbNyxeQV4vukxDQ8pOWtZnmmTPHfSUnj6aCvwC1VuDfLE8+OxacvPJ5X8n7WsI3/lJvjJd0CK4GN5zBbFuGTCQ46THMPJHIqxpUczLuYsKgNCnb+T9noZ3DdCVb0G3mBoAG+AAAgAElEQVTVFTYLYBKew1jIDstOOkbKBwNGbpPndKZKeB+1Lp9pGf2Ve/lU83L7zBwWNI9eFzYSeHmhu0DKaxjFSq8Vmp3bg+Xj6H6UV6c/+9kywF65qJYOujNNGhP1ndyqq4RGZx0FmzYeRdV9r41CjigDKvB11nAK4LjsUKCwgF7M9iN3W9QJelaYk+dfYpZ6IKr93CldFijAh8NXOYFAD7LSM9H4v07aznylZj5U3TFHZn3PSbOxyKuu0FvUz1ODzvq5uV8zky0uO2vN/iAE5DdppIZAQIV32mUb4LMJ37lCFlq6LDNY/bdzGaM/naTczJiEORLuVxjVnLcpGNKuoXK00YM5O1yKffW0UzK7GipXZaCLOH78gR65+mPmLeLD2j0GqoXxeBxAhlEi7kIMrLWNhWHwpgcLfhVEpLDl/ckyNv1Gdrj7e1EKyROo/xoUrDDK2YcLOmxyICkCHA4fj52bTuNXXpPuoBTCw2u279iCkvEs5tAFiPKQaw2177Cv7TsYHDp7heZflcJVV3T0HLyYFfuSSJNDC6kGpHcO1OZ9UXHU3FcaDSOI8YHMXQnDhYpMCf7tUeQM3fQYtHJXGAN3qSJxnJVaBTG/hMgOxptG9SDkGPq6aN8eOJxR5LLIEcw+upoVbJpu5bgLdzvVo5QFc+jUwkWoC89UaI2h6+kFCfB8NB9+knUyysrnLWDoNhyiBxw78nhEeRC6LX0m70Z0QOam8TeJ3/wuaY9/x/0UMEbajJ+X+YNxqO4aYANLz+A0EzZWoCHi2yV/IGtYXn233Ukj7eRdG0imCZ/dAMwxDgwy0EYKeZlTbJCAbz53P6Xizoi0EpYyPb1GBAvT5aJlH4aFTH+08pazGpW3diWvBmw6bJ734xD66e2td4wHyXeJc5NccqFRz+oO/XIlKy0TJrzoNbsClF5Z098pQyx7aajSq4R86rdvkIKDc7CnPAzjAWUJ0P2eDaRy3TxQrQYWgP8hPlQz65ZbHbKv9U2Pxja+yvPdxqE05l13inkfjGzoVzU57yJIGtGC4t1QG/AgUguGTcd7nrnv4KAolmr8IYyFtPd6ZlWtbmtgX9Hp2XJzxPM7RKf80z1PVMlWP2NPqOmgngRQ382ByQtMHITv99rbkm5dMEiEivwOg8jLNZ8VsIeVd3U2oJ3wTuZe8HlUlmx7gTQmJXh4Jp1v6MKL3H/u95NPPoFyrhYlfaZe7/IkZVIzlSWEmxLoIagrfwqKUArRrBn7p6XRv8D6ERIsIVXh1bdvwJhVVPH0YZrIIoGa8RV5PRJcWW0T7zfoAuAdZXHSgAVg3vuZID6fcafsAfl9jqVqbO3HmaVluc5fyshzV5mXRXp23lWWn9ODRB7IEHlzlVyMHha/gctMHuBJlDhOmplk+Mnh0x1qLxQs2mP9Vwn/tej2OlSVqnItTpE8ohPiMoRkhnfYIoWfSD9RCNQA7n0vAoPz0DB6BFjGorfnZ7gL/R7XgBsaITSqBIoJUXR6Vta76KpDLwYxLbl4iO7yT3nC1bbyBd/X3Y/XhViTObbgy/pGenDxHCr9U54Cx6XBpD5vDsu3EeDimF6T92jPvsCLp0IYjev40uN0JV+HrwhOt+cgBQH//vHSFa75vX1lRKmWha8lE/xrKyXn250hujR0DMCgQyLsnUZXAzE3lNbEHr/vBFC46+hnmWHYlOm4swdOt7h6BquR5a8X+LOcnL1SPp5/fBfbs5XvAtVE5fUA/bxT7qMK42hYlLzfXkY2kW/+jiKj+z1lWFJyoA1kgjPy9BjcPkvvjxXqPN+Hx4fb49u38MDDCy/wy8+ml83vUt5rT3Yhf2/6kIGvfFzvgW2jdk83rmMFBDtFCpwrY6dp7A4DZKh1Z3XBeEEUzs83+CMgrOmNLjLi8yVjUs8eja1n3jrTG0IFi/54Zny3YiUudmhhG0AIbNi90USorZy318NX0OGxDP/VLMXyEFQy9wt/4NmKkFkyu9fmn917MiZc4DBWr737umwmMgP5p/n58yzO90NgCErzAscTw7+HAlxegO396u95IO4L1loeGRWGLPJuYcIQM9kiuCSMaAhnKV46kJSaLrRm5ZZWp0PbltnwrtllXhWYb94gNFg98e5mRtr61AE3YBNupJdXCfi9b7mOteGXgPe6nxiD5Z8D5GCPI0wWODvWZgupvn8KRypZKXOty4q9w91afwt6aN+D0OHACg+ggVAkgLvjOKHC/Z+8o/6tw8/6hvnVnpX1HK3LhSsdXoxX8d0SRrLrzzNhIMwu3mmGfLVmy4Vp3EsvFQUugRyF6a44ZQd2oSp9hp4G3a0aahJE0fNLFeMOb/x5ihTLl6QrgxYqpTiINAqXAnaumn0+swd4/wTkzjYspM1RJlyLgB/aJjgVglzsAi73u4QRFsfBb8t4dsW+5JINiSzVvYpKJK/Pzk/Fyt+c/JPkba8CP2gPEcNcvF3xj++9QQEPpelR+/D4pjvgs4wjy/xZOfZTRhp6ElYO9y5Jyfs/aeEKEKaOyBm+BSYpNuf5ToHAcwEgXWDg8Nyc48nZQ4NjRq0zFZ3wZwZSogCFXBOQZu6lAQxABGMDHR0bvcUVtfcuGMFevqSPFG4vGdz+PB0bniFOqkF6gZv8H6HHjiJEMWKDtOgj6ue7fU4bxI6A6I54r/3ppmUDuORJehqz0ME8exWONv86AsC7o/EnI6vmFNPKjND4fYh8dKP4OQ07GIyej24QaKnKqljQYRY7jCWmq8KHxIgOkQkYwU6I0JAZgf2jxKB2odoSkPWTAsQEWILLivFkMhNLM1YAp/xZInb/Hc/P29Kd9jskaE6hcTJ2k4KIPAX1ncDJjv7t1KIXI/d2DwB/f3+3Zgp5ALpprWaOhkjr5HMy6IQgWqgGA9GVnJUyehJCQ1X0oZFXAnIQCmqkCwvr+QZLqwlZbv2+t7EpuhBkJyFbwU2T5SUIXgD5lJm0dA02+gxA86NUFm0HkNtMFCDGBov4dc0n1J3yPlwlGhWCWkQbCQL3Dg3jPpanLZgba9PIKY+SsWCVgGgh7wkGBomdT+JKzro7h+FGGafiOAXxyZuACwrpjtUp/KW1tnUoiZmWrYiCVm8VZUhA8KvbIzeGnHu/ySOm93QoF2aoBeft9vjm4fbLz78QzL3irGKjMoeHk3/zzs0f4yfeoKW/J8YhcJTAX0nV9ILYY+uMgTn+0xKX59bpB8h/obJVpL8ng/COFCyTTO3OBd0qgZDJENx8zv0dhojoaSvyMUb3WVlp8Kc4O0/CeIEveedGrppiU3cTLViazuxBEU+e9s8CmwHkeCbarTwqdp+6kTzJhtWF1uYvgbnUMSNHtV9VqFq+1Wcx8UgeKd+1qxhRWXh4XK7k/tB7RiwIUIdGS2eQJqthtoEJf0+AcD6HQK5vsdMheNTPN3hG+5J8WQZys/sJrxqO5+/G6kn9l2tpeoHXDARBTxiY6CzgoKA9eTPv4pQrMNjRLmcMZ0g7g7n8Mt5tQMQPnQ5Srj314O7v5r3VPdjjyHSC8/6GC8sj532RlscLnOfWvKgCKOKLkXPivuUhqHd/dApShlZTwFsAT7dyIXqBsis3s60URBYSbEUax8kw3kx65K4A29p0J4aPC3aiI5UPIk9M/VA0a8ZKxdXvOQRbvt/Me4I15MHUhAblXyGkpf5uQPYVBrJiM9MILN0xXpyV35eCJ4sA6rvTSIH3WoRcuW7Ow4BVOvY6maNHDp2iUtSuxql5ryzboDBEWFV5H/XfcpcXVVbV5ccMq5qw7Lo34Z5eHlmWfgcdFA+reCWZ+koAk2N3gcQAeAKFU7DYMAHjHEfhXDfjhrx7srhbyshVj6bL9AC48S4EpT10LUhmnSNep6rM++zzhtXKLvskTQnSdgtIDDudwV50ARjqUBaK1GoMdEE77kEYoKsFrsV78EOvV87SBmBe06saGD2l+A2gVgsXemdCDVBZ1fem8VIkr/u0mWdCELgvq5R4efh/9Qe/uv2n//Qfb//n//5/NI22DATdUnA2qJbiyxGEvGe3nJn3gHaI3Dq86oYEBAf0vpC0U3nOkI1xrdY5nV7HVADMdwLwlpIuD1+thpWiLtYYw5ry2l6DrGqlwlj0G7l+Voi+j63QEnDSmzHFG6lOAixfeHCS7wx80Cmgwe8Alpa3kOviJ4ullqEsZBuQM20iDGjMKRWW9vulmhVum9QEP6fkhacpnHK5ZU49+PWrWxXpeKxUn61fmh7xaiLbBvwALfOfv+uCJxvBzWu9zyj6kAeX90ElL2fMMtSLruvlP3/4gFnC80yFa8e8xTMGKF+BqAFrDZI7xIldAJDVM5wTnMB7zvN1zxCnfOT3hpoMoIy3sxfiNjDyDEng0+YL/xS/+owt27gWA7kpoCAdeCyaQRYL0erPNASWN/Hh4fbFF1/evvuOPWWzaC2xzeCFljzNjyEI+68TzVF0Tc4ZP8c9LQ0Gua+Zzd595PxEP7AEaOVA1eKq4q0P6cK7lQuDNRT3jxc7b4RvvysiwGdUtXgCPV9cAjArXF9Svh/udA2sr2eW/MeBK9M6n9OCLCYkNLCMHk0naPWe6pnV644XHvkT2P/kDtFKp+JOQOL3GwR2cnS47A3iFmG6gsnVXYpyYcROu/2p/D3TlQpxLsberHkuPYbtZVWuRd+HHPNvHh9vj9VDrnJGnp8p2J5UZRkgDt+TBkQorTUaVSHyXBAok5KtiuMbG7daGHh0Vp6Zf8efbYBkBcX8scnjWvQpjwJ+Zo+xLCpb2LzQrNgMRV6eY+VzWdG36ifqPSzCASEJTAky98QBCBUr4HoSAJJzLhniTU8zeAZhZClfFxsFvyHIcyTrbuF2JVbGn5OCWRCiBRJantRouTePt6f3H8bCDfptHtNEAySsa02QDCheeBJYkVdT3pYEHEx01xgp3A3zIEFLUMZsPVTHb4NjdUs3lJM3qfblmcYNfCHbWKGKOz5Cc3hb575SSbrOACEhKU5jTt+l+WA8Dg5ycf0E3aIHhzSeP97evnsLMM9518pBJcO2DN33M/BhaE3vCCDnOyEPSTpLpvB3PlsbG1OUQ/FP2ZaymmEpeo18TraiYZRUqDOMXRduneApvX0tm46+m1zjrtb0mDNIvQsvVWS7BP2Sx62Qk1b9bqxPOq1SScpwTf7pc1auMe6Sn1if8z37u/W9el79r4oARnal3JEHKwwrTwjoO5ReS9mC6Ja86BBHnZtO0E+a5X0N/YyxwOjG9ljB2yzZBDAW6T11tzaMUj7b0ACfVoxReWoTIUsskHlxfRP6yxQCuP3N7J+ODetkUC+83Kqa7U4I9/npfgZzEA3cuCYWJ/pnNKhrH3Vf1Wbtn/7pnxCFMt0PcPNECPKBx+Pl/VxhkF43eOTc/8j9mT87dIm9Z9VqvQC5BcpzcOK0vTJ9WLbAwpTDQl2tarxg0KbciFE3O3chbW1ePgmFwtvVIBO6wrsofUEcJexAHFqX80Es6J0dgCTIuT3Fs9nb/QRYKWB88CZSg53K+6uy6g4r+wawNitDeX5oWreHi3jCLE/F5Io6C4P6Lara8o8UCc7IQkbeJYwd0x7pEZUnR+h98pqEN9D2w0w9w+cppOXVC+AOaFTNgFGx+nD78PEJxPzm4RG5ch6xZaE1991OC15R/Q+AU/kTEns129HCpVZV1U54bn1W2rHvsr0A95Ykz8behKEnHqPBksKoCXKiYIdLZD4WGDJ+58w+kd9SqvisRXnfQUKgEaJ5rS0Imnf0WxXOmHan/YN2I3d9GjzaJqFyhFbx5lAKV0bFBWsfBDjvRW4aciUfb78AyGV4ORPCZOl2WOERyqUqP4HlZPj0iwQKGPKfytk6dzbDjT/PzxhUjxFTrx/7vhgPjnCRvBiko8nOBE2318+J0jQ2wtHkTXco3VrNbA56GU2nHEIPux6v3fZN0gKjQaA9gZdZYfof/sOf3b759tvbv/zmX/hkpyWOm0/GjM/ah3k2C3ZO75zbyLdyaWgw9zmbWVWtyPdCNR/NIwI9LjjBnBU338IKY6y7P+vK2WnSnAafixgGLGvTHSrj8/hO00F6dpYbDKvooiutPXwMd3S9PKYCHualkt2QBxNHbS/fboNjTyENTfLE8IxlI43N7a2zOuXZ7n5nPEY+CyD49gzZ2EBT041gzHfusZLio4WHdXiOojITuhel303+k7e6Zz/r3zKCywNmPX3KF9MBng/XuFplKIzkxP+DnXUuoqFOKVCUoeVXzo8V84RuNKVmZOsqfWhA1VHMFRXdBtnjDfW9yWEgeWWnCZ+5eaRRcNx5gv253/s0pwHvwgvSWfiOwfhVQ+BmUjGCZQy8WgX2NNUBlorz33iLTFx1W5CWTQOgnEDfyk6J/idYmsMbRe3N5sUjGV3CAspMysRCp5VLeC38fQOmrrLVLxLE+bPL4hHAtIVm64TesAk59HcsiEJeS0QpJwbNOuhJEMPCs4DzdIuAFAahkCUkiNnCUuocOHsMZf0EUFhCDU1lI3E92pL4cwZyHn7+8/tfAOSqT1n1zSHgWmy522jEr3gvpixZh9k3wueAgzrdCUPQKMBYio3kbaF4Kpq5W1c5ZqGKjAM9r/ZkxZE0k6CLx75DNv3ODoM8w2Ita+oqjHNH1/JQ37/TwkZC3lXICg3Y0qa/hLlMkO8R9jnp+dRmp8M9wdkWNlbkfILDWbwPhxbH23q7uWqP9ExDRso4wqbENKmweZ8Ii0S6APlHsEgZFOQdJwDzW303DrvIkNDq9aHJXbU79fmZ/f1y/04zP20rij4XWQSAdQ4X61xluAncCZnZKyjxSf+YoghuPUkAoVCaFPzwqu5X/N5gMmQv77RkQ3pgtDd5rgkmQ9aWp9RWV4A25ldd5zL5rAxEqL/Nq/ZQcWFpoLOiPpWU7063HDLF3F7TcvAHtLPzrbIQrXuRypmQFa8n7ZvSuECjLxtm8liFzEK3gUD7IwdskE7VdPKd78N0o41EGJvv3nqIZ14g7vHx4fb+fRnOMxPKMqnzxJUb2LKK1Lxk5VRekyk+vnK+MddPxSrp4SkHZDI97b7n6aYBft/AkF+jIZB/UkZz3y5QIK0NwJ6QqL34+1x3uH4whelonyt5Yhc3+C4UsG2POQGtP+vcRIW5o9H/nPekPYjiOzLCfw8fJdaZ/QyQ92cH+GVkj+uCR25fdhyxE7kVLsqY/gm08AzdfV294/N5sQlyOvckGGHQsY4zEvIT9eNdNhWoaWeKwRTT9UYSmNIxFhdy0Rg113HttWD3/vpdhRbrv/YgGswuJsR6x+XfykHJv0yCv6qMcSrB77EjtX83rLXgvGsbI5A9FqrKt1sJTTI1PRbj1oci+ch+QF999RUmOTy+ebz9+NNPsAq76EJhDbMrZzcG6LRibJBmQaeiBFUqJmimWh/P4gg4AVwbY4f75KTpvMctOMYr1LleSDivEJsAGqzJ++IesmPkX4XCwzq1tloLgRzB7r2QHp4zH9EaZhNitDpxry/PfA2PkekJ91BXpdl/tc+nD8z/MH3mOSRIyfM6DRnz3smfvWoVndS/uzpSFjsVqQVXGiU8U9/tLlYZQQ+9gRepJjVDgDIiO0TtlNhovk3fht+fHkm3dplKaYNICnEDj+HLl4Ccz8sKqM+SMT4aaV7Hc0FaDuLGr22otTeTHkLkELkxdKQsmHauZVQ51zZYoxLk/mHoBv3NPR9eTlUGg/oE8PhZ5X+eqSQH4HXV6dLWzfN8zkljZ/VhG9cCJAN+nPspRN5Rh/EQwkvk6Et5EmVQkT/mc600eagyFAgWuu8iwrpOgTi9a1LJmQ8OwD1AJAFrU7Iq/9ujhvNkfuDVmdV6bGDVuT08vL59+PBEpwXywRXOjnU4HxE3f8glg5U0duv9H1/bcJ38Xcsxqhk7BYqm2IdtXMl8zwZHvmcZ6hHBu9vo+gH1KdftvQ0N434UCaufGuideXqmd8q5SW26oz3wDHlyIkKb/9kHc8KzvhO8X3oA70AIbYM0nzeLYXYeYG57sBJOXXrCYW4+k8bYGRK/3V799X/5q2eDsjwUHOJVqFTMbc+CxxHV57/61a/ADN9++y1j/vue6SFwcYBmBa7w4F0sY7aZYVZg+qiArecaTEAxRLgslbaVAoGTEm+j710qNgvMZAL/3ZZRPYNx8l0daUDbCtAKHY05Ob7JZ9NEpTYa3jHXfV/ccwrjHOYOa949lnSW+fkrIUHG01ilFgQipADSlQdXHsgvv/wSe376+IR+djgz3TPeJUDPdTw1zIFC9ZpiIWRCenotMC0MxhJjQ+MUEtSzCnfoeX6+c158X5nQnPfqswFTOqFcIZt17457tYctchY0lcK84+df0f+LQEjrR04XeGSGI5d3BiAM5zoKwq01cAxHArmPlwbP9NLz2pLPrwTJFZ0478z8i9e2Zf57DBF5XvlZG1Dyq8gLXOfShhBeHsnqyj2iA4aK1Aoj9yN40MJvT1c4PJkNkms9k6fIFh/Oh9l+N9C5CwsOOXUCuVYg8kbQE0Ilx3Mgz2FHFGYBbNRI1sbq7fn27//9H99+/PF3t6+//kayJnOLDkPJXrTgN97Z5LGmTEwl5zxE3q38N5LjzN9lSw/nOV/RfIYnk46G18Yo5Vlo7JeyiilDOOkFv7cxFYUOWEN7QJvaByBmB4QH9svEumRQn4qcfdd2YYH3wW/rrgCsd7rPaSBd8diAkp3akHxaS3t4oLG3gdduzWMPF9b3UP08J7ctn5d5ialTzLc++6nkfHV7Kh3k64mpRoA3PePTQJg516/UfP6kha1Lr/J0TxrePT85H9lNyFl0YPmf57nPMFI7Vh7pUGLmJds4AT8U3yN8zkbc6TUcfpm8TO6PkI3GKvsvOtIIeYSxiVlw4kjRNf8ahxVI5x7tnUzepRwdPpO8MJBLpivvQYENI80JoU4Qy5uzcKKlwGpR9BQzQbjrejMfhdkXn30O4VVjO8r6KXDgi7oS1ExMnz+YIymBSu/TMg5WuIugbapIe25h5kA5B+Iub2EnvSeBniBvKWon+zvMhHAZFdi/7pVh7N1CIc8476lzGG1xuVOQFWybXDu85nVvJf6RuYaO97upoiyIEgwF5Oqddc+/fFDvOFcfvmJfOdyjQmMEzFK8OtfJu5Bi4y5VsXdvPeK8ifOaeF8CuQkuDA5Ompo7ozeIeYMRUjpyytrLvPU6lXDkhNX80DqXb7/79kVglfeZZ99/h8NAQELh+wwbs1glCjwoYZHjFKbeeFHgWUzrlm866XbTAS3PKxq5XLOe9/DI/Frz5JyNLVQJJoEbZqZmSM0KAitkGCnC++527t9pJ0oSt9U6ploqr8WzyomjMfXq9vj4RiHvD7fXD+TNB/33vC975NLbnaAgc3AISJh3ity+DhlTSaQRQYE93kp4UAWg6vtlPNV6Kym+vDGUBwN2+67gubUn/RyfNEByr9n8x7OzgiJbupffeBnk17ijo9QHefY+Q9Jd0h9BXMtMWKGS8D2EfOZF1zetvNyaoWVJV2dS3mDkoUDyTJlwetu1Rw5sH959nJHHbkh28f1bH5w8kfSf53BlxPneBlRl5fHkH45R4mkRztdzB4PxFLZckmhI0H7KrAHxAiQeLznJGJLOji7M2U3h3H53nodpfM6BoGYqQZViIZ1DeWAA44gRaf2kqfEmbpmWexzPKMXjeNknTIr1AMSJ9uCBdYj2zGNMIJcNyMkrJjonWaTetu2XBqbXunnEXs1HbVmRGQGcpBX/HXzkhsBJaC1klJzffVrCNZrhyUaHnuPpIzNfqo+PQ6u1gEqQ7zAgEp9ZLQYlEsqmL9DRdp2IRYsMRFq5RxUgRZTzV6TA+APfvkIbO8fJ70yFdzLsFRjzGeI81pDrAVJ5eSfRn+8FxpCwS09IErWcuMvbhXWH96vP82hB0PuTa3iul54JE1gx7ePD460mS2Bu3ocPt59+/hlJ5jhOMX5ZNPUznDrwEUFY70tigW0xeuV6D23fBBCjVAiCF6CVRy7P8CWQPftQaCDaeoyrW/vwEPamM4VOFSo86cD/LmVb5/PP//zPoOECtA6/e91eX67T9EDwxFxJqrgzR8bU7D0IBAm7EPCGF1yhmqvWwv9WkOZ1pmxIYJz0+viGbRzueKd/0lTStEWTcxSWmJIAu7x09saVEeaeXQ5cyLNFIxOnqCbXL+ff0KvHSnafwbt3b28f3j+paMlC061IwoscfTS7UfbhmbNys2Vtbx/AeQPwsXHTs+UAPQMh6qcYwMcAYV55DyhcJIDJKqrs9VqcJnDSL2X9bnEy/BpycjDW4UG854ikrwSNsfPOjGEoiykY3f/Nuc7Ho0F7EUmxd2rJgGqH48gCbTR5SkYGJw2Tb15XBmcbds67ZcsqVkSTB3aD6auzHB1gI8WAdX86dUvKBX6q3WL4l4H+BuAyl40fAtiTyl31fnpA9YYjBE/PUotuyWQ5EyCqxwAZAMioi+WrZVmCxyta2ADH3k6f1xleTqOF2mbOrk2re7nTYdKhZgO5M4RdLqvmL+VerhGJlC6KHNV9bBljl0A7X3RpOj0twJ6Ae4+AeXRjCp/DeKimgCLbaslwy8kO54XUv8+KTmzYHiC7u71w/Q4XxYfhgBx+xceaRoU8jcScJG0FqtFZvrS2UAOkOIwHVolw6sq3cYhCOSkU+cEuRxh2CYXY51jQAyj82RaW8E6RKNzLrio7c20GZ3eMHOfF8+MZGiid62owEAUUzegG1KFoDLa9PlqzkVRucmuXMYFWubgLZD++fuzQapXgf//99wivkh4oOOpzvnOC/y34uGc3be3GIy24UNzhMJNArMNC1e7EgqKF21HBOKQ5xQ55R/13zRDlc3hfNHhqL3LxI+LF/WDdMR83+QRCs+feTV+hDLn7rhfQjPC+FQv2qpyf9FTAi5t3dXG/BnK4s6IaSWWkBNmRp1w/n9O/BuiugCfXmjxQ0zQm1CIAACAASURBVD6Ux4cQ3ryw/qax9p1mTd5zzgBlA0fP8WeVe/nD735H5Rkekk5ajwICypMJLYEWK9QjYFcbd3TBhp+rmW3PEfA41Onck5ESBom4Zwl08GYUuDRd1ogkr7mFHcM2aIbs7wlMZlVg5+4b2Makh3pXz+7V+WGrEW6EfKrn8xct5ZqOlONjJbr5gvR/0oNnr1ilYB1tlG+4sWTPkTM20naDCn+H50OgxTNSqkNMvPG6EeKXQQra7pY8vLNa3rQ0mjxVOPzsaWlPvGnn1e35QXyuZ9vzmF6dUeCjjFOO5z4ZQRhv1fgOJqyWBlLKlAxP8zP4rcCGPVTuOTUe2nyGQ+CpN/x303QZXsUfoJ1ofeTPdcuoqJIcrxb53KHmfM+s/54OT5q1cCItOATL/Y6mHm9u0wzCun6rDUh+Z851QKEbavuMmGdWFky+hfmQTFWZiAvuuH7gKT9674R+szBhcuAqLabpR4W7nlyB04O+E15QKHV62hmwJm+S7oYmxrPYkx1SyVgwGYwlsboHTGLSFgCyPMl0t1sNVu8k8bokcIeUgO6gmNKNHrVKiqoIWxlwbEUoldHPY0jIgqZFsZ5T/d6e5bGA4LZFUgxi4KkLOy0fK+tUbHkmiaS7akhU1qOrNDoGoRv1e7tismRG54WZYr1m6EG3ZYi+WH43kuM9pspDgJU7iFwQCePTy5f5HmRuVtrV2VXxyru378D49bkK8wCk9oioIPxVAHAk90dSrz0vPleH8rsXoNshyBs2AGLeNWHA8f5BkGge5n0OCz83tDRCGZPtouzWDAxLyJXYh/K0lxln7h5aork0KJaSDPA9bnx52nq4PUOomduUkypAk5QGDThNO96zFUDagDPrrx6/QzkduoqhzsmLyJO6sMCbbxXy4zomDGGBBQGpObw4jwr7Pjj0y0KQN49vIDswzs9eNz4Qwp2GZSnzMRYnSXMqr+nJFvh3nlUCfzubhLxqXxSQntNLgcl8GSoI5omRnjuxWj2rgJ1lDKwqalY0AMi5KnQ8LNOgdAS0gAwAhWBvgEbS0aQs+HuMAjyoBYojDDRUIO+ssdzGR8aLruFe3h4eGzoUG4bT5lHPShiu+J97hVmZOiUicwBH6o0MHcX5ReXgPn1AQZUVsg3l9qRifueb2+vHh9tPv/uJnm+ZvLRhPvDk2mKX1yIqIBNEQZZ2GximWxgssg1TQ1kmLVcIUkUT3o3X6Pt49+6T208//bSbZePDe0xlygUaFHumawKfjILh59ahg4973zgPfGCHJVMWpF7DGfh5h2Ia8DR90a50V+pH/l6V1tKFqW98XhHkk94/04r0pMP77ffznXvlyV98p43PRC3KxZTR0+e55n3buDFoziIDO6LmJEArSKUg78KQtdwC3fBKvGcWP2gGvbovuKjCfM6nz61ZB9JIGJCHYodT4fjictSNBToZlhvysTRDRlIviWQq9RwydXWQEam9VX5+XhBx37heW9hpa5nL43ynFrsh/JBAijY24YWKSiYT4JWFlMQ5xDcCdhOUZyRKQAts0UrWXmCqbQGdTHG+L8PR6Z27AgYNQEPIbPCrOa2Q3vf5aL6Dc5+Vc1JA7tNPPoXQLG9TVes6KTm6R5Aww7rP95uKEyinIKzvdf6R+hPV9+vdk3C8LVqaT1s88WzkC4pKqgG/W7H4LDF0WgXReRYJ2te5U1Z1r6pupxGpAVf06+/gd3EXSX/MC9w5SwkyGX6jp7AMFCuBU8BWjhzvYAsEgNZIsve+Tl7IvXso/Hkeo3AdklTxgiRWG01Fl2F42NBllaMVWOWHsVtcCjMKWnqdTpnetx8C3YqMCl1hVwGNFo4otrCModerw8MdOZhcnTnDV6jg/vSTT27ffv0Nab5UZlahWnaV9Vr3CE/h0Om8N7RwXB54XR9fPNx3aZBWoJIKoY637tt5lrwXAoeHG/OXrfTqd+Dl6tMYimLx6xZMzYP0TGwZiE4F4VWhB0SFDNHk+6TPkzbRXLpSbUATlfAeFZlu41RPLplQ0QKkd2z50F2a9TKKXMmNF6rGJ1I0AVvmz6pSkTfcBjT0W+Qkn7qDVeppMDJ1Int7pu4YGfSv56cu7+yEIQSELNukNyXQTpne+jzyYa90nT+XdJHyO8H2HU0cjJqyM8FhhySbFcbjTT7JgqTIjVdXhDZAqwhAdAmQFDKE76MRNEBKkiAKJ7f3M7zUwA+k+TzLMiFar/wesAncI3HPtXAftXbojZ4KxQkvXKejBfeOLXwvIkFoP9Jht/CCEXDtP1AWQTieatCbU8hkLpfCw3+6JFyFAAYmqRhSgbrAoTesEVG8jrkEE4XpYC4wwg9c5MTXQ6j6Yq6EjPd2Kq8k+nOPDi+Ks+YcrXBXnH8IYYWEvT/7ee2lJAmshPX6aI/tUnjSynMJ5gzDIvI5hHneQe9JQrDA1JdfMOm6LM1pRrkMBm75yHvC/RyTEtY9xwF6HTUCrEbifF8J3soZOu+H4BhPirCQvEyyMq72ZUCSntQ+JzRjnXNp2o25wqYJvVnuBPX9i++aD+4YPRRL4qst6J4Rui4L7NNPP0HfqKpmWkJUoY3S+BzhEkKqoBAO577lCdalgRBLGCR/HF45SjALQp6Pv0sQwTD9hJ/CY2DhVzQAppeSga6f0KbXj5YrpKR0q9BMPMCtP4Xl6bIyYXorWKeFKHkKdOP8mAJn71iRjVmKtpwb0c384jSCut+jwpodHrLLr0ZO0YsDL6JA5fClFIz+074F2Se2wMkvY9jy3wSipdhRgFTzjp20LanTuqW8n3E/lnkYMZgenUmvlfgaw8mG86nUQbeOchwpCMMrNrG33J6QIxm2m9nqF8u4iRxfTC9wXig8IfT2+n0T3iPwz3DlCVaxfuk1REzUWgrkLiOcWwxQiSr7Ic/TYPM7khapvKcq9ZRnCYROsOQis5xpfe6pQ+ribxoYbGrus4EO14VfnUN6/e7kbThWrn73b/lZykLe7RBfGh4jO3e7sLlfygZ4+JvWXdVvb3q4v5Y8aXfPnVHo8K7f03oeaQs7pQI5/dLF6VRKcEs+VaIUQLP1k6KCJ8qqyE80o+b7R78lnS1+PHPk+jIcN1d+Riu3gLNGv/yd8q36UH1YtgyEbp2rJk9EEmyCIwiaM7zqkmIDl0CanRp4hL68nwZ+0B1T3FCVlgVKXpq35ws1mEzBkoq3L97q5/AE4Xui2Uy2XoLqRPTRaiEtDH8niadliiM5EeozMSmDnmDgIucrBUkSSa373du3t6rMfPvmLcbUfP311x36sHcIZxxg0WdvsHIqgDMXBKEnEX49s/KlqqgiAYO0S7Nl9lCikUG6exGY+ptEHQ3COiNRhJJ02ecXkqr34v1KoWf44LyfFHToUxdgyHsfpxJBBs7h8QE0eq/IbX2Xgtlhup4zi7Y2ExKg0nXezTHyK4DctVD24YyF2J7SApOiV7v9mz3Nby5yae09gCoFdIUzMa64PbvQqHRe2hNpXnLLG8sfWbu5fn67I6Qj4toAcG4O/ws6Qh7lPGXyuMjgpi+P6MInw6vYgVEUz9Q9na16dQcxazbprBQEiz3I2SN2Z635+aLXMqxnUsuubEWImO5JpvsohMdUynkPZcuwRoZ1Nig+KMTFQOkMsPHZvdUUNu7WENMw1yU+E+C7p0CHO/EbGUPEWgQEJ8+mIXCClmv65k/7OfY6hoe9ZdoB5Py9lDv8+/TjtJ68kid+Z8pEf67uKo3CfNfSn13tSxnoGb3pvanvMndL3qCYx3qpz46wfp7j/V6P87uITPj85rvyeLZXrNqMmE7v5bjPtHPhssK56UrrkB3IMzIYsjSgkXueg2Xs7JOfZ/PloRqfe53leSZ+Js46pi1hspONMUdD8IP2FU5OfBtU6aTYVLuww+8rdnDoNFGgARZzcyZEhc1EaBWfQwyY1Wz5rG77QEodC/30kun3dwzawpuHCEK3yGvPwK5ExaZDsLhi7NNPPwUwKUuHax4L4QQD6bn8fUp6+REi1wShw0Dxp2D0+5OhbMEsASMCSY9SCwflwOVa8/o7F+TI8VifOe/14TVCSW8f3yBHrjxyzmFxqN2FDmFg9SMzROR9pGBqYoer/MIjJkI/GcTdvce1Pgr2WbkOKQRTCJ9nfAXc1s9s1TMrWwma8toYj5wd6w/PXr6zBfdpkVkhQv3bfX5dvIHnHUVCm6acSzUC0UD3JUV2Kox7wbv5w0ISDsBONJYVKtbucxTNuXCBXhQK7X6PBIV7tmU4kxhUuXfKV6tnK4hCr5e9fSFLXCFtcTMh8FG0BLigzvZkpmFJup0CpOZH9BhRVTV/2F4GNpWtqITuch36eKj6zOE9ifGEzvzSngogc5E5iYIPLTovD66LpKzo/MrX3V8jzhrKqXLAruXe2YHf70GqyoWsHins++e7rAsSGBtQOsn+Su5atrccbt5wmgpXaMPBJfJIR8QMX4cydaXSASsVxDohAI1lqe+f93OfigKHwAKrp3ep1hA9A/cBtL7J5rYnmHpJZq2fi2wn4sSqZfCGwId1hat+O9+aNwS6yhzZlANuK+Z7Tz3lv5+66N8mXxxeJJ3QYB/tmfefa1syKRwkw6+6byp8AdpYUTqAJEd+rz432DqwAbykR6eFk3bmrVUjkC0cmHkprK+wqwofhOwM/E/85Xf4jnAHlSM3h7hz0pwj5wOC29lDekP8NqNFaJUvH8sf1iJMQaelTvVre8tO4XD8O4kXROuqJnsSxFgpFFr5y3XuPLm0UhwuTsbtC4lu9UncJwhLwsVz3MRVvwCruGN4xjIOd7WJN3ty5bO9nzPMAUEefbyuFBpCdUgM3uHZl5iuCebh9e2Td+86pFv5cchhCQCNzypPqP4OxsPZDTC7cj/7HeVOxvcVwrQXz88FbXdoasLR5a3qcN5BL5xjzvD+lafsVBSpuOvvHuwNNXzhHU6B4vU2QPM+gvlP+nFVbD9HlZGZD+hmzVf05qbYZDtaduwDOJLqQXlbT0+27CRMTsPmgghOIyItz1rP559/jlzJ9x/eE0T19ADld1iJ+9lKBOY6mRjP+bwJwEibE1o1BViWvEZOoOkBsks5JRliTyFHuaiimz4aUGeX0XNvA4McaoOaa3C414rfRbgPwA1zMJkjCOPGYayy/leLCAE5eZKc1/bFF58xfeHHH6XTRslRzr7skQMfdLoBD506yN/hWZruIQMrD01rbFlpJ52Mc4AtybRTzizZFGexeCN0gZW1eRY0rNmhSV+WC6m0GNk/wDp0ygOrLvW/B1Wef0SzWu1ZDV9xhFbw0VKmPtjFVGdkRBJzAft6EIC654dyx6fcTZl3Go8O4Z6y/srg09Mh607ABe+kD1wdE57fP2kG6uRi1cZfv5p0p/ChiFayynbnQea+Tjmed32eQepi/y7luDMSt3xLV8hQ2Hil+bNKgUAuokB76sRck38+e3CWyB5bl/TXmMbYQtglMQKdMkvc9jnuvSpeqZZknTOs1Ai5yKeDQhgI+ZzFaxE9gbMiPXLnoZ/FDs1EDoFJTHWCId6U8ykF5mS12A1uCTMOfS3RTTCjH90VY4zdI+UeRQxoU3KEiEA4eQo+e78nkh39Pjzj/M7pYYkh03l2/l4n2Dp/JHIDMzwzPDghsHtBOIvJM7GPwHkg9jac59Yu+3V4k0N4riEF6dtP3t0eVRlWIb7yYJqgOyndIW1XBoMUshR83nXSWe/MuWMQiEoOnto9Cny1eKH/x3kGdaHRwgAAfxKgr5ghGfW45vVPf855GD2CSsLeii0B6KpajKedlhUsXOVAwtEvBgajS+FWhTMUbLRyGSwiT0qGzV5XhI/eGXhw5MWQUalpLSSCtqLVluQlby3WGMzgfVTbkPJko3dge8MEGOXdwn+kPVHZqxwxHkvmfuCWxiAHIInwoMLB+Jl4vDrbV3Wrey0CSgo8OSxrPvbEBrxFUwtUAcUeher96I3K14JV8rSoXCxbfN/2cAR30ksKT8HwM6p9I0G5Q8WRwF+09ObN4+39+5/pyZHB1bJAl0A4135I3WUZHsjY2XmKHd6Lp2Q7E+Xt2LYcJSvQpK+ZHgH8VBXuk/EZ2Tvlu11nopMk7WzJ2l58txzKtJTu7s8+hOt+9Uyfs0PEr6q+Qw2YDXEccja07iI7o5kcXYbKageKBIItbyK/DMnvvVbSLng19of9KqWAbCaAZG+6vH3hn73zdpJPLD8nEm5gD9mPysxK9lfepAp7yEO5l/x3S/10y+D9BZBqHOM333yzxmFR7ttzZvqem76SqwncTt3MZ51tQiatgmJWHLhAfGfFdBFCr4JCxw+ZDzYte6Sn6AR5aXQsYX/xvgaByMWbCCDTU9jqiKIuHVOeAuMooF4caTj1upG/zGeGr13PGV4iv/gObWPYEdXn7VmrC4gceQ65yBYHAbb69yDKtu/uAJXDQHi5FnxVGRu6bz2DZebj7eH5heUgpZFgjD8Ki7JySVhO1GGptLROQLbAZ7rR9S6LJNLb7wF/TUS5O4m8AIgvMcIJzHqdXdKssnnJyfM5vcdDKZ9W8N3qXt1ub9+x7cjHD08dhnbI0ufbImGNRuHpXNFW3huEnxRpMtJ6drcHuD+/ECPNtMFX6wt+b+570dBFjo/XgX0odN3nq2Sutqo7RHd21r8XdldnPbXgo0gLnFv9WVHU+yvcXZ7fKoSoHCgzd4EBjE8rtRFVuOf7et+LhjahQpBFT0PIR9F+/Wc87Tp6t6TgzSvUSH8B2neguao8YTGiCx+osxdDMdVR/4D3netCIDDCgVlc4dAS20dQHHPtTjYebvVn+JNJYvYZGciN3UMgt70CaRXx76+iEhjRfQEXNxjt53dOl70PhG11PlYqdT8ZBswwJCSN9ig/Ib3mzx/D0NId6BwczmQ1puUmPZM0KOYsyLd26Y0ibQMORUHT24z7SoDm8OvkrxlU8NkD6GxmdwsRrdf3N7J6exbrOTVblkadVgAa0r1U3mZzDqA8w5lNWmq/jebTW1Z5n36+7833y2B5tLNwGy0BiKa0yNm+Dt9x/Unud3IBuVwEPA7xjqFyflq5tw229u9rX/dhyntwXd8q+cKJSzas05hJQJltPe69kvf7SZ3g/D/Ze0e7FIoF856jJPNEjoFMk4K/a32pj27aYtWzjRM/H+I9gNxat9omTTxRXQMoZZUjQqqo5znNgLch3WxaREYDw9/5Z3DL8C11o2XENiZHljzTI3cqWh/EnXtRB9TVp0KQE0YYIf+S1+V0TfpZLwKVAGtVxViEVVZ4eR1SGXut58HkzxOw4bCVRGpiuQM1kYt3nhEqVmR179vY8syCA0InQoN+5wks/O++1Iv+PvZymBgplClIs6L1ioHy/A1w63Mv5QhUyPPxzRsUOxRY+fF3P64RY5d3YMv6Irz4EnA8wfRJeyfwO2k0iToZ+bQA80xaKUUZd9JL3o3P6E5sPn+8vXn7FmcCC+uiau9cW979STsN5KRY0IpDBpI9DgzZ3W5ffPEFlHaFTetzZ54Km+xOKKq9suapULwQEfII1hQP76f5UqmB/kqpleRd6lMKpnmPlewIevQew964Lxt0VBayhtHzMbxx0FpUzvYFnOVmNri8BwRn2zIvjwVnNXriCpu+zZ9TNqQxSDroLN/+ko2FRdPKicarPU9VwrzluLxk8KvFMtCktOjHfQ7V45IGhBr+RvJ5gQpXbnL/atui3lnjxanJGAotewZ2hw8JeulVKBrYTbxTLuMcCmhqjFI9P8NW+4zoEebZqWqSZaBUfAGc6GuL/FbTvs6B/DJgYmRk0ckky5uGG5M6ndXou1NBWEEMp4BSNqp1SnrSmx7o79UNhmEBWT5V5NmKpDyEVXXvCtOXQpHeVwI566VTvkGPaAoHc+pIhmcU2P+2PvBzUg6mHPD7XpJ7DIX3dTUAJ4i/8u4RRJ3v2HqHxObPzTsG2KS+pYFqQ7WiMi1RJ3QuvrjWLzZE9L1Xr26Pb99An800GjWGhwDbAAurLW8nQKb95C5ckNx0z0oAOVaz1h6eikYkGk/dTq/8GBA+DwouGYadt09P6+nN9kmshsCpYOCmlSL2z33pVbKegi5j09mexEL9zOeq55SHp/5bFr29GS+BCb/LisoJ9l5XX+vhTTmfV++rZ9S7q1q1lGAyTObNee2sNLmw2IeaeBYWyPBz83KSSSA04jsng6VauQMx4lgLu86NimvF2mP4eJLiSUA+hyaCIxydTF+VoxVOcQuQyolKpvceM0wHgarwywno87t5b+7hVb93cq1/n/81sadgOO//BJenMjpBYdLXefZJYxY4ySf2VuF78sadORnnM3z+57rg8XGIMsJL+bnca9ExinRur2+ff/4FPDLffvutZh1PWM/02+coT9Gizw7/vMZszypmKf4wbZcg8/5yDfV37lctNpYQd4hK/CC50c10NZjbghrAAHzzEXkvBodQ4spTchHEzF61cMtcICqT9GZVC5Bs0VMaHLLKDTyd1mERqtBcjjjbKSQ8hbkbD1Mfqx6haljyaga65IhA2/JYO+zGPnVv3z7efvzhd52fhgFukQdMgEGwxJ8/rxZqBqCgt41buxIcJ+tQszxy9lBmlT326jCwQNVdeEfeMdJ7AWePtkpFaEAW51fkobYfpFXPfM6iCRbPpU7Ce2IUog1lrFXnmrzOiBC9GlbHpdB/9+OP+HcZMKkPDEK5H3p3jby5jqn+RUqPCiLq3KoZvvnHuvSUYyMbRashtJfcjNQhUvtUYA74pGMiZVPu5QqovfTZUz6eMvEESwaZvDs3qeVKkz90490Xbr/H4GW8vyn39hn6My4GkxfsQlfPWod2wC8C8HzH9qy63+MC4K9f3VCyifxL1JR3uNN5vi6wq/ZWZWTxBGZtgUBVCOqiFFIsxBGMHxOCZVoB93Fc1ZorxSkdUegjZwI7AdP5c/+7wyn6gQ9rJg/cAx8r4FSGrZSD8bwYPFPPR16DTI0mKn3nSvEmcPHfvcZiwAJxJSh//PHHqXoNBZTfscLI99SyDFxamLt32nD9CimmB8NrWc/0fpNpwyOYSkPcyvOJcG5btWGm5bvOMzz3dAKgUrgF5DoM/vQRBHQlwJ2430ztyRKnyXhxl/neKyFyCo4UiAYpJ9O/tO8EgAYUne8k48XPP59x3hv+7eaoyH0eA8fPSOFqZqzcMucabh4TkAu+Sn4xDZQnDiPSNNsU+VKvXt8+/+yz2wflrD1Fj0AL7KShzONxnpfpIYVm75nENR7fDhmOUM25unOGE87yVIjPPvv09tNPlQdmRa8Kc3mg4H1SexZ6KOkVaXAWOYT3Xd2pEOqzEHR009w+VI5a5015YgPBifMeZRtr6RWymRAkO/zTk0RPXBqzVqySWA6tjCNxNcm2QtN4hHvrW2HyN28fb08fnhCBAO10js0oSN4tq71rbarpxSv6fOsfx6ziBSLkaOBRzb6Y9lKTd+TtrX92jtQgwxPwsOCGnomRu+X98jg8RxDkdYgiCa6rtQA9ePrnnUNAbahaZoSOsCxMkGE5BgCmnLOv/t2vwEdf/+Y3AHKn/DEdI7zVRTZ0EOdEojoXeMXLCHHaUci+Pu/wkttj2q2C7BWP3ErcSeeLDjhCFOzDBxgio9B9J+Mp89nZe8z9DGL8fTqA+nkKAlJ+WO763dSH9MCfuorvmH6N488ouTU5nfS67VSclMXNN/JkPWCsmmlsPLqp//M7fZd1P1EUxDQFnUs7XYe+sdf6f5WDCqBafQsJvJyOgP0D5OmO8J977zZktiYyuKTrTO2AR/5j9YckPb5/L4N6GX07rayB3KksE8H7Yqi4WI2VirMVgN32oYggQ6pMN7qmmwj2/EAf8yyw37FY2yNUxuuVazn/foKX3MtJxCPcRBRR2ZfnA0X3pNi8mA4K132vDsuqnvv4+vXtl2K8+HMFQtdZWxA4tCN68zqXkW35R+lwl5R9MmEyyJXFWL+v+ynQa8u8wipFsLVuA9neQ3Tsx503DF9bXuHw/I1Bfe7/yuW+n8Z7qrVgXudHAs28x/O8E6zY8+fvpBDP8zkFQwoxPE+h5PpctbNxw+R8V4LAP/mTP4HnrMCY99vveD1n65zS5IP6fN1JCfHFo2r4iufAcyNPmeQTiwwcIpkQ0VYw3HV7vrN/lYAcimlUfY216/lwSisUNrxCSTfhfuaQWHBR4Weu1jPK+etB8D65mMhj5Ry91R7x6lNYYgfmRcqSosWnj1WQYetvFE6GMaY1S51fhM3A7wr7NtNliSa9PBMQCe+VYqfmG/Ia21J049nul8cTpbUP1ER+qb9WYYfDMFuK0PNRTUQ1nzXlgmkVlb4BFJJH6JHT+iVzkheWgSIwzzxHgezO42Hg28rM74biA4HsXCpuJ8dhLYkmqT+e1pOvSxd5TCAZSXsY10SEbNnHk/QayeggBXpQEvSdugFfM5C2PooIkEOrY4DwkhaQdGpAzL3lp6Ithe425YW9014TQ9rqWK2cdDYEz7y1U1J6PWTYfP580kqE/zXQpNwYpXYFdvn7bIszoHLozhxizx0raJ+f6V1iRa5DlTTE/GfL3NmLw/kTUt64gGsVnelDSE1pT27NQq/pQQ+I1Dkcnu+FDKkpKOgKQVOJZUWSZbzp7s/JFBHm4fusynH0yaef3r7+5mtOJbEsi2uqPXrPKy0hxdW+osYcd0COAiQcthHiIQnchwgTyJl4dUNT3XiMAvHnkmGWoJLWgYIPcEI35iQVn2DIzI7wI4RHWI4SZClws61Ef1Lv5v2/0JRQoHbZjxf5SFiPmGB5Gy+eewU6XUl4ei9wCCqtQvVmnW9Xkw11NAPaYxjxfzxTs1hPtgf4fHxkkYOUahU7WABQycoTYUtYD+k9a8MJgk8G8RDhIeCx2nNNfkYKkRFsz/Ac1r9XC5a23GL00uERvAq/XwrxYLL6fZ1L/bFXzOtnh/1fevyVB+33DQAAIABJREFU15vPpDJn48sG5e4xCEA853qeXfLaSS8T+tJcYfDOKPDkuTxP/Dws0TvPYlZbvX6NGZfIVXUVpsAsczQFjcx30xeBIoGdvxQ+2Iobggx3Rr6tpP/6GXP9KD7r9/T+quhBI6icFwWZ1xWjKk55vkHhy8HWXoNNXxO+xXkEKMV91VSNeoDAJ4UQAVwrRoEp/8qsbwCBdJLbDV5TYiDuk8reXr16MS17h2VqT6gW7aq6UXYGTrjmUvDt0cgiMKdcD1hpOS1PBESURFU60S/lG5WARKvvEKvUWXhurcGAqvIA5KxouQeAWRxhGYgHkJOBdCUHeP6uENUzZWzYc9zVzJCT9Gjyll0ERIXO+5JzYhBBvFbApg2I5Cn1ayNxMw0ni4fkGW6+1ef4Uv4fTtiZxsHmP8hY4AN7YHme9JJxvuy0tJmqxwRdJ89PuNMFgKqqVbi8GbhhtBfMM275G8VnfN+gjZyz7PfVKDVdGeVAGZ4CnykPAi8uID+AzdMbsiPCtE3hs61pHeat33tEHXPtPDYTl/bxI+aIv337BjPEz/Mr/v/s889v337/O5mlavMkT6OLjeilq3OoshqBuW7G/pp5k2WAI7SfuIRyCvLPuXbp1VX+MERpgOqU/6/+JkKrRSXA1Q7XCUC5X5t/Dr6zdaiQpNGkLRDy1C6ZSyXcgkTssqpXvQ4TDm+nCQmb0cgne5PWpsJruCzPWCt6hEX7kDZnsgo2lHcKEzPasrachAzLjcRy9zlZvZkQD4XqNvbap2ybEQpH7p/PltVnFGgAvAXMBA5ATsEVEOWyPFrYxJmu6jjlq1SuVAGVai+BxFABOQshUsuEwJEfIYGUIKs+bxc8vUX3FqHBn79/AteXAA2E5ub+toKds+K7Oy36OwVhr2LRls6gPpPA5qRhn6Wk06rbqzsoS6/prHMYC1SM5UgaoIBC9oXah1jtmHk93aMFaipe9JILV77Bl5OjLCgA+HeulYV30qvP5gS12L+LagTKBDlur9B0VqtGKJJ79MQH/m6KGNAyoXO0JJilamuCyBdffnH77ttvUZXb2fiQfwJQsuKxJmEE5onSCmfWmDw1rWz4fQAlKHgLfUlJCVjLOANDAEVb9138oHyWCPUC0IexNO0Jbrcvqzjl/Xt4bAn8J2zYawKbKn8v6LplMkShVceukm9IJYAwEzYELjQpBDQdcsITRFgdp5AR1qb3pDGMg/U9k489Hs5K9ErOg46s/Cvf6InPZieCZxRR9HkoPlzvf7jRQDuNlpIhbiw9fK0T+FjzV3Wfas3h5vRsycO5sPYcDiAcj51Dbb5zGnzhvxUNGGCYxiGHRflpJEJWF1iNsCnWXYBYwGaOWatXh4XBtz4Hg0+cWOecYdavHSBRupHhTxq6ypahqdAgrPVZD36n6WRPp/nZM2fZstKz11vKLrquiSbD93qXmKLAFUl8vLj20HONU9nJexgPsN9GGnf2z/AyCn/k/d76wRarcs6EU9J46Tv1nT9rfF9FeyTDLIMAWhuQc6/WiOTOo0iqC9eUqqGKZOrr3lUX2NjwyVF9yWcSb7dXf/2//M2zGSX/ewpy92erk08HeYWSnO+zQJMBoYRRKQkXOHghFsm9sMOVChtPhO+1uQt2Cov2DATwS09bbnyBL3tn1Fg4+769BDqv8qnMPE0wbWWPN27UT4GEAaUdPopB1FB+TTLDPraOeS7MiYHCMQNLQgNAoMnmeIwcOvFsOOR2+ZJ5QAuEFRNUw1eWnz/jjh2CHKEMtTy2BXtGtNWWYK7Pnap8Ceemm2zdcBTUeKnZBR13ZE/WkU9Y6/deT8JP+ssjYGI694NqUY8xUjj5VCatK0yj+bARjy1c7d1lTtMA0PZGhuGT9GeB5JwKn6XDOHl+PQ9VtM22JAKNt2eEZevP+1/ec/kCl3kmNgr8+1GkDAmCPpFKUF4UDmWH1wDeBYYGXVFtKttA3EBMCf/OvStgBwOLoY4vv/xCfazcsoQC22EYz4vh+UyBg/t1Uc3ZC1h/GU8XBLfumq03JsRrhY39W0ZgkxLayN/bhmXdRVfW0Z1GkFNrEIh2O4c81wmrGcgITEGFLg5tb9YI96JRhoMIqAxObPdGAQiKeM13anViQ7XD0/6890bgsBrWCuw1eIvwUad0XOSK+v7n5MK70+FBtjRx3AnfsYCTXLH30zPcTiMOwALKkaeUuaCkcdGnKnyhaFFdGDmPPRWBuYH3RiRBhZUr+W8+Z49c8jCBnGYNW3CYhmhtUHrg+v130eU4b/gR9xjU58yvLvzAZ1BdPIDQNGd94yklpk0YkZpCwjPmmh5uCn/2LLrJacNiai14j//XPhfJl/o3ZYRBMbHmeMl4L9tosGOo9WMbGBayglTmM9kWY3hmtqiOVoU0BH4xLms5prwWfoef25NUnJcLI158Z/k5e7Q8GQPF9MBemPJSH06afE7TuiNujuzZaSRDAHLsr/7nv+aVHZWLLajCwkzr3H93TtAdQ0VzuzNUuzfNBp++OF8TLnrIuwlhCNEXSaFTILEEDkHGfT83PzeFqBmAnpNi/7nwZMKTkVOhr88p1GRrvhRMreuDqmO9rtPL4bNG7qFBWICayb6JnJkMZ0boyzxvK6wT4g9PI3a6eh+QFX0Pte7sPJ6l2gY4tOfMyESUDhf22Xqd9v5VwqiUQ7OkBY4Fmdbhc/d5G7C34IpiA3vyvvzqy9u333x7J3y9Zmz7qMg2PdZ5AKgbKF+sw8ybRos9WiedmNbuQ+sEcknrLfW4mObHXhsE+JE3cuQ1dZuSrm6kh9Se2ax2JsLZno6TrvPcC+QWuZD/1Pupw6QCCWIgeopH+yyF1p4MGQECVAicoiHubgtgK5whKPYztnHnPl40pF7Jq6nUCysXjWtSjKpDlgvIIdRiHSoFAC/fhPlBc8xTnikR9vDjouV59P3xeCNfk54TyF55EegkZK7ZtO4gYdAXsnPKTAsGEAj5fPYFPl85l6S3HDI+YKnyrOx5S6VLGnRrA21keSkOGpGCd9TBRohpmfreXh49XYayDaXiE09NMSgdJ8LwhRqV8G5BNwYmk52UfGi56qFoeJ+n/+hUO4SJ9jTqJwqMbnplH7qhXsrc4e0BR0PXBtwymCKXLnncNbMGbc0ismtGbzmfNYta9F46mDsK4fOv9dkjh/O1IyAjWQ1YFHKse7c3KWyGLiAqAKNZwXDMkWmiGlm5hjpbnn+iTqYM8A9/J/V8xxsnHVjW73NPWvTJ2r3hd+TPh569hinm2egi8Yv5xPsZQ5FP2d67nRNqIOd1Ozqgb4qOfE7jOJgHF+5hviCeUQ7+qP4d7phjRQGSgVxv3wq/BZu8SroPE+/e+CTpNUPHKC9c7RH+6u8fvdqSMV0GfAKfZA4e7G49AFf5GY4MIOPvQIS14p5O7P693zvIW0L28BKen8/DhtKRMDHAa2SuEFDRflWG/cl/9ye3f/nnf0HopUGMWOBMOG63fYTBE/gkqPA+GoD5Lpw357vVwmt9zo+r77pS9bzzaunQgBv73BZgvtdnWHkCBHLh1bDSM21eWR6tXLZ5eoY9f/WrX8GLc+5/Aa+4oLzjShjHv+Uhynu8Amkka+UnBn3nOUHQShGYWe2R8/f5jAdJiOwWP6AXNC7r2N9jTGHWwNjPNCp1yw7L1+SjFVG8kw70UpiuzSMd4jWQi5FQlfNH2DgtWCmAaNW+ZIBZObSCFTiqpsb13Wp3YyWO5ytJGfOba+RceV4xmYEtLsYzwqbD8H7bWu8wMz02XC8Q8oSYBACdY5uKkvTtwfSjTK2qpOZ4bvIgkO4H0PE8FPo1XWAt+TkC0zAtpSCdR+fnMc/oj//4j2//+I//eAAOez1oJGMKQbMOldgVTQ+g5C7Ki/ihRrDhD/OJGLLe32/ZIwP8JCnm94y3/vz9uRYsFYCXhgMX7yIQedvkRevRWirogd44wNTIxvHU2HDF2QeqKvAys0gTyI3834AlwIrz40KWLq9SFATYgG++1D6fbwx/+k/TjycEdX5ifMaWhOVkXnfrSBsR06aEdGGnyKRm8AhpThC722s9odL+cXi07ucAG6WSnva5iabC85yy0zKb/zWIHE/45FTyHVvm25vmz6enzbls3rc9a3MuyfeWg7k2/6z5olvC+L0OA8sLHBfqGeG1p54TLIBofQqPvsPLcJdaHuuNkS+Lq6nQ6hBMCApVYdLadXkuhcMVYFgK8XDp+gpPD4CBDb3JQblSUKgkulMys5GrX8FytlcurBEDn1RmKXwo7PbbrKSd2H5WtNwJI1jlChfp3CwsKN3pqcAaNI7Ka6iB9H/5l395+/u///vbN19/vc6jzicVYbJDskmux3lMSYS2gh0qSRBCQ1qJu/KMlHcEI5jUcoQfGdOthABACTfXTVvtMfO7824zD8vn4KrGK7CVzNkAeDHFfegj9/wSgEua93qdq3iCnDvaFgg4GftKMXYoPrzEFODTesMd8nlnc742UHzuBeTWO0EI8mbTVQSB5jYfBEdqjKs8rqUdBDj6vJRH6byx9MhtWi9FN5WV/h3EYHgLEInU5+4t7P1E8F+IeQrSDON4GgRp1CEvVh6XZ8W5KUpgB2OwItJ5QAxNT+Usji/AFPmTrVxsCKZEmJYDAd1QjMGjr1qHkya8yzzLX//612h9VL366IVhrh3pjtxNr1Aqp9M7p4ajTx9vf/RHf3T78cefb99//52M2pGR4BmEjrlz/iEAHICRdzHvKVZ/fKSHVE9Ecj0UaBSvzbftoblPnSDF92nonARelVJjWel2OPz3tK0wCGCxi3MMC1hzX9ZNt2fOlL76c5+b+FHj2WImdPDFmTfKQoMzbOf9Uo99wPqoN1MW1veePr5C2gC8sLoPd/l3b7JKWRgRN+CXRsc4RfiZ9rAwXOc/6Cuq227DYXLMCIKqn5rPN0LD7QSpiReSSDhjgimnV0A+CVwmWKU8MShyyHRkV49fxBEpr+yFfHTzTfseVk70AC96ullkMzJ/53L6TOdZAWjD8WM9Q5oaL/dypjRmmVxSn4/fY4MtwevILYPIkTAkGc6XI+1rAgUB0hrs7POuXE+wd4ZWN6JVcuphedUD6n+l5OlZmUrGRNCnkCDNkegyzOXh8r4AbFRI9BGI9T68YKZNIbkV3CtMIygA4j3lJRjA+GfuB5RAzkKh/ltWaeWLVbuIs72Fn++EVANfVhQF6BGh1juroTLOoBmZXowqJigh5ua7AHshoHxGY0nO7/PsZZ9obpsscxGepwKcIIHMN0RVIfP6U+v1bFWfdwtM502YCZQEve7y8Ix2onzk1vg+TsFrhuozjvNMZsu152f/NRDn7/V+BIxOj5xzqJIWOzwbQv8Ecv438ktjnBXc5jc3kK2cyRkZY+XttfW9ynpbnpTuYTf5jUyojoquTkwPoS6AkAaUzwAh+cj3cYieVbYMD4IuKsyofmFYq8FHeDZY2CK6iuKOBuSyOg1GDfbI36xM7bvFPhQSKhmBMGtVgr2+PaPPGg045Dr5XCoUrRw1anoqa6QC1RmgXcdupQSAACPWcz15bkjd+GDlG6HvykFUn6nz7ppfDM/UyPPP//zPb7/97W8RDqUXUV4+5Z/ZFzIy0+cw8oTP5l1U6536zo8//tRVc0OL+i4KDBgb1k+mH6R4v4uXqK9xXjUyrM6YirI61pMGnho/UGY04GnDjiu0XK47+dCJ6TL9NBt0FU+Ul5XxJIVfGfYdpSjQxlgfFbemgFBJUl+4tVACsTGGPRZqm8HNr1EoQCe3PcsEIylXmpYDSCBvl5snsFPbqQLFH8WPBFkFiki7ztlKozHTY+Adi24SBi4tO5EvPMCFffLmDkaWkltbL2odzu8cuUqvMTQTQMQG+JYDEAQ5u9dET87tNTg8aeOSocPyqk9j5Sv5aQcM33dN/37G5JTZgLROuwapA+gMqgafYMoKPuAwt9MspjEvv8/vOr2fRk9GKBOo2Tity8HAOIFig/WSLwJyAGhMN3FEpeZnFx+hk4RzN8F8z7dXfx05cmDkNtp22w0fskFEh16iOnLlSzgR3/k+L4SeQM7H2Bjb5kSbaj8gArGM6XVYCIVFX8Lxq1/9qoGXBQqKLT5+RB+8rMzNMGXSYSv4RZwb8LTHJWa3OWSzrHkLtfD8dV6vUDUIZ1kmVIT23kFokf87fyd98Ceo7IIJ30EbdKEgtTe/u35T51Tj0GDFf3y+/fgTGyc7c6RBcwgBRV061Cg+lvdRncud5JoZKNvU2p7IAL8GTnnefS0sGetiDR6RKkErhHsBAPEzV67B8qHAgrCXB7q9KGpOewpwKLb2hG1vjAVi05bX4Dy8aAfDyidXg1rNkhU5esvChLTnM/j000/wmZ9+/AkhL9KCGFhn4s6XrVAl3c9ODzY9+Yg5sy6Hp2afMGFbLiJIOMKkSDqNoTNtJe/ovcWTnCQN8Kxh3z1UvqCk5yELJCqcVwqnxsX98vN79NKrEXKGJvWdzifBS8iJuFv9m56pEex2NFie0JibwefmYXhTMCdWyql1CqdX0EDZDY6b7Nq8JgcVb9lAav51JZ95Q0l7cuJLIxuoTGiIRy6F0KAZjLtympoHkD5gJcvQvAt8qDCm5o4zS+td4zXRT6huwvDh89UOI2WK5bYMVwMPyFZTq1pfPBZgrJ5/VR2on1Hh82X1Ooe8l/fJQnHRqEEMW0VYfswdSnnLCy3/J4t/Vlx2pLhlBolJiQvK+aSqEshUcAKGwrhnmGLRMyXobR6QWO9xfmS2jlFrlJXsz9+/e1ezUH+hJ1J61F4h+wxT9o0aM5+Ouk+eII1Xdbt2CZ318fb27TuA+t/97ieLd8ndE2D5TVfFN/aU+vZ38YTfTTm3iyS82pHDrvoej+hW1fJGL0wTHt5YdgJyPmNmnJIHyXOkI37RYdF0KthL6vmozIud3PFpo2Jv7eAJGMsF8NDpQDUCDc7Hs458fhVuyLyVRy6rHhMkiHHaKyBXqv/dCDqSfsnbCsfGf80ODTZM9Ed/LjOsmQbXHZ/1s/28VrbuEo87SAjF7yMxuJrGPj9zdEo+NwAOBZWEwAvAJwEXAc4d0mtCB5NZCDnp18oUVVlcmz1vmyiO+Yov8Yv24rOHpy9GxvR9uSBMKz7vwkq2vK3Vlw3e0o8fEQIyiHTFbe44wwD+ufX8FYiqz6w+Oj1iyMJ3BKAbSVOR0itkSxXMlLkJoj1YOnUGZb08PEI8lrczQ8q8oBHmNkJw/tDMc9iu+O09B6hNXuAjRfsX9iOeHQLfScsjRAp0CIbq/bWXmuX6/pdpJm0g91itG2Tx4+60n/E8DGUmXZk4R755VJUqT5tOKKwgQHNygIAJzuxB96J5r+ZXP9tehFbb4Yn1eRnY2ZJ14QFOQmftnKXaR40iw4xZ5beaDhoDtTdCsKPPkqqAASarhRlrRdyiSteLdeLclDs09B+AALlN2YB0Ksvbu8hNaUYqFYY9JOCLkF0u96JnnyAYjUa7gSxpHE3aq61EJ5Mr3ML+EG2cwGCIJszwBsqTxJU4PaJNNr3JxRAtdeH1dcgWXzPwVEiv+NaeqKZ7HRo8elVVeXQpqF5edfrvfyE4mbCz2FHgjh4iC2n9ZbWgEKDC51lYURGGkv0//PCj7mg8vvWqBxEsT0ypA9E5wkCNuX68Q8/TdFNqAyqLlvpsK3v1h6yKhNSnlI8T8vS0D65DLg3pXe7Y3rtneGLfv/+ZUSJM/phxkuU57YklIctaRrkRt47Sdk7rdDZCEtlOoUyBbbQDWsb4VJziDJ6fcd4zzjG1qvMMU85lgZL3OCCt2wmd3nNxhOUE9zbRCJkfAM8GzNbXAECqXB1VwLQLyvDhS+oc0tn0yLOn9r7PrKxG3X3mVY7UOP82ejIiBLRFu7hsnKKWro6aKkeOTCMKdUltmIJ4mL0U6wq5HBp4EmhtVe+lJnDyb7z4QdghHqH07kOr/VmFXE9FCjF3mb9xw3SF+l0BlUqK/81vfsMGfeH1s+WGirUQNGaABJXwAnkGmpW4BHV//gDD5wWaxHN+rb9be+uyeJ2/idYWghlnGDSqgMNbBAvHybKRoJ9gjiTA6QRVlIC2Mu/fz8xAtzyxYnyhgKT3KNBC+9V/aFlQwY+L3+ea4cvTYMg9SwyEA3m8lfW7FLiVf1h/pqqZSqsFbwgzMnF4PHWv7iBvoGfQ3DQsPqCHzpb5MLnXu4wMop45GSgjKrA8B+Y2kqtH0O7vSsqQH49qVP/bYA7/jvYzuBstoz2Z54g1eWcf0EBa+yvv7ZtHpAo8va+EeCoZw4ABteHRiRyWBPleNwC7c4wWTzHc6hDT+d1zlmjy2WvfB8JEFwEaByL0u67uPYpUwB7YeuQiaY2VtzWeK1vZ7NnX+qbvmudnnmx+xyHI8sYPW5Irh46gekb7KB+wi6/8pbHy6fWp/pKvAGgyUaXGuNEZzBg3RAzk94PaGzF/jIYTn+1ec+gtJuHFhs3yflaOz/PH27t3HEM3+XVTGeq8SV6GUDdC3jovDRoHH4/gaNBLORCsswSMW2fch9WYFyhF3967oqnXGNnliFR7yKn4pudjEpWat1KveZ4m+bN7ospDzi0aaZ4a4MgnVG6kViNZebSPBRDOggh5vrs3IVMG0ijwW1MW2CA0aN7VkcxJLe8P+2COB43PSi/T+bvb7bPPPusRmO1pbM9UE7eWtYEcyKnD6YxGnH3Ucg0p89zqxLRDmZd5xAKdzh9uHZRekjFY+J5zfZmHN3sZuburnFNW5flvWe0zHPowrrKraCSrPxNZp5Ujh80ai0WyMgVQKI8g3hpR5e85MThz305yTdHnzTgnxm7tVEDwNER+nJV4b34pwFTK+vvRwsH5CikX2kvRBQj7u+XxcE7gHXBKy/nwLlIxynWqe+ZHJjzp83FVK2yyAEZ+n8/ozBUECDk8fHVXJQwBWKqhrRKaaVEQxL4Env3z+kzN8qzwauUEVlI2w1cblFj5JJGeXh//e85Ze6yT0BQKf9+FGLm+FbbWKK60ZqX3ek9rLJhClaApjaviDURSfQgL/k66Ivr8Na0KvBj0nICqDQx7ciz60hoWPyVvIBnffbfw8I+3CplWGKPOfwnb6GeU53R1p/cAPwRErVFtYJqurOD0OwyTD8AODCTgyT5I03C6ftwes/ZmeEbjHmht/vVqkkZ8hhS18/48rweHn9rzZdAsWxMaYKxyKIHoi5Wzk5uWWrnTAnbqxSnDrDymHcbkyiHRWi0a7u9GlX9hjHGNUo+d+kBPAO6c0Xb8SQBe33j35h0ULDweeEaG3ieBm9/luTAP2Ba+jBURc3khSlZ8+ulnt59+/BEFTuijqANIvi5PWuV6+b1dQCFDA77wj08c7ScgTIOJXnJ74Wrk2dCAvRYFgioPj9xYn7UO4F3ZKyKApQeYFy3nap9bdgjMKk3B52IvW8t2T8pBzmogfhB+vBuy16Eva5QJq9OI3GD/NDy4Hypv/k75flHkUjRSz0Lz4rYGXOTixH4abiiT6opo+KCGJ2UYpvy/k7MyoJyTxTu/3R77zKZvntRb58v6Hpdn8sglTOMndQ3/PkAJxk3MW+WdWjAPzTQ4XtElFwWquEfOIFY/Uzt81LD52UNWUltu0MM8vqxJxTAdpkfZYHFCvyM5knfaSRRFhSPfswXReAtxPi48PSJZed4odsDLYHHT4l0KOJBPh4JyIZVgHP2WToJtZtXJWXieAOAEBrAC5Z6/YwILmIORqQYnFJtKnwo9ksDD2icjuH2BGKMSOB8Zq25FG8++EvL9vvDIgDCdY7WsDB4s0h+t7CM0BuESlV5Xynpi5WNlWuTk5AsmajM0t3qJxSYsDBFWrVzC5+euWL1XJqNczjMept5tOc77trI0rSWQWyDpALjn89kMYTxKox34NyaU5rBud7nfY1L6uTSxVz4g7hBuuvQs6vkRJs9QBu89lZWMhJXGIIWQkzlef7x9/vkXyKOqZHh7NKgU5fUI48rnOkosLUuu8RLoLU/HMeDggri3ccLRQafh4Xex4tIvSGU1Z7bvWJ4mjNFxZ/xzH3KbIoRLpV7/aUNHXjWcA8ZQZsGHqxxnYzgTeaHY5d85KFKIadAqpOJ8rQbt5zkp9pHy0wqD+VKTjN6TPUKW0evq8A29ZQZD5sH675eff3ErI/O7776D99LhoEyYP9dgEF6h8PJKQRE6XKQ+VfDE10zJ9+850aVCnD003ZtlZS+Xak9N3QY7l7lQ5u5oUCChOw2GxT2hJYfCX914lqFk2lSTn1Sfn9SB5toGWtuTY/A1KQLT8X+8TEPHAxbJT9NhgHqRaymgirYcAmBcxXidIZFiTnGehemS75xRZpYsVSVqunakG3pXxT2n/kyQPw2Bn8saWc7//F7SRu+9DJhDXgH8rNmnSY/7rPic8Uymzhx+4X3Q4zae3u2smNDxdjxYjo03e1zdydeusC5vrhxUKtChnWy5MgLQ63NOHr2NlQ9nxbILXHiHzE5bcqZ1lbzt4PmRY6nj8j4WIGt94rOaqhViAj/v8OS6/YiBnNsKkGZHuC0lprywdv2F5X4q7FYizWo8dF/SqbQtuDBY1rkfoSwt0Nw24CRsOyjp/NC2FVJMYZgXMMTsTvB13yQ01PCFZxAhlLACbGF63fnvVHTp8cyfZyVSi6WwZjJ3zmTlebPkiiOvJr0oOucCZzXfEZUuAYzMQHgODwz5R59+wsHvFuhLEMmjRQFsxZNWzXw693k+w57eLhYQmM47qu9nbtwpjAyS8z5eUrL585oVCoAkDwkZxPlT00du0aZCi6eCwnqVP5a/oxLazIbjkvzw+eVsPd6DrNPlAVW1UxS7XK1j0Xd4Hkmb9M60EFfaAARuwK6X7kw6TGGjyQtdILrz/ybs0k1dD0DOVgGV4zcNRkmE9igpc0h0Wb+qtT7cWfo8CSghNdzNlhW8Q58WlQ35ZhSRedA7AJ1yAAAgAElEQVSBCng2BORMA8ub0cKUj4J4RZFAegJHUVg/bhUyApmKe4De/R2MR4iRvlEssw1/Zlf3Wf6yqIMgtf/YIBDYp+yakVtP72skkSs2J2m7zprhx6DvBu9uR7RD/Byptb2MM2+YYTx6KJ07J0+rsZ8uETwfaTXpVSNAGEV/GjDJz0MjJ4+mR5P+e8+j9tFVW6wEEXyP/6dsxtUGQyeeqTjglRzjqEkDkuekU/UP68KXCemlnrVeqPzH3vNRPXzKzlN+0C82Huamm85FMJAdD6IB9tKPXYU7a7lKdbrS+/YGUlZNXtuAVfV/7MjVgL7zMzAp5I2meFYxnPPlxLkkF+f4STSISaAXAqBafprrt9FASbD/sGAjc0GXjLbDJwA933cPMrUyiq6Qab7XaQhsaddu/vyqD4KKwErKyjitDL/IC57wKbfZ4EGtSxCD55f6vwZgBh0k1Kmo7QTqUJQNzHySJ0Nr3Qv4SXs3ETikE0LDa6YLIq7JeVRoRjrepwQMLwmSZELnVHnPWFKG51oDk6/dsiSFWTUTbgCsWAqeUe0ZFB7G+epZl4BIcw8/efsOSbRV4OCkY7cs4fdDGkN2beZfuSstv9KKivBmAhN7Rd1SIKozXaTwEkhL5lmf0X4BvjWhpIRyDUDGcGQVNXTzTyu6AHhzh2TUU4CCLASKPFM1c//MDy24chSbhMsWalYso1DaIBH95eix5LPe+0UemM9o0X/q9HSABaj2R0Cn1cIC3k192Anfdoj6vDsMTWCQwIPPm+R5F3eQPgnkkv/lkOmVFpDDEzJHlrUaoM1WGh7HJUFNGXMKWovkOQi/D2tQeNkGBXgMB56HRSFSv3PfLvy9++BxYTj3kLFgZrUtmbffgz/ebwKH6u017/fwbxsGGENGN//0jVPSP/rjxWxOyO/V3mmq/7AH5bARyJj+1WWg6Vi/0TQEexdSWPrc8i5rT9mTbUJVlhXKk6Lwx+Nq26zVGG+YB0aSrjVzV73RTrBgxQyDFnLL+XRzvgOiBcxC3nVPZf1qjHbSdPM65Ahzy/xOG43cwOQ21To6B9aPETBkMYnmneoQ2hALMKOrweE0ADx6sF4BuSXLTpAvwwu5g01uJ0h2QUJKYDtQVKH+QhSMZ8XLHZmdMs+GQ/bbZHiX/D98te9sCMatzZCTLXp1VIOOKedaRg6g6Gx70G0E731u6WEaUirDwwOiKugVqbP0t/suIAPYbaAN/+W531EPnlVIi3ZwVbFD58hdh46cZNEgQB6Idp2mJ8VejcjdasQooeF1kKn5ryQofD6UestfYQhY5Uq4Nnhh7NlWopRtCDs/w1VW6YHwhTbTZxKt64msGLUG8vEI09U0XfuqfaR7WRulQIxcuF2l5nwHiUF9Ljs9lGVbiaS//PQzhtnXJwFs45lJMPU7JiMrZy96/jRg1O8qcT1njFZlYJ+/7im/k603+M5JDE6Px9XamNejXJ1W/FIKQRc+x9NYaLrJMWOSDvDm2oXvewpwhkpYl7bfWVGbHuc99EI1zSnn4qF6+kiwjDKdZ6Tn2aDPzwAp6Nhyf8kPBgUNog/vmc+HCensWZWAjkPCddYkvpE/yvWBskh6Df4Dv6HYwsBAYeeecSvw1Hlo3PtY4VZc4k+lOEAYv3p1++yzmtX8HrNfP333ye2X90yQh9I2QK5zR94Yiz6ovNmvyQqczVS3JUvFT7CS0CunvsiWE/nabTme5hMMcIC4AA9Y2Rldc85ck7R9y131sOs9qcULPmoB41CNgJhbnYiWy+jF+6J3p79K2mObnxT2VmsuWnhqvnNzcno57D2uPlYI74lSmi7dW6+FSxjXmITACl1J9M7Nsx3qHDmDJ3ohKQubhh8mRxl3X7Kqqwf9YuU/CfgT2LnSmPTtBsGTs+QO+vz93Cmpgvw2P/f9ked4oEVfyDmukKW8uinXfOYwMNAeYmTAw0MZQKSPR9Cw9uBwbYWdP7wnSBHatVyAzIAPwboylbvp39rIU1Xs9IhkeAFdGh2kCvO2BYKOQfwrGlY6kFsgUX3NPZH+eD5y1TTtr5zl5gOzWqYabH4h79MztY0YaV4vtKnUNG8wzTVCxggHUJa4vVSkL0hkGAB3xwfrD9H2qJkxNEa/+27q/ZQH9b4//MNf337729+sWcVNM0rXoawk6MA4tPa2TRQlHQgDemePoI6/MZAL4JOo3xfXbJSVXGq8WDlVFYqD8K5NRG5bvthqpMHMAeKsAIa5RGKHZALbRkfoYagqwe6b6XCZhTgbpdqpJMCn/ldX1lv9jCEbCRwoFAorXzj2BPpScqnJOMIfTnI8k4e3ICDgWkrmAHImkAz73Cma40ztkTPYcz5jArIiyLrD8sQZRCBHpip6ZRWCKcJ6p+JwLpnc7hFq8biu5N8rgIK71pW5nP+8//yef9eMGhZdJzhLaLGSMOkhzJnDSmr9dADweiaF84CTzIV7U53vKyXFrVGOatwlv0xHIQghwmIQvc/46l7PNZoethFyX1BzgsQGZWKMk98PmdtD6pFDAv4hn/NoZTEreb2Njlausobrc36fKgR7eoLO47NPCtR9QKsYviiqGtVTr5rKMrWgQrNWZGyVgB+fxmGDC+0qC35ITC0zrsD0Kb8M5EwDuC978EVTXPYAOZ7vATI1p5gz2+XZUBf99njeyT1FRBQNaN7R+YHHJ3DRrXCSlgzkKNYkkWrUHo6CRRY1cL1UMz39muRQf+8GzdRX4DcUFhAIIRVFQJtLN++pR6MmWHA9DCWqvqDBFXlWSqyqomEwbe+0wcjQPZuykP8L7FrZWvITllqOLOMqokRpfPdnBNofHh6RdlIpKqzQHu/UKeMoGd2V3z0ZeUZ1poisKM2h5bE83aQ3hRVhpENABPhkOFFwKP4b6QyV76aqVo5Yc2P8ATPjOR2tnPqXQEqyL8CbZY5BEucd1yIrR5L54ORLtZgKvNCeqAXEzOa7MjRlndhUNMO8wj4j5NXW2c45t3ElHnTxREenZICZR8mvlGPIq6MgobsGTZFdL5rew/SqbkeK+d8V0lfpVmhJpmukn2WmohBz6Ybboxly4hDQmIn+X2NEFx+ww0ep8E8lmpcK5SDzq6YqVH7VUsB2zwdvUXhM0vmLoMTyXEg3gdyAC8XLm8X2bnUtd1ndsHRiSHLuF3vyib6w/oyy0Irao77yDBwSNrDzCn12aGUSQKwJf+MPGftXCZi2QjwiRgQqgfpS/l6to4BcMb3DDmsqRveiCvqAQj+9DnPmHGd0LlwEm0AGHM/P0fgl/b2UV5G36pBpn587usvLnWd5F37WOecaT/pLwV9M914zJ4nHtDd4FB5wflVFCEF9gOkl6F3sIMMpq4HT0j2VQwrBM+ciwfbB4+3x85pOfvZzvSd4rwxMIh/Jgp34itxkxQdD4JW8dg5hxBn5ftDBXgrwitfrech9peuyt1I/7zYWSGArOnIHdTYYfX17mDzmRSTTr8z83PTi/lzql3hau77/RSPYutIJbPHbAydlYEG+yZ/7mbxU5+rR40NykHfKtCElRRk1XiN2nVRSvPWw9pznutavBszZzoNgjgmBUIUGE66R1Jraz0YBRyXTHlrzuXmdv1+hb7WqaENLIBCqXp3rJ4mbSsweIEY7VNEpgFz3gdzZNqrLeUCP9B6jaLDlqtgZ7cYQXcinDLtLqPMsO7JLzzSS/z/KnWhllt6R+j2fCzlWLVW6Vl7gWdXD5h/rTUbjw4CxYcCX6oYHyBmIWG+n/u5xVR4bF57N5vmoxqXqnnXzr7tyPA0+FMTVHIIydE0nnerEO5zBPzsP0TRacpN/7GmT9/HAIFyX12aQlXTngsTMUR2wO/NMdyGnxUTRguULnu6WYhbxMJzuddLYmeNV9rnx/un5Sz5sGX9Um7f+uzhzr9MG4aXsTCD3ohA4lF6Ck1Q+IEyBub4sEeMENyaxvK2a5e4eKdzvaZdzeb2KMstiJGEvsCiBUYqIzDF0gr92Fcq8w9bemXcEoeu4gBNBKT7H0xdeTDNRKSJj9RMU24rvZR35A0X96ZETK3GxQdz4vkzZ81n1uapkK0FXzFZ5blc5W6fSqoIIh+eKqC0Qr8BFg4GsWmsTgprFRzNCQyDTrTby7gTkchJFgl0/YysHiYD2fjCMRqjQrqYkpghK6rutMCNJOLRv7RPWTv3s1Q2hbHgo3J4EYRyCjgp3//D997dqalrfO+fy3tPykGfSyabne8NqC1uFODTFYjYb9H143QxiUvjzxiJkEg9aQoOu52YqK7oSlABy9lTrU7lWsF+kRORafb5Mc/AbIg/q8Ejwu+QyJ0g7PElPYSroEe72nqVCAnA8DA4D5Ut6c5U0mdKsKWgVHmBKpwhDHetSg188BbmvAgwdqp2CC8tVF8ZMAclMoBC6Cs9NXxPXqb5iTADf3iQDiQTcUFw8THo/tFCDuDbiwBsMJXLLOVHCMvreY2ElSBeg7+uYwmK67IrRkPfqmI92S52LRk/UcJa9PMeM4tYd9nzQmDc49pSD4RHSPYGXrETNaIgEMtGCQQdBIwwgRSp8lief+vz7TDbEvL3u6BO/OR654HN5kjxqi7Kr7s0GwzHRQ/I3xz1t2TN7vpIrTrdwFMmGCN7ZvQtDpiwgmgb+cPzYxtuZRH713icUboBHunXBgnnSBrW1MYG+/9zLWT4X2EEf8ueBrzVKLD3rpwyjoTLeNN6VDNwjl7xowgWVYBtFDroziPT9kmUhcwbYyqis0OoQ7PaYnIL4PIj6t4WimclAxAqgQxC24FzNA3+iLycvdoMzPF/yhAmIsogzR609PELttiwkTD0OiMBelq2+X8LRsek7gNpgjks10KjHZGsJX4Qv9jx8n5Hzde4vhwSfwHEpdx2P1+fcNAveVEy1hiKQAhb18x++/2FVzVAYTQJpfb6Y0v8rJVa5cRniuwL4pCkENCZBvZP37+/zBCBLOBBFdOgt76FB4xXoUlPb+kwlllahhqttHQ5v2o6+aG1khAV6dXd5B2WIFNh9eqrQn7vsS1DpDNF/K9oOXIKylls7BCqjViH6bcX5OfXfDAs1Hb1Q3NDCwcn2Ehht5CjE6fwbS8sUZH6ntPQ0R3VVnfJUbN4YSOWawTtdxTchieYbefHskfXPEdG2IOywnKvnlhi1D+lO54ASPXkmDC+DNQO5k/fzQZsG1UTXmFa025jnQutNo9mpgnM+mWksvapsfZAjgpQ4H6ZIr0lGRiqokQfVh0UyVgD0o0GFAa9y6rwd37f7hML6db7XK/b0ohjlgzl9dpreSQIH4Pee+SP5/hoUVd5jFwK0xw2XRqVomW8PFzxx6EhHXuuiC3p9LNu2vOmkFooteXR559ujyDCXk+oNKKazf+ZFoYgnDNKRKwZNwtAd6h3P6wWZXFOOckq7IAvrHQ9jyi164UaHt94XDQwIMdicHDvzHPdgAEY9YaeAc6YXbyi9xlk3nBtrQH1tiN6HhnnfLWNCTjWf3snqK8Bmw8H5d5Zk+fytm06Mg5SB/Jr0/rTVyQIP0448twrJ7jsYAGndCzqF1XrIc8OTwxg95b+N1/QjIUcuieFK+YBhw5NyAof6PWLyrkCNhYAwutrLhx8ekFz0Ua1ppUAwR+AHKwffSTeqky/l9anfS8mD0RRWSCuy20CUsrhQdN4jcb6qh+xnjxPE8wM9GwBZ4SZog22rz16dJ0CwgIDPPAFJCwonoKoVihVzA7t2Q/Nqey04F47dSgIugOKwan2+GDaJ50VLRkAOeQRO4o0h7Qkaf5/g6hw5JKYPFyWQeun7SLYt67MamKpdDYTS0ecswS+F+abFk+59lh6+DYH2oPBY5XApjCArqMOMFnz+foIA7EdyZAo/VUQQBk63ADqEl591CtLk3/5dgDTvLfdMoyGEfgDdPB8L+Ppu8+GaD+A3cuapG2kSRMLkmSWBUJjAvECp0hacc8V9KnlaTZA5THq3PsgqVPDVETmArGhD8N7Kt0i3UXZFEycNKmeaMq3OTN5Qh2NOOm06EO87iZ9A6PlWvb8oM9Qfr71TFUCVha8ihnn2JEWfkw+G3hjG8913Xqe8quZNyAfJMHv9J5hhBKB+LH2Xzzc0ZvZweIH59lUd3pH64NPTM6cE9JxbIiqcAkKkvA23ijANVuHFeIF5AvSsaoQgQuzUB/4zgIX00lWhPbe4vi/PuiaRTNSin6K/MGcqdZ7DkAZyKU8pe+iWQZVw5L4RJJ6e2bnVlt+u3LfXNgoOvvrqq9uHD09o1D77lVdGfGX+oVz2+slPXAP5a2hbDpLFP/ZyUX+kbB19YK/jOWnCspXvOsH1jMbKRrum1UnZOFOBkre4hgRV2caInzzl3py9aeooEhS+xXB6tEZSmk+nNvic/G4DOaGEF0aIpf70ujziLmX6WTSZ8qhSnXZKTdLXK+bIncomQxDYjBJ6cTARDjwXaMacPBDhbFfBHaOzxprZoEy3gBJubDy8Z1QQ/J8Jf0IcDAFAMNvKrws/gJytT1635+rtZEuAM+9bKyiwAKI0i0f/sRLk6NcGjw1ngqYSsCJkqVabhWJ45W6cAFiD3O9AlYDk6f2okyrXdrn/Uc6P/BeFq1zBdyi7ymesxsd26RbBpDfOArUZI5Q/BZyV8oyRSoa7Ogfep3w47uriEuyn7bHJXLkk+n4uokaVQ0IB2QDVYS0uvPNsLkGN7uSe8dudwTs3TUgp45zgbhpBZ4sUykvjjrotiSqVxh6WVzr88ZknuPZbNKgJBC+BUH8++dJj2Xx//h3WhjBIhv+iN2B2thdd8nxoSTohmDR+tOZBv2ClQRweIDSvRdtY5f14/mck/LbXHPdWArXW+XT7qH5LE0blCCEXRdSzp/ZglEkqvPr7GB2bR7to4UhjGIDoV32Q8af8JxJHeBWSAyy/nB9ozzN9WZ3V3C1MDGA1Asu1VsG3Y3l36lyDDpF7VBEajPkjkXLSvEF+dCtVpJtA600eru++Cwnc900KdfKQlEMWR9CKG0sZ+qFhQKuLdJk5WQQbboEy7nqGFllbQ4Dp704o2/cxzYMhR7po4un2+Ia6pUARGhJLzxjwuuURwYLphMUUlN9oCTzTdcJbihbN8J4zrEb73y1qJvdzeVTCaIMx6CQDVTVaJrs9T63P3v8J6cmRgTFpk2cKylQVqEFVFW+wj5/G9Umv9Z1gD5ULyPXboLUcISiqvsOVB1i5g5z1a2OgvVKigy1bPfLNDiLeKfR5N9hqrd5pH83HLY8k8317XaQw7ODzt4yg9WoVLEDWVegMgxu3uRIXWAOy3CsYIEeaS53FO+B+x/vXMrnTvihDrcPrL4zYmbtN13ZSZSqJ6ZFsCjooIHdanbUQlKP7PERkjaylyE4B2RbWAfZgl18ksBMYqlJK3qj6WZcti8ENvIzui6hKz6AUvMufuRpb12nInSFNbmcOuUCb78j7dk4fLsDyNkrKGzBEyA+ErxBhKtNUyCniTdz1s7aKTQROsj3i+uu95iZ85wnMVpWnH97XjNQZsr4KMuJ59V60HHmY8IaLHHJtec8vtOKCGCSQEtg93NPJhLDkYyZvn9UxGus8q9x7gpnTIm52i8KJ+nx9Lt97R7/5Qrv3O3HrqKpa+4v8i2BqpjG6LcPQm5XZfp1asdwlHfN7b9+9Q7EFaP5YJ6g5wocGtBhcrjYrzgG9M9qUT7m8WVa4oneAJZzHx1vlJ7uDO5dRPygBqPMx4FBIAj9ty0djjfgyYZgCYpVfx+aZnhbQ4aPyyIm+QZP2pOK5r5EzSwVQwOds7nof2pEI77ysUatUtvYMucs9lKrpCMCjPDnkLchNyHSDuKubUc8890yMcWA+F/dT62bFPYv4BqPQlYd9z3oN79xhHRlH7YkWkBXg6dC3vQZ6Bt6Jc605rFIe4Tkq8iWIOPP/anYrz94GDR/JaThFFqQZP5NnN3+mZ12C4JE7G8iNzK61Vk6evKEtz867N5AfD89pqOX6WtdpgSOz6fVxHzLr2fo9+YLnjs9HRImYZjyiBCiSkQah2EqMbwvwVq1OmOowbgff9waAXps+nrIhIgB9rno359rOmrj+oGmDGyX5j+xtuwn36b6EzVdCDQhP410+I5y2nBsUCp1nJ0BJD6/1iM60TaTwqDu+773GuLTljXUkL3JVzUP2ftUSM3+/5YGKTgTLlpFhPed76N592utZ4GA6Iz4irnI1Mn/H3G4+N++RPDAg3rxuucb/lgMJodUzsbx+yWqUmY3nMwPQireNB0TJgofH5wQ8PsimN7nhPYfP4RBubTwGuZ72KtjduHffVkG+C4g6PTZiugIxc1CxB1XkwK3skOrhrk2wUyAOgKKa8CI+sF3o/iwEgPtynd7NUFQW8mBjl9U3yJO7vM7Is1Wfn5AX9/lnn92+/+F3qKCkt9EA4R5ZIffhDUMUtd4a49WCOUWuwohFMOW9+/GnnyZxtD19zyiuqD+VK2bCTBBrhTv3YsVHBX0mep7f9ZJeAnEvAWYXLBjIXdFkK0kBTFvkE1bfFVytyOE1khdF3oZhXLVOCMnLNcqjfFjhUAkaG3Xyyb/7wz+8fff9d+i3tiChFWXcl+mZQ9IFnqRsfEYAIZUO0T3iBnDh+XbkxPOpiCaxmGtkPtBYlv1FTkURECb9U0i75oj3AN+dnkFvDZ9b6RoFMsh/r8OzN1udXCGHKlKPnX832KUa0XfD48+fK43DPO82CvwlVa09Gep79jKQo+Blj7byHr7qkUcDAK9WzLAfwXf08ZORz6pefi/ByemZoYLgnhg6rG8kIOOdwAnuyvH0Rqr9CO9j5IfJefI11fgWzgxV3jeRmh6iCElbnhYY6aUaLyBpZTQbdI+iOkxKH/Bm+jKNGRy+e8dK/PfvK9JAAJ5e/jt9JNqXg5C6RLxT8q0MXbMHQsXB25ZfREQkGP8a/AYvV4330q0ovNmhfRkHWKONKb2NfBu5d72KhKC7KjNBynYssPKTzxyw7eKWdGIwEj84YLariFhf3VSJ2rPKu0uvFNt52Is09Pt8+7M/+7Pbf/t//9vq2Y31ySCkahQeKL4LnIE0hUjHsMHHk9lg2D+ig4afcAFQG22IKDA3cO7XhTgGXAHSuxgr5JHkpoFpGqGgYyytyyLJpYv3dirISIntqfPPX/1v/+t/RWjVAh7/dahIHbD9YW8qrdh8eXrkMkfMz19KxJ4sMOPH22dffI5E9bTu6Jq2zcP/pkelEtwrV8BEWr/rSRHtKteBx5iuVPiI/Xv/FjD2xtjyNT20S9fKZsrZAYA06BmuTgvQaOHgc0g3tYn5BC0ZD1/CIi4bDF+hVIGDEjRvqlL1/Yfbe/TiYk8o/zkT5evfBczskSvr34KqCSQ8WeUZKLCIYe6ogoscnNes3KxO1nUPqWBO4GSBnHRVZ1L5H998802HzE9g1vRnYS5mSRrMs7KQzgKE9N6dZ57rbH5oGhjLONcNoRSVSWVIz52W8t5VS/xdCXNCrM6v1J44w5HP8L5ACxrmbpC1BTO/MBaulHUMtreS6eRhGQgwZIJ2cT62zFNJheeDIU6LyVBWoYgorBSqCIWrw2ljhxWRFMz13Nw3BTmljZMsTlmkk2LoKJTSEoppw8hYasF6ONFaRrXZHCK0FYtkkcNSCqOcaQDdYw/vl79KHtrlqdQrFh0jF3iKI1L5OS/uXi7syj3QmgChq+cG6JCe2aiXvdeGHyzfMp920z9JA7AW/wNdoektPaVUYNFGxGGjyCcWp0QuWaRG2NB2VOZIVTmLNixb2VbEF850lzIsJ08rAekOHcMjol+7QTb7fb1GCLaelUZ/0mLLDsT2Rz/YQ2QgNyFiguvuUiCwZBpgiy2ep8GWlX1GkwiacNMNkFp2LW+TZQo/C2eNwrOtl3A3A+rBdzD4HFLe4AIeVhXlOAHfZw/9JxA3smqAy+QPch3/+T//T7f/+2//r9vX3367QsZYgyqKWzbEvnhnbpCzuw94X9zv8DGfI9ouwQIZTc851mxsckTDKDt5zn1P+Ixz/WzQT01B5cBaHzR/e0JJ9Niz7CCdVqqOQ6oE8PnHBmnqgFd//V/+Ch65U2l++tlnt/cfPqw2CiZiBxJS6Obf8aJ9bviXmckeQC6kKhiebl/+6qvb9z/8MP2HZEWi3DvASwrLL774AoOjcdmRxI8LdEsGhTJalB7eEXzPgjSUZ1elqusy+Wp7KCFIFYKu53z+xee3HwRkQGACc5NvsQ/lBFbnkZ1A47yj+v6bt290Pk8Eua/KZV35D2yBwfDzJKWauLG+V6+WR65aleQ9+TNudlv/ZuUm3+Xf1zMLRPg+7PnyvSRAugIgJvAa2n1WzJquzAznGS2FfYBc/8731gIuDJfcg9+xzllgKD2bTbeyapflFqFVepSlrlI4AARD48EapGjVf9WHokC5gVk9/+dffqZLPhqb5rn6rJfQUAWzFVSCWAtAdKF3FbPXAjrawiMVpUNkmS7RAGhZyoQKdKpQmHamGOSfwpb1nWyLofADBKbOsCTK6YlcAL0zaXmOPhv8N/JO5Dok33JBd7TcCh1KfN7aZ3BRWLEFrT1lAyh4CPSug5b8DBc0dGI83wfpEUVJfj7WgIKRPQPaNOlz1ilQNlI7d6f8+Qw9hZWLTHw5IMehzG0YjQeHRS0JNCuU5jDka6yR351CgdfPERLtcL3DbRtUtew4FGvJNdPUVKzOnfOdsw+2CzE9nOHhzZtuX5R54Bi1FTRdss98mQp1yQDkPsn7/JqyeLyPUbCj6TDUI8xjswInseh/iqxwb0xf8b2cMiDlIWS5DdEGJaOZDeSsO7NgyGcG2QmhMtWyllikRbYb2WCTPyMAO9Mb7FWNsPvtdvsf/sf//va3/8/f3r7+5pud+6dCny7OkEzDSTjNInKHW5YtWpbR2T8zT+u/DwG2etRcgvHxBDcGirSdMY5suAwIu0UecssIrbfO2/3r0jOavGzwzmIAhFkAACAASURBVJ/xuXZmmQbAz2fVql9WIRd4Vpw9LEvWRH4K1RRk2KzbMHSMJj+RjMeecCB9eQMtIDof+gxBXSBZE0xfJKUhXa5SAefMRxxEHabCT9O/OdqLKOmbjxqCmDUyL65AzB/++te3f/ntb+Cx6j/VGuPtuwYopaDn8uLCcaACf4clkMxwgskaEVVetQobGDyWJ/PD++kFl4DRHpl6Tq0FlZiyuuyNy9mmJ5jEvhxuC+u6nltArGaYJrGb2RL48RFbgJ+W7hn+aLo8wNo9VfHZft+vf/1reG3rf/XMbflkInO6beL6REf2hA2gmUIc05dbK2B/skivrCl2aq8wfFnkwQv6ToMi0QHWHEClLOQFNkOonXxYsvQclZNe7b4LOFJ2qEjye9HyWJ+73xLWc1wGvID6WcmRR4R6yZcAgWFkUfELxeIjLlySsYfKZBYgmaaGRpxZN8Ld9GQr2l6MK+CfP/O5ckIBlWvxB2ShzjllQRomPFfnuYTnR0YpjkL5PLbUPe6Jnlm8gMovc5aCVwxTDGJMe13UguIftkhp2Awio1ExIVKBMkKtu7COk3VOOmMVMte6jKDyMqsCtBLgWf/ialeGo7tPZK3FRoNkquXSyc8O7aUMxH0ph3iApsPH3juP8u3bd7g75v4OfZ0yyM+32mjCVWjVcSEAFMlp+himEr3PSgPrXz++gSFNnOaUivRZWaeo4lugPtdGWhiZaw8fpxSQGk7wxr3c80QDeJOm9GO7qyIvPu8h4kvLa2ujgp+1bhQPFiBqurVXkYAv6Yd7/Yg80CKXXz5wkID3ZGeI3SJ4Z30pPF0YKRf01N9tgTRpMQTf9HLhc/LuNSgEkNuf93prnQTyU9xW3zuLIHx2uB0XXRrQRo7zXucGjkkDc788jZHf/A7azpxAzujcD6JU0Zdlga0xUlZaDkdacHvh8g37QtLCs/XUbQs7OVHEIHMihSUXPt3avc4FsiBMqfzaTdowiQv0HfsizTD5cxNMFgvk+mm589LfffopgMx333+vxrEqfX/9cPvVV1/dvv3223Zln+E9uSq4JjGZ8xDdkqTuxQCwgFuFQWnYY1I4yLHDAXBy7lwTb9pJz/VvtBxReOjp/VM//wRvXZRo0KE7BlOI6SrX7g/+4A9u//z//TPuBwUpCElE0cWFx8z3mYLUf0+rM889hUx+xp7DAqh/+qd/CvD8F3/xF7e/+7u/u/3DP/xD5/CdVlU+z3838xhAQeYF8LA3qELMlb/pNWcuEZ1RBEf4vMKZcs5ImHjE0f0qlhJ9VYUppRieoBzWH9OB7sdJ+wC0SuBPkMURV/Q2mbbdFyzTI9zCZ4Wl7M1UR/65F3mrwxImGAoPkwRwvb/WWL+HXMBonEl+5zm5Sa68PMgrHO9aAabyDv/yS+WCTsuHFqIrPJI+d/G/iyRemCJS/cuQt1ld3wXifIeWOekNGRlF5brpldIP29d/9SnC1fr/KtoC5NKcUQ4sd1X4BJd70kLn4dJTs40jIoB+c4tCKVzfDNNjuTJ7+WT9y08xeU7KjyRvDGi2PC3dWmkGH56ekK6C1AuDExRVGPyxFxzOtwlzg0kbBqu3YMptGQNzBzaD+SGDlkq/qfN8//4XzPTNM9o81EhgGXtp+IKbl4dX3V+PPo7JSx4P5UpvBuf0LuBc5YIXp7pgqM+XCqGASjkKSp79/HONBzMND11loUyDqgVSzIcT8qTMUmjWHlk7TerjlncwKqTBI8XiCsiRN+Rpr84J6tfDc0++SPBFMAejqT25NOAIz9vFQX6QBx90iNQBVsEaT/juTaduH8P9GhKMRMzwZz2LmEHCCcwxbXIKNJXzA960KiRDIUw91+1chi+ALeaqSetKP9iyQ/sPh1XSpjEZeW7y8P5/wt5sy7Lryg670WYmgASQRUMq1nANPZb8EfawVbYkf771Ylc9qF5MUyQNsggkgGyi8VizWWvufU7AwQFmxL2n2c1q5mo391kAMBsC74LJQmQHUlnR5RcaeMyjx+uC++3NUkHAWC+xaBZyjKl0gq4tPwtQKOLwWqVFsiQXClzacjdQWsc6Fhz3TpadJlZztbLJxbWgxgHsONcuVGWEiSy8PHYrdQsqPzN7WfU+hAKpEOonnPF3wcHLABCP5YXTVmbSu3twrepeS0bmKGJE/hbyW8qD9wDQlXlvuf+5xpipwlL0/j+hqrJy3L7//nsCl9jL3L+zHJMWTOUd7HzFE8EuIJjCuJ5XCr3A2zfffHP57W9/e/n9739/+Yd/+AfM55//+Z/hIc1mljs95/N2xUlRqsTeOKbF3r0CsB8+fhzwOqb8ElYtzymSnUUr7cUz4GizTop9ASIK69/eQBDsa9j15UmDUnp2pEv0g24QUrQnRMUH9p6BrqOnHZ0BboWhBqjKORmwQlHL1g2TQ8J3dpIPAQsZW0aLPAqiJxdGkFfcX8wVwczmclPw2sPb2zsoZwta0CiUofOGajxz9qZpta4rI4anb4RAd5qEPc0aFwwoNUY1aPEYcx+vEaJxMcjqdYZkkceKQJvzgxhOD4nBDXjI50iKCrMfZ7sgpKDD2LaAZ+U+MrcvT9AoLFTDXrsqnjE97JSB3K4H4KMAsPVyjYHcvItegAMGpV7kBeNVTmLBDqFthYrCoLxbO3NHqs+bvZIuGpAHhWvJaluMLSqXSXL0qgAYEONCXFVrqJRFlsn12TVCoD6TNGS5dAKM00qAVY7jeOjEGwHmfPKG14D0iaYkbda0wQ5jytWMHCyVtfmIPTK//eYdCtgq4pEeGl8LgNEedXlNvTn2CMpAgIYLo9ogC4NzyFsGBlYC6vYkkb8K/FrHBKhgafvl6eFBeYXk52tUU9joYC4YAah4vM/YnUIWVgavuW/DMlovGMurt5X0zLSRmt/d3e3l9vZGRYCkRq6BQv+hK3XyMMndRRaWSQJP3S5FOph0NTlyeIPy7ykWVcgleso50as6A6BfQKkoDe4oeSasbq8lwTI8clZkmXOyWpQSyQp97qcaYNBJGBL+KRAwxTgJIr0NZ++yYGlaDEu/ySEUOyWRyOQFz48BhtuR2Cqew2vL+uEGQ6iFq9ljTAbwGHMuLdhOTlBIwUFS0rqqbYqfvQMNh3e6d5DkaffisvfTLumRuFyWyGUxw8OVrX1iTluBDPb4skAP2h529T4Q3fYzinZc1WUBvL5bYCg8IDlPrK+ao7rqNz2XHoCtEyryWwiKKrKoa8v6rn//+Mc/dii75lmfZ1uVfX0TGOV36bkzYE9wW7+/ev0KALt+9zmr5kmsg4Qr1ga5hRS4CZgpK+WRAi9Ns84EljYY9rDz0ionNs3GQoONKAZI+VseBOfHpEHB9gQZPrICN/LQd12UMF4hriOg60JGe4UvFYW8RM796tA4+xviB+tmi7rA7Fi+bvhaQvmhQnw6R5Pzr2IeCnoaUWxeztAUH52eY4IxWfoTM1noP/nUOXwEwHM8Vc096Zfr0UiIYKrAwf0dxvLhw8clLxF7duJVhJWPfpGutl/dQb4PbUN08FeNjcf23bAa0p3lpez28H9umL3r5aE01mqgGONjZAJQUcahPIiWF/q3lGkZE25wamXayvzZ8Rkq5mo8TADOfCwoMoSn6eExEPcxa1DM9Qz1X6PcFrhGa7U1v4zfZ/7XTq/sesy9VJNYv1UGUfce64UTyNSeu+pVJuHSBcFeGvyLSqlJt2GYvqqc1vBp6lXOX/zTxvysy5kMN817bTg38ZN6XVo3OD+OawSJPoZSN4TG1eMdqnWqv2X44tQ0YcQVcK0her/TeuMMIyQQn+/PgVzTBk7+ub98+eWXl7/85S/yyo4Xb9HpcVoQjwKlPHYBT44Rxo36yy38qIpXiC03++7G3wbFqwHJtTV4N+84FO0aBrVaUssoXv+CRy4BSxJBgi3/vp9RSKA0Jx3kpJlISmKBMiZ34hVH62CtjlkJlwBiVMkc0KylUEL1Flq0VTI2EUkPynaeRgM2ApABlU04nn8q1JcAXiqJvMbb2Gyo9+yECgEW+VH4vgXJbKTHYhulPQ2aGoEprXMfx+V1BcgpQW2Fmt69HRgEQDVwbnqIyitJ9VaUtoxyfkkf+F2L0mX8qsQ0oPL6e9xeT4Mdh1ZzfnXv27dvkSPnMO8OIPe985T9uUFivac8ew632FNT69CJ0rq52VSAs+7JEzOSpnse+73iDa8TldOmICVbDdawJ0oILwGUYNRhixTz2U3cXND07WPjBMksbMiztrKdk3hsucPEbXpsyZtrSoQ+lCdvAEoJTRx3Ju8HPViSLVK8lhvL/NDUlkCONFEg7RbczHCyk/Un1DprGjIAxvN4Ausaevr9TJYmc506NrkAuVqf3UBwgQDlJBcwCxdY/UwikIkUDk1XIrOlSxpbTc81Xyt2nbnMfVJz1+KnjX4oN9IgmypkA4Qy8pCfKKImaKVip7NBYW9sNnMbu9mIilyQnoND5OllZDRhqlQNckfPKF2h1+MaYaoE0bvi7/19Kv0S4ERAzuu0prbYHnWT2tEbOSbO0QqVG4TiDbirRkhiuMvJFmzMiz0AsJGxo1XCGi65dnOEYl/bXpzUyPzdsg+UuHnkj1fPJyMD13zbAevaVzliPUnTk6m0wPUK7KdtB6tJa75coGycO/tMbZYy/WzciUtSD5MerEVz78bDnLtjficJr2CKOsgpDAXiWMFPcA3mWVImqvtA5SsXT1WBYbVL2ufBsdpY8H6ZjrWKPY4Bcpwv52NeH0+tUmNk5YKez4odXlJsnSvj9g8tzEb4EDCsC0ommEFDeJAKp2LuBNSll8+bgYVKBbO1TvF1qfR2hjch4P1qSOwFo84JztQD+56Nyl5Srrmhzm3LcZCwd1Rugt/evyX2jrBec3EGHNQMjgqfa0cPhHPYaq8K4Nzd3iEZ3a77XMez3/0sg+HdS7R2qV7B+tnzcH/zY8L0c3GUjJ1X7LR7tj8v0be0kne88yzhmcL5l8digKTLnUZsuPj4s4+qCm5aWzwuE4rL9TlV2C9I6ASHp/Q6Th6Gm7TM7RkODyvWLfiMLDFWt61BW/IVuqM3V2FR5V7aTU7nxOY5gHxrdIBZybSL0Bvz6boPZAj9nZ8gcNMokxAGQOpj6esuAcuFzFzmzw+vnwk4TN8U8kxcX/N+2CsL6x3vXmnc0NkhrfHGP+q0ignLjIdt2odKIok/XL7lkP9UOo4RWu9HEZc9o26vMBZGLz3ztCafZ6c/7Eqg/5DmSgyfPnIAcqGE+CyuaZ3G4GpOfz4iMHN/eA9oqW4C7UwV9ULbkcDrlh3Pl+pnqVAW1MyE21Muk/2032pBAZ9i83mbzEtuncGTjSrT4fCfjQbe70xFggdT+DBxFwWId1IvlAe/QDSHmcBX/j3JECc9EDhNOlDKyQEEo1/W/oAOE4dXMFqypHyBDG1OWgUSm6AXCDJP2TGzhhBt2CQf59xfAu1YiUV3+u+j3vBejRE3VbNezwGVpDMu6RxUAHkA51MaZ2qahECSPMW2wrQcHGPKmpGPprsByGNMpdeT0QX7vAwKV10Buvrf//E/P6OBa1hH+4Z5ob0oO5jyNtoisPDL55g5JnGaA9z/zk21F88L3QsuMOf7941Nxkr0fnad2jSyKS4WbMtcDRo1YaUgyTmu5Ky8JhUp7MByZ/79Xr8rQ4nded3d3KO0P+dGObqCQTOxvVXuZVfrXycGfPnFl3A9/+EPf1gAy0LkGmSvaVjIu3eyw2UC9bl2nusiEJ28rC/tTUq63Mfy0tonUEthsNBvMFt/zjiC6GCEAp5RQCVC9vu7U7D0XrbnQt6XWD+3oDij1VyfMzp5yahIGnoJ6PazIwfGlAJdrXYkdR0Teqcn3QrkqCAHKByt6tnzo6DFHNSuwiu9KkZ7OsaLARCli00XIxuk2DSZw34IROx8ZuQJhaZWF7x3vPKgD/2P73WIQ0UsTRfqRdVKxjLOObSTR8Mmpk+Fe0yJ/a9PGsrk8OYDrNvuBSFAUBFjK7mumBOYS9lqeUGPLBU41nLx6qQS4Vfjy2wfMHlG4IEO0wpFFfgWP/lUC/npmrPsrdsAytA8d8HX7zRNHEZ5DRCtitKqKyVgtNfUh96zYnHVA/Z6OPxumiZAp8XDeaT8Kbl5DuTM627PJG9cF3pwm1M6I2xNq29CZb0P9AohpxBKPRrRYupE2LM21PpI2tcZ6E6Z8rqOV5902XwaBSQ51xd5TqYODAtXXeOtpBLeZ7mwGXGdWMT1yPft+MPG4b7m3sfxru3vmCPAeO36ngFyIxUqfF6bg0pQhJmZy3d/X223qrE089Qt91gxu+pa6hNWsM/cxijQjGWsqPFogLV5vr3jbuEzXmau13jP0RB4DU+I0GJwBlvN6Ble0yYYdIF4oj0INlQgaQdt++btitoy7qCwnb92ioD3zRr03sTuJFgLH2Zz9nl0Ej/cMEmRunfi4APSzoCOycL3VB5XNTsGPg9gg3WXqz1bRHi+O3DMakR4S1SpyvCVNZzEhD7LZyE3S7ls/rzGUCG/GmP9FKH+/82pAU0XpLT/XervyJgpMJLeEhz1USmY0HRgzzlkiPY0zKjF38EOmPKkL5eZxrkMk5S1ecgUanvpGSMKhn88hqR7NFKuXB87OX6lncoZGMvPfm2fkgax9g6B6ffsAefvWkmL902vklwCuVvF7JYakcB5H4P/xnqgOILNiPl8WraYE/jS7TEILsw3aE66WeTMXeL5lpv9IkHqJptOfuYLuT/k9vodJ0jUyJAnw/OKnVNFLwPVZgrolc6mMainRUOslIKkmav/AH4mB9FrjFwzL1ScF50y+Abnz9I9V882wLYytQPHRQC4Vgqn19vh3QJcS+9D0z0bNY8ikvqRziJQaIhFD4wA8ORQu4ghPCg2/gz+NiWY/LjT0qy1PaUmHUpPlQgoTy+VXhVE3WIPPn0a+bbLWSp651Lq6DkDsO6zN8Ap5TNH4sYk0iCd4El/cBYZtNOj9IrC4e2ra54gjF2rLnmWNt4dPgeDB4fjKuxbn1U0yCfurLQ6BpJpr6owMbtaCFW0Azz12a+bJ4jUoQrmOfO46SL086rD50jDHBNDz0XbBFKkBecHzhnJvqeeybzhObv1APadNy4vMfj8JF+N43NPTb1f+XL1nZu+0+whbWFtlh5/jjylRzbz3tJbbW95pjJwHmwltkbUDEI5dsogh+pBd1m1mosKxWe3bYRGIVQjCdoyBzkUsuh4JM1J+wtdXMnn1aqjKhztyUmmssDcMWyDD5cgB6HUmHgUk85gXVySJLiek3sc9XFjVclHbwQYBL1aKGgtwPdwK6o9w5qhwNvVOZVQzbGOv2q55/t0uDJEgKQviCa8Ir0WewFHON3sTrdCxBxkedoaszVTZ7GS6flfhVUNrPJkgAQfWZV7ZhUdZr2FDFsv1fpezxl7CDnLU9JGgkCcFUgaAQ4HI38qcn3OaG1n6AMAs+cGDgQ3V928cE3/XOwEnfvvqfBMp/6MNCXjXual82KW4gLwj31BRzDsOflfrIGtzADuKej6Wqldtupm/7rmPYE8iB8nidd4XamosUtuaztFQ+7q32HVyd8ieDfvzQkXfFyYLn0CgDleYE3+Bp/nWPe8vr+/fPjwizS4vDFd5edcNiU/txKg8rXan98FCNQAWbCFvHjDoggLeK8Zj1c7/nDN7RHgDIcOVAgAecOEdrirGjRMcUvSDqt4+TbCNgkZt3eQ5V99rciXColB1vF0hZ5re67clsnfILGuO9ujJQxeSUppxW6viRqkF1AYgabwpdIF2fbJCkrVusrd5MPlsfDcJNtMjzUPtCeJPKbhZ649puNiFeUpgsskv61s876Rz/bKWbGyFxjHrR6HrkBUj7I1NL97YFQlCvad3MpJJaB3Gd4e/4SM5NFYqT84jm4NkgGWurZz6pj7acPCXiTQkHK9V/BGXrQu9Hfk+WuE4r1ecGwEx1C5ucpTeZD6DNTSeYAG0L5ZclOyBO+kKdYSyfRG8lbupSqNyYP1zcojHrtBbdoDYwBMg16IMxny7959e3n//kc4MAgCp5jARp2xAtMXVPxU+AL6wsUV5ehx6HQ8vTYIwJO3RVgG+F5R+vdxHfT0FH1wL30yUoK54eXijTrBCS1+tEsLkOOGTMdwFzPkZ7TuVmFWi5rnh6JlxwZy/Oy6tnKGinAqHwvKmV+OwAoUnYKtecDkGJ6/sdJZMdTl9TEfALWtD50BxPIeEXYq/yT6ZsZMRJwPNRceAk65ZVvLdqOEUVoL0UEet6hxKBdlmOqAFcM7YUCWa52Ap+boEwPq8wJEruYEq8hbV89x4cAOkgwAPd3V0loVnGkgQxDVrqMIMduB9LM0b48/35HA7Myzu4OnHMn+3XhtyExc+qrahb9FFuYIa5H8MrkDT1jRbd6i9SaDNLnjUlHqdd5fDYkNcCU8MveUdCvaCKJIsJfzJk2596A67JcO11mroWG60tSnSGSSO/ZU/6vXIvSq6joflWNByvtcjSuvEDZX9C8QimkM0sWXqATUj2muZMXtTR25xBNIwMs6ZijBmcWJfVscRwlLNb8GPyqZPkJTy3p5A/pNU5EreBNiQEoJeyUA1eAkAbkUGHSpemTBG2bFFruwGUMS9+1JTLoqbxN59oGAQAswMku+omidgbm6EEI0y8azJ16X9PbLe4fSk8h5q0twSlc7bKWcJNoFH/ACYkEe0q7OwaQ5gbymD7xAuXN99Ja9p6z8rqOzyosjlKvdYkGI919sEs4FvVuFHmClG4XFI+Rn0MFc0QIoamuTJysIGNHgFmgJqC/fBsOdW8Vs72E1DVZEiFvHwjN7Z0EhW44gntXXyLOMPVWOFypdyX/kx0iDCLMGc2zdk3om+C/kVBqR+F1o/xhmFjCOkzE4FrGeDEaMEPS1FhfV50vupwwg0vTQaOqnHbT6Oq4z+Td1RxrjA3BdOWxvvCaI5RggztY2bjUk7NIqg9QOn4TXtui4cxf1NoHA6WAwYJB04wfyX0esmq6LZnyqRR3R5Rv8b7vx9aBG6Wb4IAS8IEJWWJy9LciizUawtQUW3ycA3N9ryyHbn0Akd0NWOj5JvjPI3rxurTELxgWSUA/A5CG96JFbzibk1T4Fw5ZXJ9l6feKYEyunBkLaM4p0azplQHhDt87bSYi7kEjPmdfxrFrVoUoKkDWh32AumXQHMJ6HPX9mph3EOQ+TIatHQgF4QI1zJbzCtBrLakBVjdNtWJKsfO3izdQFK8PC/TnCwILYCv1pTbpO4Jqg9ex3hzHO7nlpLtjh3esiAib4iqPQKPUolpR76V5cIxBDEUuLEMeUIHO4ggDs9uYWj3MI0cLMwh+H3pf3PXIhveZoC6Eu6QZ6OASh0xWcpkmlyZMHbvooqDDmB9TIIgfAOOEvyhoKctCXAVG0CrKMyLlYubmggFa2FFtEHVZltCasWxHshouLiuBxQVX4ntM1HpBRKIJukZJmwZ0yb+h7ihZMAm5AWuOhR47nJMO7HIzR/Fj81rqZv5BXni9Pyfeq9hX2pVxrUEnChFw7hH7kgQMtT0jVngfPvYGFwlKUdqy86aCyQ5wgW3pB6MARPFMSfSlAVgoiwMXec+raT0A7kSFKECFVGA5y+XQ+HVtnT1x7fm11Klllsxx5UPI6l5HUXu4FyDFy4x/L6dxnnusw+qpzI7VfPkHCz1iM68j9BNivHol395fHzzzJoo0qH6OlKXpEMA6ViWi9s8tLrGM4ZhaDB4UyWt3FASOdqB7eBpWgc+Vlps5yYPxsjvxsmnUdeHDz7FLc0bgCmNpCZTn++c58Ko95E4JBWf3LiB8fN+CNz0gQJgyCHNhOEMMMgGOVUtW83E/zfg299F50NW3wSQTzr/7j//y/oY+cJ5+KOtuL9DUB5sbiC4YRkMtKzSEmCqQUmHhvLHQqPL/ToCQ3INkSilMKEbbYZs1yboWIJykU1zSHeuGVJ2PLCUTgDZvFxfsyr8R5R50Ay83jOafw9TRV1zhMwAYkvTWhmAyEzrxsIaebURM4JThLYGMgZ6CRZ6gugkXzZ7sScuJO/Ln3CQA9jtzHGk/m+Cy0VsSufkMJPv2+3Suac/dzFsG2Nbr09T3+Pkg+KqiaEUkjKXSxj8oTIc0cc+3y/W1siBaS9nO8UHAvVMEmmB9FLBLq4gOH0fh5Ct/ld1nclD1jZVceRpXMFxOUV4NjIVeh1YeahypK1snMDt/clhK1ounWB/QiyKWpKmS6/0EDqpg+21vqabV4yJ4o2ozjGutUFdEm2q1KaFe+Z10/eTb2DlmUuqKRWs38Sdodb1G/U6ARBqQ9WWLppQeb+sitNDuAMI0eiCuHyGZbFNqeCs3lSLSWa56HvRaUec2TAJPxt0IwoR6CZtRyQV6b6QEEyg92c9jNHp6RCSMLbDCc0+MAoon6dIjdHggXHFkBR6Qix0N5Ff3f1FQX9AvPaxRwSFE65AXgV1NTexx6lNkehM+UB0Th6r/92397+d3vfj9FJAKqxSK3N9foUfZLnbEtz5IW15S7AJ2MkLSccZ1NrHYDH7rj+hvSFpi5+yWCa2P/X9+/Ag866sG8PxkuyvvyPZYd9a9b4lB+zGv3XLyR7eWCJRC0TrMMJ01ox7Yig9ri6UhBaZfj2eXZLo/9d8paANj7O+j5Sr2wkbKCOGMP44As1jITro2CDf6ph6fQiTRiPh1H0Po+theyEVg8zxQq6lWnsuAKe+daDq+pPNx0OsnoCeSyeS0P7Ud2NJ6L1koFbt21Z0o3q726ujyom3LQZQsOf9aKVYK/83VOmvn2eyNM2uNKryESNM2QLn2eUeyAMs9rg+u7381FdOPQfR72UmRVrQnHYZckbKlgrcHxvE+D5wRdaXWYYHdQcFjLbaB1nws0DLZcrVrWezaYTcDYISl76aJJpRmO+Yhz7pvHbkJeFIsUUFqjnl/SWzJBzn8H96nUV6uOGC86eAAAIABJREFUCzAe2hWEj6JzfsJ4u5pRVRW2g8OzI6xyuev+PEw7v9uf1WfZKrdp2cfIbcw1hHCz94ibwArTzdr0/nj9GAF4QkPYFNoW7n00E0JjtDhR/eeCDEh0hZtVvpbCmmNnXin//xm9lUAPzveTV69ib1BEmnAaBz1ut5PQRWkwePwGSjx7lacu3N3fX25u7y4///zztNZ5qmPnCKRqbmgi7Fy+ST+/PLWn0lY8G9HSi6k0Ev/uI7vUkDiTkmm0uWItwdgYip4D1sqFD847jpSUoZ9Bee7Hlx3kqaAnDNNNzLfwU3mvakROlDZggSyTR6i22vlpDGuNjE9AKffYAJvw9LnVRvLhzNneYoIEgoXSJQS16DEXPdgwtij4MBADrQjMYB4wgIsXHtknzyclKEcSa7kkvfN9dZtzzPhsKnrKmzI+6cEm7UTed+dUMbRfT8J72xupSApeG1WwyjGzPPe6+Fzfrhxuj5I0x8GjlJ4m6ir/h6gQGtmuxkDrDoH8TVXQgFiKNXwF55JRq+Ve8RTXybmak9S/V+PiOjtYw2je5f2ZAez37lGXbumiXFnLkqKN4n/v6cgt7i/lgk8j4T4ymkY5oNWfvOGmIcm8NiaINSiv8XaSHJAbr00PHukqQGE3qCFP2DufoB9yCCc6TT9COhgUss0+cikodwWZQtcKd1/suqf++/z4uLgzE6SZwZth5O3w57tw3/+GwpUUgBchXf+qRl1R8XqCQmwPc89KiDrUF5aPiWYnsCTvpchAX+zrBHkj84Z7rBFs+XUA2BGSzk08W3v3+EqQk2P25ybeep5BXK1PAbn6z5+1IFAX+GXeQ5vtMfD19VXl3dUzK3x6VPIjjM72Nmmp13YXulaiJxWeBpM5ftPxMPTqIcAZlGPktlxy88oGDzJWvG8dIlH4LAHaPvYUdglG9jUoHm+ajqKXs7VA2DJ6OEKgQWiv3uLl3uvxoBgYUsooHABeogeHPDmChN38mXeDnzhr02vbdAIl4Ma9OhUFcQSB5vASWWHseXAUeUqi3/an9xnj4XDwRnVOv7q5uXz19i28EJV7m17/a4FRA07O5Vh9m+uWv6f84jhKvjkFgiG6JYt1KbKQaRdpEaBVhZcSUCUNO4RMWh6gRn7x4nAPkw61q7gkeYsYPPsgXuHIKTZKdhePoBXJI1dNmmSK1w1q2i3goKVAC2nC+UMESEP3PcJWcMtpH5gfT6EAvS50EPMFoOZ5rjySi1445iGxoKPoq9+rwhIRMipFJ4+alJfygnKMn69rzidQilc1o1lDlalE80zUCBrDGlyuL3f3t52X7LF101kYJtO/zDLctOg322vMkOtNF8qhwAMOiUlXIf1MEYzP7k6ZxN/NlUfj12u5y2oAf4fG10H2Xz71wvRDDlePymDBHbQcwdrsz05LjBxO8eEY5TYcCB0n1Mwd5Lpo/9pwNOiy4ZvXhut8VeV6PnnM+wSKaDy9e9lNc8MPS80zXjV8A15QnpzXypEi3LeHVpOYU5nnPu0EtouW9BKkwj/zuHgDmkjUa4iR0uyPMxvpEMdLIMtzgJWxFwoEURs8+SiRnPs+X3+3K+IzINLXhsj180wKIL2s7o0chKWhskGNrh/B1BklS9jTjJtzcbVnes0cft1B75YmIpp0FRVbM/AwbCWOKmxWF9orhX2r/6UVe8LoOZ6xhGXNnHiaXpAVh7DvTrcORZjBlq7v0hQQSqEfbVNVHpkPR6bsFh1ug1mUaYw9gZFzNjA+MabkPp5G788qSPM1R0HK9ICu/0yPnZ73VOG+bax0uilp3BVYUUnNNATZpWQSUfKTkr7niQPkOKerCP0q64jGkh4IL5Qr6jKE2jJy7dtlGWBaYT4V3w+A5srWbg2yNm2G/MGYKMwVPZvD3LmpYYFborsKf07TsIfGFvNxbKwizkQrTqvazUhKCgyvQnsS4bmFzHur59exbvRSuQJYcrEWMToDmDawImdGyvMVmn4jJ05tHnwCSAGOBk1ppJAqm3qoCK0UGy0swJKgE9KglSQNIdPREcjRUADqN5zijjQA36UniROKDR2can2VZycgx20NGRlzqccSyPkexFmbB8nLngdpn0BMEgR063iowCKRva4zDbs1TN2pHW/AMCDT3kHnltMkmqT+lX239dPaYUg1BZwLbONu9KfJHB6fE/oglcYpJb1emovar1THiTolhz9q17NJGMvC4Xt7qniPT3zgM2i4GZziioyyxeTNbzZsEFXAI47gU9svRDspE2MEpVfYe+yXkRY5luGBAX45n7qmRmEaHllZ6/CE77YwaSZiKje7p5Fyt4GcPLCSdu55Sz1CJmggd1R+K4g6UyKUOaOUlvCkFIO4YxqNyquAsAVjHWHfqJy6K3S4QTuw8QofgaGSMsNLd2i27mTktpC10ElAGFJA9c2attDz+ZS0AmVNuWfXkgewettMrA4BGsRYQTHc4QTxk7YXSuLsMcbYd/BrIJ3euKxIxVRPGHvxNuloHY8T96uytaz63Afch6z3yQx+CZCb5nIdUmgxTCXGzgrlDg9IufVWrflrVASuoJ4nWzXZw+ZqPYfFHeIAe9obGO1HTPd8vu8SkEmv4ZXD9RRgNRZ60CQGu2+aPMNT8kdhliEzVTEvRlQkLjcA1LO7dVAeS1XPUO5bGxRWLAqOct/sbRrerE8qPGvPnWkYayDlWbdWuBNHoSX/K3+VsiCxwXjXel6SiaOCx7NUt9d5tmP0TbsEe1cSZHEpClw6zULKGiBDskfK14CFoHiOo6rPO4QBVwuTh9A9RMCmQFeBfTcTbQ+IwBvzYjL3isU+BqH16+3tHRLUva6gKxd8OP+L6Kav8ZkBFFdaMdGEKM6UBs9o5Q4WiRHIVaEAj8li+MsbI7+q+nuwUTLfW9PgmcAC0vhHrY4a+Ux+JUc0RiBpcoAhhb//015Bfs51xH+Tv8klnfzmNn4wJoMjM4bBuHmfAKfuwWkJBnNSpgy30XNDL+wIx27n4qIB5WV3qL6rKRliBIiB1ZApDVy3BraS23A49KypjzgX/k4W077HAywjzK+spDy2w7DDoGV6e8fVE1FbInHWPcpMi3f3d5c3X36B6E21Dftv/89/A+20bBY1I1qw9Opk9vfMl/x+bZpq8OOQYqWnDKA2fU716vSLy15wHV7hsq00pf0yBcyYB4ytzoy1we8KHqfPnCGC1ZyPI1w/LyBnWa+9Fw8wrWJ4edWXklxduRpyrtXYGHbIxd9Dq77uDBBk7pFzMTIE28fonCDq3ftS78Hz5HG0i9/Eg/eDJo8oYxZ3WgKYSJc8A4WoX/KWtNDsxRlrID5io9HNUvDB1ZTtOiDFFYZxrYWsx5yNWK0EaxPdk66uq4pCCL3rq8sXb95cHh8eLx8/fNA5hdVw2a0TRuEuwCsG73C387cKhGWRA8a3LXEqovq92sXUj1uVZF8558+bDgzkDCTsLdpBdxoGKyMF4dd50V7TFGZSPhTI6bJew0kQpnUeXlRvAdg6l0N0qrq47o/oJs0Gmt0aAx4dMh/c2yqcaEEcSpZK2pWR6lN0bcHG/KheM3E7niMlkM82nbhMvYFveW00Fyqm8c5VCyB7APkelAPgmnEmzFycd0Yrz8rVRQESLAIMvS7OWX1+vlTxg/tD1sHU5i3TZcqToVUCflYahvdAICb5vPnI17ayN4DJENgoQ3hfIDPZL8qeH9I9Q8ekP4aksMZPz5dH7934YToZvE5Aef36DRR19aP6+PGD+lAyv4ZKfOJG7TFqvuS60zsSMqzAoN+nNUg55HVPGc3D6uddycvGOzOeFTgBmCmsVsVb4xWptSoDTXlE1sRXz93sHXxk6fxcZ9xO4/dxCrDIyYe/OwrA7wfAtVEhuUnwSOU18GVAkB0RNKRtSIzcGACmewxSy7AykPPJByIVz/32tvLhyLeVX8UTXdSoFe/id7wGu9i0XvRfjd/3tJhFvlUet8AvRTy9WqZYtuS1HZwrIz0jDOtGuat+aWc15CbCznoy15xNs2kPBIjYdNvsn+gUW1VpU2y/8Zt3f3P56qsvL7/73f99+VxrZJmos53FVbHDVjCkdbap8YwJ1D2+VReshYsEpAOULS/NvwZpNDT8zqw+L6OMdJL6ys11LbNKV5auO0tvMij2/RkCznUjyGYk4izdKD3yqW89hpC4+NXnhHNMDhMPsD145FJI7Aq2/45mwYsAhsXMBVwUQyiAI6iicqu78lBkEugkcVLyOeY9wi8FHYWziNReMlg7R4C2g8H9OSk0M5SLNQCdKO9AjGFLr0WU1iHX5wwQQiBGUjVy3wzkrq4u1cC3/kYFkhgGUQRZP229iXBz3H52gwPti4EcJcbMxWtgYq18mPrvQblvVPLtR2jjelcwfiZoQLJoFw773y8pLKhYJ5zrInrq6F2yLE1w4fEzpHy5PMB6HMHlZ9rbxvA7vcEJ2EnIEnwNAjh/7FkCmxIy7uljQ6bgAPJ4KADrGCH/z54fvAI9nwhIearA/BgQVDK1mzwXkKjPf/7lZ3rtJPjtOYES7IbYsjD1UPMlWjVEcv0CtCcdeal0JU/O6HZAZ3opYNNyROEXz8PvpACceVowZs7WesTNUfls7r1+2K6kCshRuXeatcRJ15NLkchbivZYQS+p9J4uaMZZfPnmzReXb7/95vJP//R/saioZV+c5yhxkcWXLQMhRylHnO+CffYh98ifTytrlJ8na5DOv+tZk5+MAoKln+couHof893Cg8MbKBTUngPeqV6t8ZOaxwpIYu6bvOb3o0RXcJuK1sRr5qYnKpUb5RhbpVjG1782bEz/HpPBdMoUtopmTl1dX0cr4XpHaGQYmHZo+G5RKTJAjM1rt+YxToNen81L/uf4q++dDDud0+m9s/dmeAcvvDzoMHaDZ51UngGZNiAAzvvIr9HD7Ynq/Vz5qe4pEMtxbvmjTYMV6n+6lIfu7duvkIvK7hShC31t612rLYFqeS7pcXQ0xzQ+nqcByQSgBv4GbfU31zn3iCtHdnVFsyt2M8i2h9GTx9aUrqSh/N30fAb2LCcN5qy/QG+BRXrWJznhmomZotOW6hl7RxDQhT1yLyUXLoPyY0+qR8lYChiEsM/EvBQ+BhPOBalNeaj8DbuGPeHWG9JYzp3bw1AtByg5y91YFlK9x+jaVX/pRUxA57keNiyfrXFJpCzr7WcZOC5AuJU7GcXWxP5+ALkKXW5ezdtIcq93M8ThsOEQIkAbybiVgL1yJoKl2a88S2bgugYASAoA3sEHV28NA+xrtBC8wzumg0QmAX7O1j4V125I7AxiEJOnWLSCkQVKK9ShkuOa7Uq/5+ExC0Q+SpkkjSRIT89jfy4Ui/Re7BUTsKFQFDKh5Jmu5USm8jRoMATQVEIJUgH4p+ZwORHEhgW7FzA84zYgFDB7FWsmhk/CLgsc5ruz3/1Zg0Q3/oT3b2J9BUDLIOHJHCXExzDzugPEaM9qnDuYOwKboTwqsei7J6/OALlpV4F9lxIHeFa7EhrSVjrj4dDliBI4vPvNN99cXr++x/nE4B+1V2E91ng2XQRyphQeI+RqeMOxTWgVFBG6hlDfVZJ86qw9CIp75pNrko4EuCx/SP9TxUd7gjlhNIqzcjVzgwLQj1/qkK9LevWxZn4XB9TrvC0MCyyUotG6ZLw6nGHm6J2D7qFVoHgF+Wi0IUcOMUl5TnxQbYRnR42NtAcv6VqP38UfX3zxBfSNG8GTpjhPZxGxXTTzGw04sd0l37dirtvqDPB8uXxWCJyyR8YG8I28e+LPNobqZQpRmi5alnZYeTeMjmvoPSLtUyaUx7A9/EotMG/U9z2Gx8d26oynzHvud408IwlwnwzSXNdosJbG/2q4iyIWo4cAkKDU59Ry2TnG8cSv5DdA/XhM1kvpZnyuxHR7ar1uqWNMk/xXs/6VegDkjUoXV1i77qvKfD/T7z145FbLabUIexDhjepFUKuB7Ak3hBBKIr0YElB8bvWlEiLXBB1maCLUO+hOTwF+XOC6p3JCyFhs3HiWHGziI5OsiKMZdRvzS9f1hoXiSyIxmfpd3iALbgiYaEVAw0IhDI3fz8g0XpLsCIYM09Y7+tSNsu7QKFJhC89XnflrfWqtXr96DWu9klpXBXFco5xfK9kEclrSBD2rMo59NCtv++ArFtAlMxxeNSXumz7nXfJ/BZArYfvVV19d/vSnP40ndBEAehsWegR4nVu5zwHASErHIZtFKLg61scVFXjCcWAl5OYEiUwhSP5zx/VRHmZ87lOdksFdHwu6gYzGby8R6GjxMEyekd/Z+9LHK9XDx3Pnue0CNcFd8hHS8R4HgH799deXn3/+hX3rwlDZf7fnmvv9dKmmxztASyAwSqBHONACaUP0DGfbjlYbqowc4268vZvLg4Ja8xneZfhwnFiuhJO3QEX21SfK9JMApiC9188yyvIAzxR9WcnhvdT8imNwzm7s6jwxgOAt7Jr028n9ysfyu44NnXNNWzCPe2MVxM6Iwk0MIUqGQUjZszJcci5LbTwQsHWT91Z43EuHbVdFHOdZu5WN+MOgtYwD505XMnpiRQ5Tubkd5naYV4ZAFqnp+tI17759d/nzn/+CdI5VxnEdsCfw0hPMvXr9+nJ3d3/54Yf30/rHESUYQVyzdoYoR5UYVt5F8bTp0bSwtNaySKPlxL5vB/4zuBoZ0/pbwNnApCKsDD+yS4HpKr1T9blTVvgce8P5/OR5jBnPmQIs39O+AP2y6w6+Ow0uG6gOQdJD7Tw7Xr/mwSUNkhcnN3sHc70mi45qqz+MFutKF0C1SOooyoCY8VAb4C26Tt5c0G05vCA/yWEN5P7T//If0RD4qATXDU1msdow8TgkVcrMZ66+hEIPAthd2R1ecI6QnKl+7/48iIQIG+wCIcfbArQbl65esX3uO7E4tJrvMFjKc2X7ORvRwdtZLtETL6LvgWcFKUlkXDMI6qnC05lgMOeYytRezeqthVCCzhKFJw59tcZ9jDm56uf5AvDrHIHynLQYj1ye/b37WtfflcfnMEb9ve/fgQ54ER5F+ZWW0bgjep6wpMfLlGOY9aM0zH2rkFi59H9WiwrB3+ay+psiQKcaoHBjLFLsy9LwQ1GoQ9jfkpiWM3WYi3uCqTHhOUTabWUQHtWkEgCYNiu5HuDDOULhscEaOQwlb1M9yuFM5uQIfJzwfvkrZt/HS+6sKI5hTRZeeMbxdO3peAKdtE5FcBRWOhkhQhAI7d1MzpnDKUlTa5KnQjH2Ytb8YcgF9pCCdg+24svyhtCbLS9BJ90rjcN7IbnEey03dfakQ0whm3qcm3HnuePYbfEW8qWyqn7xhjJUSTDAnVDgkkfiKh+K+fHkHfQni1BrypUOVSHhX3wnJUYww8R/p5DQoFT4v0LPYIs1Pw/XSJY46uAjthwpOJMdBNnygsJLNt4hHPeoNafBYTAog0j9LFMBMpmmBclUgIb8L5ALT2zl4ZZMbBmoKIdDrxBU/IyXTSoMPW98Vx0dVzyOfqrlDVu8LTpTk0f4wpArX3qBuHrup8866Ubvar6QPrCuc5PjXkN8v4YFPW0ajGufTKyxUkUMuup6XjdHYqUuwZo7lxP5gleXm9ury5s3r+EZYiue2S/LdTwTwJG0SUOJI09ZgajC09Pliy/ewHGQHnHT6MLr2/0jpwjmVoPPPD/eL40g+r6tzptjuoZoPoz9XB97vxfPUvD/Q3i0Uw9BhyzrZgNwNDzxDdet5UXRoLzmBrEwdxxa3UFRImYLGkwgerfx78npgQLcNitBkkFPfQaLoMHBKG9stBH87DztRoE97javpLwmc7uSxRPPGDqfeQz9UjhUvgiTXJsDaUjS3yHY24cSOz9DVGRSoIXIIBuUh4QMjs4Jx3HnSIRVpOr5zufrOLgER+XOgOg1Fqy7lPUwo4RMjfr6qkFZrU89r8JaKA7QYAwVQDo4iPcO3qrKfSgQl3tnhmE+o4TumefMAkxCs46Lqed8/PSxmbgTulOquxAdobWV4et+56UZ3XAdJrnfNApLUCCBcisapuqoKNKKPCGH0nACylGUk9dgRegwau8pC1L7p4HXda17gQiBlvJuOaet1xCjod6psEec9mDm9XsNcNvylf/jupqX2idrD66Agxt5srnACPcsCtqV642aYhKvOSQl78h2NBN42bkq7SknyKs7EdZshSKIrDweC23zL0Mh7B1G+WMlNUcz+cQbN281SB45YAkyQPPGYNa847VH9SpzfEo6Ikkazi7yPOYV3hmDBcDnJTRi44sKP73YpjPQsM/bTMPm+qYbc2dFLj1kztnMkGZFzTguKFjAKSpKLjrBMAoGFALMRsLWRzzDnHTXlXUCZlj7MKoIDpSvjBvi3Ecd2g4JvJzCwH2YFkR1NurIjTSuSR+Sm7B7xjukLLRFr9geBr8Er9u4QOICPJc1jZKD15fPVUndMt3NQGjEVouXarbaR9i1Q4I0XGtVKUDOVbMMuq6cVwyVYXQXsnG95sfJ/aB3AER2QAbdY02UQ6vIiquR7ZHjK9Sig2m7ok31I4yQrJ8Jx0BjPK+7jGvRNL232a5nmhebn2od0eAfR6WRBm5vReOX58s3X399+etf/zrr4NB0R30cVnde+1qcVkVDX3/99vLv/t3fX/7Lf/k/UCxC+czUC4MV6/YgzQhlOjWAxrKoh0YZKrRtePIb9j1lw//jj08hMoCL8ToiuOW0reCPa41x0obvn3bO+Pxspz+ReVraoX1MGy029CQTNz1jvQEgl6BtV97+O1E3E1u3cKmFWzJ8WPs8lzHzLQYadPJmrurmivWAqdTXbuZ5G4ShT5bIXcdFKxH5vqwAWpXa7Ag3hgAUFrzsxMUTcbIu3FQdJyQgvHvxyKfZS4oCqn6KiTBytWshU9OSpKBa94EKgMRa/xkA90kO27FQuN/X37BZpT1xnlsmfjfhbPvZgjksl9pvtjx4mjxFwm+FRdacu/FGzC50Hos+2g2F3K+0xjxOfj/FBPvzDL6b7jfPGoBhgfw9ITXyGlj2v4adE+DswmIFwzQedjp6eS7rnhtswcfWQkOtIsB/x2f3eGwRwvNCusE++gQEG08CLZ6nARZkgp0fWg/TpIVZDanPjQ4L1MDG/GH5wmc6R5AKEuuPbujpOQpPloRbCs6UV5am5l/kTEaOFHnAlq+8XjdRRbsJhZEihvKksVwXjoXfu+jA309RF70W5B0Zmfb30hpc9nTkVfCHKvR4OsB6dKBxAu1cKZglt9bhJ3oB0ijGG4ylaUFskeZn5CCjsXjlcBlhK83BrSpKMfM81Hwgx2+ZQfw/IBjfVboHqhsdFh+NiN3qfFFHGDJcFwbA8/Pl/r5ypR+IgAR+DSrx/Bq7TrJobBXVzAOEVwM2wat7a1Lc2LO6c/5CSIunhR4xVpe3pR2Xm559Egv4LPRpG3sycAkgEk6OhU1ck5GKyR0lHXj9xG/IJeVnlJeSQZfL5f7u7vL5E9vYuOH0hEhdPMFQYK6tgUr9y1z2z5eHx88dgp6WM+NQmfk49FkjGm7kGtG7DpEWvf9GH9hImFBvhoc59QHojY3AW+RxykitEZwJClnL+IQDARjEVbeO6rBAB31Jl2I5RgJqRJBFN9tBB0ofYoTrpLCkRnUG5NLtusqwSRBOgNcMqYtteZKoRUxbImcycvWVqXumXxwlSFq3/r08RrVQ73/6cXHpegzAtZvQGcIMeBwT8xEfIygVyhFxumR7usEreTUrTrfQ4zCecyPCPaoXJYCukPS+jmZFrGB4iSQryFpWYlIIeMbVhEjBfA9sOVIKbG/WXOMswFeA6/PHT4uVgj2Wd2IHGmYMgNR1m7ntAWrp6eSPBajHnc9dlDlIYK1Opm4zI76c57CMLYClx2ClQdLMRH6J0ADHtHB3kTie3bPxn32W9L7/fvZ38t2v/q5y/hLqBgh8Hr2BCRLP9rDXpKXsCPz2vNrGbYLrJEjl/PEp4lr+bqCP44vWHFbvT+5TjgM0LPqpf4s2Kx/Hvd9Ac8qNgQdNPuL2HTbd2FDQ08ursSzmKDo6shSqzmKNoB+SAosIuFxWImuVH2GRZKVykpiXVF6dR3j/KOwfAXK5L/Ef3aV9Xui+Nn2oulYd2FeuXiqbVOC82x61OtKMstvtWF6mLs5B4bG4zMbfze3t0sqI/DsrfCwqm4eMt2XCs5lj1aevhHwjXd1gdhWK+4zCmU+dYmMqNF9TIY+8wG7hzxW4wJFpcNKAw6BtqnqH7qToA/Bw7DY0vJea7yCYNqwt660rEcFRyIxRBBlXk8oahkLtt2Z7olcJ6HuyHbGa8PvOB3XtGkJ02kF9w9Dq7F2KVMxUa9qGiuQ9e8LRy34Uw7NG1A/rkZ88Kku0iz30M9KgGJzQMsWiqXjdex0GoA1IOko8qTTaOh7UHkGupNd0xo278R5lcsqYJy3wOdZ9pp2l8jrzIZv/Wfiy/5Dn5n+7IbwAudObtQO7R64XTkKb0uJQunH0GFlAG3hAyNPF2ZaxUKcMWnxnofDdd99BoH//5/+3PXwpMKqhEQXjJCx6QZMRKRSGWV0dl/OS2J48kcjfKMHvxpp+1q7A829b3mctSOp+t21ZiBfMPERWVXLlLUNuQveSWwEg5nhzDXDmcEsVODhnRaKmRX1dD69Z9Zd7sJD3ushK3hRDr+PWpLZpRA2BE8C1xwsa7EzRRMaqFmEB8iOXTvM5/fyk4fwsQ1y4Rgo0LRzvo+fhc2phsZWVJDANeowK0gTkfv8w7lbKvzFZrssO/hdga8/ukUn7aCK3HPF4ENIX6Mlx1dizb2PTXANy0lyHkO0Bxvfk1VZE4M1bI/fhY+d9qWLMnk/zoj0IyTvjsc8EZsEiNfDdw+6g8UdfUwp5B0UMA9rStpzKv93aYvh1TbFYllx5S0del6EmmQKvn/MAy0Mjw7SOlWJqyMyLz7LwnkrEgpUYu9IWlllSAAAgAElEQVQquFbtXOu1RigqzhfdSYRyjESP8pw2VOxOZWjKoVGDLNrErJJMRYw2O1aOIZ8wD0xLJxM4OuOPxcMZMsMNEUq17LYcXvkafZdYkPX6FWRWAfyU5Qb4pKVZCY4NMWHlbLlfnBJMkFO2Ao4EW5ZFDPk59Ew9470cOUDgvMsT8GJ6IldhxYPT1XsM77acWqIEHL/Drs27AVjB24EFHP71+y/Kr01+M6jxnHPtfCpLYgC/lz4ihynHuJ77XTk6fQaPUYLJ/+S+c+ID7JUNCrBd9GvTbXKLl6UkCWI9TQK7LB1nlWXNeLoIKienTxs5zAd7xUaCYnPd364abbsYYfV6cozOl5ahdmDWAZcpYxAZgkduiqOsX5HOlR65c+bR64Nh3dLgjIhqGPasATy4d094VxJNFmqHuOowDwsDaq2ypYPvcSUqCcWMRMUKRpTXZw/jppJsK8jewlhMPxeMiyohJXiqSaCweVt2pez7EPQz708cE4Y5yG7bNwmO3s3DJ7nHtbi+BuD6+PFjhyVTOVrgYW63N3B5c02ecE/OGWsh6ezQ52PlkIT1m+DE+Xj97+Kl2EIi+g73p/vjiN16z3M83udcn1oHK0J/fwbSTL8pQL3vIPZtf3LNTAIW2HinLCNYyHWOcISEk4aXtTpZG48rwZ3vMZ0msMlx5ZjH5peXV/Ty+eETOSESzet5rthGiF0NTosmKsm6Qk22Dg1quQbMCSppWseT1X0VOmOyexkvBIcuyuDe1dpQwHgeDSAhTJmj6XSBU+UTYSJ6xip8UQUdNspIsyiiUXpAeRyrJP/pM5s+M+mCcqHP72xv6uapaivfScZjAA797FKW3qkp6JoKOXh1cLaiBe0Yigy18UxQyzadU9anQxyUpAAjktZDTg3QmWKgBHJMg1gLhTg2Hv6eh9I7FFZhIvUZlXFc+WwE+xNWHDBHkC9qkbem+RFLEr0xAaDknbTMZiSqfxARSVkR+iCuauWeDc3tCUs/iVN/7BX57/7mby6fPn6CHGTrG+ZDLmBFoJV7T05LvwR5eLynVqgrELVHrh4yCtfgyBpr+bu7FFSVp8+81dpqTVIPGqFVxtpZqhL3gXvFimdhTeynQIfmymvpmd1lY8qs0Vrec8pDREe0kdU0nik0a/oUt39ySvfqVSF/Sp4GoxPypxyRQaGcRKqvbPA9Xtd6BmEfzZduPbR5Z9c9mJNDLAN9ekkDQGzehGPBSuKPWofKK0aE/vqmU5MIRrlEY7y4Ny6lldOWRv8QpA8eGs8sdFLlKkbXkAbeCeQyXyhFWG6ywQgSOzelZQFY//YJBk7CzsFJAbXVJPf9hBcGo6VSs1epFMKuCK04QPtbeXgSySzY6nXKjW2FdFI52M+6ulzefvUWwq48ZOHiave5r+12ICIwy7AEl0tlqjv8C0iUZY81vTxDGLka1ONMpqt5IFR6f4cxlVemihwOiuJyYW7CczQbXoTrMUfoV5l9A8UJShOc5ZybCE2Y0cOL+0hh1OHyEyAG4o4q3wR4XpdcJ1+f69HMelCY4XkKizd5I+ezvzv5IeluX4+8D2sCEq5eU3SFtPLewHDfp8ar2XKgvis6KKDjvkM8VkoVo27SZG9JeOCcw0e966P0xvvgfCyl4lPAIWdHFX8G8xKmGeLympztU3tNZYAghKiFG/6kiG7aUfWX/2Z4maCp91/Jw3j3ojACPeBFOkKtq8X4LhZmSbg2iMnNYA4RAT8X1MYsnW/2xJQyteqiutk9xcu8pNiT3oaO+JvBOPcEnW778oU2HU6UordiwcgAxuQ9UB7v4g7iSvL/EZ52+sq8y7KB419HzHHMWjNSIAUnGhmwsD6znoc5gqb0jCVflWuL0zs0SntgQWNF72WEyZD73O2XZAzZWJOeSp6lohYoahB3tikrEPVanMncReYvhU3Ml3QIE8/o9ISRQ9aRs83iS0e0LDg7ny1DiFqjPl3BRpFlzOoJT90rUaC2L/Y4cVwFrKutU12/FyuAp7rYye+300JyTuRiuqHuWM9M5j6shDWg0ABakYRqUI29Z2U5vWDrKRFz7JdBU54uUQUPY8g3XeE1LKqEiEHx5UOfUbt6y11h7b0jvYPf9b+p8K6qZeo6zB15pi4SsdTiv4dDEiwfz4CcBaDZERsqaAnGEsQ0sZmUujpN7TbWPBEDrPE8wV14fY0cGlSrOaYcCtsl3mOJTt5Ugi9Pd3ECbYUAO1jbgYkJt0FiALlFNEVBQX3uCk/I0VZiHEkLOAsfgdwRyLpuEXX8ts9HlSKpyisLp7x/V4rlZSsLqT4v4GePodcbgk9tRj580vcjq5dwOIG74vMnQGpfs/zbgGUVjqv1lPOwdbI0193WBe0IXvB8Hj4XYe5j2ukmx5c0v6qj8LDEFxDMI0v3W+ZvIohlNlRSqwXratKDMuhaYT7SArTeXzyEx6vZsJ9bQM7HBhFkxbm41lA6pgm0O4GIeZuvk6BxTogClgRxJXQfbXWv9JzCtxUDBcyyjwtvKpQL0db5lfQBwYNfNGnlDi88Q3kolkE1d2wDhrOFtxWawRornEUFy/8oiVg1t/KpkprjQO300lSEd/ZNqSLyjigDSVWm8t5FygKV14BP7LFOmPB3AwKm7tv0R1s42tuE7IHCcdHLbqzY82f67Mq8yrWNo+W8PnILNznDUbEafQOWp6vAeCRCJjrK41QLoJNhppo3Pb+TM4n9sCcpioTcygF711XKPqlDHkrcS7CS6Tij1NP7ocII4EfP7yh7lj2R94jbqqhS60tjUe5z8aXl83gB1pw+TjU9r6AKNaU2sLXGM41PTh8NHlJeRm9I06b3egevM3iyrl2bQbMQo7196lGYMnf0kD1qfs94uy0COWr1YAQNEdzzeQHax5ST3HMngrqG7q5RB2oDpGcBZEWFvHm5xumCDa8NW6TAJ8qdc3sBjQkyB3Rld1+7YxxZj3ZEHJud0QRgQ9vWqHUBK5p1NB88pmPcHZVJrevq6W359BKQszu/gZEIsirICjFmEl8uEBW/NsZeddCfCYzb5Off3dyqkoPuggk90DU6xBxCtVCxTh/4rBwJ8Xdb0Gn5rML4uDwN3KRUi8nsxXIYuZ8Xlp+Vz8FyIcm1WmxvW9u14zrtEIWHFT3dDORqTbzeCQUK+OzFAziV4eaG7VQe6W3LtagxAzzf3gKAFjhEhdjw3OK9w346n0y02+AlPK+bsXQQQBk6PO4AebfnpvdwTKsgc0US+MmHTZ94y7A3TT98o8VDtgkwfeH7XwGIOz0tYNAeGxgjDl/YxjLDa43b6hmlveR4dgKsLowxnTUdxhq44ERnKTJUyjYzGHcXiPgz5YD1gnMsUJpKwMfNut9AyURSIU9L1QKHJQDtLZfem72Mzd7pcKcZX8ronM5gxbFm2j0JOvm3KMjh8eJRS+P1cYscK+NJkKZwdSsN7hc8aS4WsLJSN8F5uyVhM8F4BbVHHrdpjXmIasAq6qtLqwbF29qeMNNfFzoEQ4anmvrAOVrjtcboFE7jnfRkk04d2iFd2Hioo8Y+ffzYHl/unUATKu2nDQvlsj2uDhe5jZQAx2bR0JCjQVo0XoUJNXx6JRgkXBVjaxvSoz131AKc1TYXy1kaKtQZi72E+U8CO4GQW8vwuQ2gRXeUCdqkjiRZKM0YfUwi12UcEqZj1yFDdluG6t+qpK2fT5+qqe6aw7msgrylbfAV7Vbfyc6zkJyRx2laAel4sCwYa6Kjd2s1Ql0Y5Oa5q5SmjiOR9WMWo2B02gpizA3TfuepsIAKhypUCNqoIiAXE+EF9FxJSoKaW/5oLPCaAexPfinnZNnKZ8KBoZMuVjlup4LGmJ735sdR2uzH6ny+CZdaF3i/uXJZREcgNzn19j+bmJkaZmbY9VCnbuH0D1O85J1cuFfVENhEkpOkvBgwAjBRMedqa3Gp7sIuOd6a8FUz2O2YHO5/CgK6Y+v51bsMuSPRMsS/g91Bp7M57eESnR1z4c6rP5u5wurtZ1kQqw9cebSqOSGSlS3cDBb6APJ0d2vrkrAle2xNcxpZmTsgpVVEeyKaZltZUMasli+AXHljmlgLwN02KEIl42NZPeyVVdMspVuCtUBcr/lmva8snP0jBMLtRdLA6dkYRqZ3ZCyHet6+T2Su8BDRWCY40/Nq3+FloWQle5jZ9MxSRnVB5ikm6Dbg4xhVyaT9PnhAdo/IBuzOjAN7nRePUlcQr6GDhUFVvj5WLFd9t3CnpxrLx3YaqPudswXwY5nUCfJTdci2PbyG4bFRGZ4bvCDuhC/PxoyRBkUJxXfv3l3+8pe/9r7mPPisFGTj2iI/iKUFWjymprsoJKlmwLPuzxE5pNXPLaLIZ8rOdMJPI2Dn47qL6Xes5C4+qvDQh4+/4GxhZNl1E1MblMc9stAuxf90yDXSOiD8y3kMzXMfAPZGANDjYqUJ49fKhoIbQCYQ8N6CyIALigu28eQUcqzDl/e3lXP7AYjKTYbNY+Yb3IEE/9Wohvdc9DiydZUcDvu+evUaxQnv379Hi4naNKyDmpOzOOJoSKV8Jiiccz3pGRovkkGA5QTzLEd2IbQGnqsbp1l5L730m71vrZy5EO5rzBVE/qnyxLRXoJXl6K6suB8AXG025uD2ShHKfD15vEKW1nAnR7L+oNJfQ4/Fl3FaSqQIuC9lzQd7ho5Bdf8c5l7fod+lTvgx6LA3j3t/doIDhQ15buUNOh64ujYe8DucSvJsPT1D/xd9/PjTe1WNV8/VAqoKrSriQfIjDdIr3yqhT5Cws8NGqHVuyi/vn1V10pgPNsCa6zSo6O7W8yg6HMfEGJCmmfHwjrxmzh3llVPKsu/t2VGEKVPdN3Xcj8wD5jyuLlf/+T/8p2crQerLaFSYQK5zajqN+ODp8YsPdXqqotmVloWuQz5uLZGCW+Rhf6asLlpeE3sfYU+3uZv7roLF8/O/UFpbqW8qSgCdreovn+iQ4/LZiXdo/z6VNX4PYx9rpGa/Ht++P2egod5RIA5evGJSCK6nBjgew93tK8wZQPWkp9yukDG+aKjqKk8zSYcdZGla6KSlRMGwKpQEcj3nCCVQxw4YqL/bSyxvW/1dyqjmXZ7HBIsGbsU/na+ZeWCxTwliEqztlpHX0GsE4Whr28nHypGi0DJdOnzqVgvlFVjL/UcZbrmJ9lRCAowyzb3LvTBt01urflxa1x4/QpYqZd/AKgAYmIhd+tvTtoSXqv3DV8iH6cpYWMwR5mzasidlQq9cYwu21QuDMXaikABgGHIXGYCpyMhDzD9L3obQ9rgDvFvGqVtTKxsCTBo+NsAGwKSiCoZ16KeUYeZRNdPT+0Dv0zSiblkU68+8OrVdYKOwLt8YUDn5bKgRWPaPYLaWFoZUK/fhPyfLg//oJoKCh/EkzxD7ImevLnp9wPs+kim2Lb3tlE3WIwOsX726v3xCGgeBK4xkNUbNdUnA2KklC4hkDrBPFMjQYdEtmiW33cdQu+WlPTg+69S1j83zsG2m7RWMZMmhp2qHQEpZwn/QYeHJaaMkGkCP3GBRjgX+u3e/AQ/hRINqQizvM+gzeHZCnjTaGYVZG/mmTML8TXSdR0nmQLcyhUUnP9Ne6jS+kt4nfLka5JPLZoPK9DigiuP89ttvUWH8/v2Pl6tb5u09PygHEalYytLoXFSXZ2dbEoJoHlNVaUYCkVvaybks3dvIzBGJzYtqjk0gRozBVkMjr9aQtI3GKRFOXW1jluJr5DoBXDWhnp63uy5OOTa5wxOEd1WtK3hx1upx8SerxHgTylhW06v7e/Tw8X2pCGsAmccEAjNhCbOM9cXds+Um0b5Zf2bMVakrALDlsZBUd8CYG9Xy1R7H8MYt6JxcH2cY8s7uTh6gI5X/DoQy2gDlQKTZc2RirrxFW7UXrpfnCUJNx3y1paGxO5HXLUfqrL9qOgiP3HYs2Kt7HryLkKsqedr6tCO7u3I/85zLrnYaz1t2usH8feKHFFu2rqh1y3FAHAZhe82yV5FBPjmcOH4BXA77Rb5LP8ceMcH/pQeSvVFJCOENSODyEpAzPe2J6klny73uyq7WHXSZqpv75gUcoX+eQ+Y1OGP8ZUpRuTag2IKgOJAFAfs+8LmsADVGMAj38yfMI+XgKlNZzeVFm3nQy5AKmvtkj1p6LugpbM+GlZmUq+m+PXoYoNCb2kLsnl/IFLpvFsOzxsBhUkjb4vfRWwYDXoPBki0RKdU61+9KffyUw5fe+aVaUNWjm/xwtW2NpQqQamxMDiD9GyBxXcfDmXuODBuARa2pviRwpSfVnoH2YAmiSXLiDpwGIgOijcwKRzLWzrU8wd8G5x6jl4DejQj1O4R/zdM4+1g07NXqvXWuUu2DO/FX/q8rV4fOBFGxH9HnDeHZAXegQxW/9PZrD1mIMvngKDSqMZXcVRN6vk8A5mlot9u3aF1yeWw4eF1IU9X2iUd0sYBtaNkh7JK78FzCszpGDWVrGhMaVYB66OsYBOlU/QYjZ7Q9Oh2rNWjZKCt4eL5xbp2P0KPRlntCY/f58tvf/hZFVz/88K88RUOGg0EOTjYAzRHcTRNvegrHXhI/wLDX2SQBlHZ5lvxib9jNTZ3ssLYns+Hm48jYLmwcRhwADliLOc4+pO5JveC95veSNcsauZpmVpUHt3Adcz4TcaEJwmuUW/iP/+N/eE6vlBWQTxQwmACguFwuf/d3f3d5/erV5V/+6389hIHa8tlAkhWcJ5XKivTIPIaJdR8n4oUyIJi+a1Z4A/j8/N6cADP5nRdqGU8sXrvmNxABi8a5HkuHbOWKGBz6uBwzXeQZeE0IakkbHu8yrrDsqCezN40AkpJn6Y1juKYsFoSWXE13dX0pq7gYpEBcAT1X1sGiLks5AJzHgD21cBKPJrj3dVPy7UDXlgAdJdP7HjQJb8rBlpDlU8+lhdh4kHfQ1Y9ySGEc/RSDkTvidafQYXXTbgwkWM97ex9Dcc/aibZlzTczY0GnlH1ZjxSY5/o6JeyR2ZP5sQiECAbWYzgYvIRY3vbIgpWzUG+wRjZUJbVeFRq5vb+//PzTe47HQOIkSXyUGndo1pIKl+s8YR6W81d7FZ4ZTD0/CsOgDon5GGWCyBGGI4NGTpQvin9NyxD5okQjE75ZBOqiRM0UPMrIYciFRhDSN3hdFaW3GP9iMi7cIIDweMiDAyJHceg2L0t7jFYatieIfCJAhnxAASzCKYDoOkiee+93UqFZRrUeykel13Qr+sBTtG+MMMU5oH6HFyLORh6eXvOy8uhFLRGVLvIleyHoGYRWJK235zCqmGdsnAy99+NVhFem296YXkW7zz6TSO9s7/nALHPX0D33f5c/bWK1HKHcRVuPh+qXpyPG+mA1Pnmly5YkoJsCcgB0LogSeHLuOfWu6ZLeaK85DSKfnqJcz9Om9cNvFA3cSOb9+bs1zCzLpFNpUj4Z2FHWk/6pH6N8mIRIbtc70lDcPxsJR4PGx3/N5/wN3SHCQvF8iDkEmiR7Wu5sMnp/N/8WH/feMteNBto1wLpbRdW1VfNj0GndZF04HuHxeuOa8sgl+jNQonvdSfCTVP/1t99efn7/vvvxHAlVAikW2HlOiVpNhAYPIMgtBJTKORWpc6dWohsBXdfaS1XXFBPsPaxyE196TwrZ5RoJNXsqXiIcWJDX2dhwRKMVDi1ErplDJbP1K8jLtSbPCFDe3LBKVdYkjs0pxhcz1dwr76+KOCpPxUdwWanb2+dzEQ8gRirEe8AcNlKbwWAqyt2a8H4kQEoBtH++M1h7B/RFyItD0c1hn8JKNbDd5+ex2JI6F47nxoWNoJ22IRjg0WWT5dVKc37aCmYsBpF8L95L2sp2P8zTYQgQ0EchL49n5kCvTgG5CjvVIc74QV7qCnQO6y4B5P1OC5+RG/pl71/dX27ubnSI9p6TJVJhcLFfQQNm/r5ClajTOizAry7VBPv9j++7PxXln4Gcc1BKYU+oJM8ghpwBuJwk/6ZVe7sqK9DGnhr1mhcTAI1hYQ5tjqTyau+63hrghp37x4+d++YCOZ63yLGwgMVAjvql9uvt27cIUZYx1rSRYTgp93Uva11XkAuFIc/VVEoPYGd7qXNjA7SuPmz0AqokRB4MjMvtRTosVTQocLEBEKv79s6kciycKWUYpzD3YfH23oCWnFPrfobOexMOYB5b0QLpbOQZ++YZyCUo4D6sp6ZI9E6fU2y3y2I03sH3iyd4924vctBA3TpBmJ89GtNnu3rrUzd2fzyJGO9N5cqRSA3IpwDI86FYH0ODIEIeenmwmEc3Bk7y9MjeigSNg6XSBRgKn7xoLE8bfPYU2hHiwgtLxHW+q+52dGt1cHBdzf0BCHXzZnfjU/KnU14SO2ZqgmXmtP7x+jmU6vFxnaYB9+xTATmND2kQCuXawEEO3hg7zsnk+LbUGzvNCsjlwjQRK17sXo00CKf1CFoe2PMkL0YLllCeUGLKaSqiwJl3zVhk4apcretweLETtnvBObz63p328R4JRitIM0j9C6VWsXTnUj3yvEyDJ3hd7FHTtZ43XdlMgDaTtbEo75TnZAu1/rYnxwAShHFT56qNh6cVCBLKwzNQf98y+beFmmnQ1vPmRSJT8tk1t3IXl0Xx8ETrzZZq/VJzev36Nebz888/0UpTWKgJGObrJv6D2pcwotdGl3vtE2gw70ZHHum5HcqFKcIcuAQ5OfdUeh5vC4pWMgy3JJjqGdh50XFZeT1Fx+tM13YEXPLwQOwXix5xjfKRPAYkryNjoAYwvYu4XQFyWMXgyF57vOytAB11rhEXsMP6UUyE50aYbpS7j41RakMn0E+PszU+Zg+OqsOyWs8J8/IPQd1DITLHA3wiQUGecWJ0zb+8vXN28CLken10vqtDiKBNN9tVHgxyx2xYOt9lErArtF/c47wmG/HcR+UluT2EDfx6j6reQGNdZcrebyQVJ3NP5/828MQfOshELMmE/LScc+9Jr6zUM0wDX5TiQ04W+hF0KNheAerXOrHlRt4Z5dLaoJqT5Jek9TFaGILxnAA8St7eVHHa8P79feWc3l1++VB5W+Wh0I7J2CSIK1AGhMU5K3SLvEo3I0ZnAxkzrhIteTXDGK7SOhIAOket5uelJG2iolqARGdlyIMimhOdtj8MtQHWH9E0XicEjDxxKK/eWQbFKF+3dSlysP7hmhZ/cgfpr3FBA8PbpB/uEb7VHL0fO6CjPmLLG1zj1cnIm/s0Lu101rw2ex5BU1EoUYZ8RbEePlE3uJVI0jhWyuO8XKEhOM4FbRKQzmoXjz1cU/Fq8crnewPrX+Zr26GC1J/GCc/ohGGgYhBWYPCm0zS4xx4vQWaNR2eXtj6fXpAw3MOhRK/tACEav5O2YJ7Es1s/UzcwF9jXTtGYl4zyBib11hvS3sOaXwFaVV6jFdQ6nnoPANzjx44aLU3bHdIPI8TzwckOI1xXr5ZWLYIVq1eiH7KVOCfRgtSL8ZXDmzksr1+/ufz800+Xr99+fXl1/+ry/fffh6Bhk01qRSHq7uY8ICbHgE0uUaLwYrqrsTlZpScrnRZLeAYkKNy/qje0OSssrg3Wt9DcCMbxbH+fFlSNuSuLBI7hZrVg4IqkCUTihLAnSGauBZmpvG0PEu4m/Lu7W1WN/cTSe1cFOoFZK8A1Wvd4Xq/eXW25cB32nCQSNoHiDsZaNkXochTNhP8aQIeAPyssGU0wYx5Qx/WZH4dYUuDGvpvhBeIMMPv+CBVgzMqfxN45y35SOdo1PoDdib32YmaW4TLKpcgjgW6Tr0LmuXYLLyZFh9fNBg5x9HkIGXvqPmvtifUJJz6WjkIeBoMd8E6OB6qhEm9+3HJYRkdRMYMHoyCG9B5eDtEzxTYsAIXKKB8wLxiDkR97NSC6TDhYwA4W1u9M+NX4U+5NqwrzQ43Xu+XjipQNzalARNnqt6BwhdpqHaVicYjJKQMGf+3vayU0CfJU8uGhSMWkBqj21qbSa2ggj4uVFatmJQMjejX0L0DbxgINMBppmqv4DDOtSkQ1bMe5spCvbBFBT3NLZaZ+aPwwoJHE7iPgwhMnw4BeUyriMlzxY75ECxpFN0IJe71ZNSyywrDndAoAUeWGglaAhgTcoSf0mUF9zNfghzYZ5XS11Og6YFUpdmhQ1Z+LB72PbTOIjQpUhUY7CiWTry1A8R9Fpdazg3nKpTKPqqoW3L+cWS2vlogcJw60B9n0zKOxbKR2DrSYeVQhQ6FraNZFPrV/WQq5diQgva4NuSwbBrit4AcVsQ58ymttXcHUiRqPj2NziJfvySbBtSYIvVs4KZ8f+r/z6ZrdlbvK72i2sb1I70Hk4BmwcV3U+ga8TbnkzyFnIJt0ypIcZ9Bp9AtM8ZbG2YazgVwKmAYa8qFSWAeSCaTb8w7rzJb6omitVPEwPu8LdJ3/5fL2q68uN9c3l7/+9a9juQTDO3ma/CVhHa0GPF5MSi9lGT4RN4gyCuzruirIkKZpYU6LcPIbHOIiiygJ1guolh8tKALMdoil7oPQc/hBk1dodlk7WXz1GUKfTvCOvCXZ+QqVkTtr3crastWAtiLkiLYEv/rqS/z5r//6r5eb62oeM3u57LVyTHI9PXfpK93LeegVuc2dW4bVlVuk90XTB3PaO9VavQP54wlNSz28ThjLdhyUPxuLS7kV9nptHtBl0MG89jL09wE6J8FUIDYs08Vz0Rb60JLyXOH98LFvq1K3RJx7kj7Q/kcKbe8nt1qdlkACQ/LI1rNgVZZSkuBJTwFJRsIFPEAqwV6BXKSC1ResjoCrijvYoNFKhl3PmXOZBRNeHwtZ0pgTijnmDtMLSLpSkOCSApMNgcS6SqRGGBBAbgQ1D10XCNEt9s6QzwfEYSwGTQYLhinOXbWnArcqjOeipThzeOjKHs5aQ47jEF63Z7CVV95t0HEMpcj/gYulWxVFeOrTPH76iZ53K0CvWnA+72+Bp4+NZywAACAASURBVIpUr635JbySFI6ai9RX2ph4n05SMD/y36Cf9pDNPlY7h9evv0BuXvVV44/y9BJ4ukpc8QymDEjHoTPCrJWr+kwD18hn4/8stxaHww09bC1jbTurw363pmjPeAuzNmbaY3RNWjz/YS5y0vSenpFrh2cYrMf4SB2hw7zX7r4qmsI6IEjwdLkOr6CBoEGGbafubot9mxy0LH+0nlQQcmS+vZAKKYpL4wiw6cHGliQR3u7Uhy0FI5wlCwbR4lYUqoqDducI+E161mHexdhtI4LH0LkhMHUnPZYIq4t2/e5JPRvDkMGXtVfH6FB6sMiL1lsyHNnURfsoWQUg53ZhCqkbCwQ24fOjlVPmyJFmyAzsW/JCPNYe7+173+NngMkMROLaxZNwuVzeKOzH4z2kPFyhqeMw/Dlcs6qxZ2PHtUq1Qpk97vJYdesMYG4D21hclt834pfZ1mwYrtlR8ioi2PJePC/z8AKIoqTc1jAYX2G4FmvON5HgB8NH6LotWgEZA7kixOoJVRYt3PmaQHnjvvrqq0sJ9g8ffqG1uCQj882dJ2OvpvO63GQ2wHyDpfAMmXZSCIH4rf837yUOFVfDzyH0IOYz93EYE17rJVy5KJ3dcrOSZ1hkG85iqAy4JY9B2YVjxfOCKLUAtUxN4H3tvBYJBOSXEIq4lYotTggehyoXH/iogwE6fFl6PA+eUbVhqImWt7veU3lV3uuS7hYsqXBAmxX/khEH+rMvS/tt70AZQ55/8iG9PFrvqH7dFZuPGdoNB9q3XvfJIYVy7xw/SdwGHGoyC6AqZW3AXw8TgG3ZIw9Ng2DtcfPwZqzSiUOvT+e0aULwxoXAZ78znzs7ssUKZea75qClXAw1vcgq7LuAZP1ee/P6zRuEraqNRRlq9MgVaI/ucPJCDa+J7+2l1Dqy3YJAvWSI6ZweTM6HSnxymSinGHYtLzXou5lM8CgKGQaoDQ/xrGDrnJDdBo1q31Lz/fDhZ8yRM6Sv1d4NK7meR+dzzqrOb6JTHIP4pByyaYLu9AM4BHqttPHFJ3TH+gPuFcbrQoEQHKLqBBTFt7dbP03sq04sIb9qryLkSuN4QOHQzpqHCbKWjikgx+sMoKKFCdIjJqTcCgSyoEaR7Vdy2tN0ekzQAWz2Mo9esAGnEF3I0IX+O8998ldTXnkN71+9utTpREf9I3+xsEICMdCvq/ODRnGN5AdljWdEuvQPZLYb98tZoQOq+7rJrU0gt3I19IC9pVs+asohSjoa1mkeZNQDxQ4knEGUFN4nITYLrgByViC03IU0RTAVk28UvZ2HaQVWC1qEjJYmnz93Ane10mBj4fIk0EqjJWD//7qwcItW37TO35o4gReA7LBax1Y6Bkzuhl4Imxs7xO65IG9A/JkKjJb9ovNnzGjkOarsEPULLZeM7o8bYGuf6l2312wAXB65enWVsYMAJF9qnL/5zW/g+fzd734nT8w5OHfO3HpA83ievP7eN4JREViAl5jGkp9Q93mtkiF+ba7J2Pn+fEc+13uYTJ3rV4UHxJa/DuRG6Mybkj8MoHyAu+kyzxplGJOWVfduQt5kNWx2iw2uL4yPCC9mYY7nt4/JhodzQpEbZmMpQ7zRnsWhVXrFLvCaYT3S274JjAadcfoHxmR/wAFcWzgJlIdnpcenZS0gt8sd8rGtzQEbkLeoWuW5hLWueR4iI0UEEfta4ZkK9/dcoYT5k0Ay6dvf+R4oc/B45h0qnKb8Ffg+YFFP2NBKfcC2gc0IBK9De2e0viknSdfl5WfIEoDt+QlAru7/+KFOaVjb2gz90yvDn6lOnBMMJLsrh0+eWW6tgbzkqd1Z3Zya13BszJmsPyEdOtd0aqY94+nVx/uxBzpT2p5ivt/J51eXxwdJcIGYAiT1nno6jY2kGybq2wi+KS6MampGbCZkent3S11T0ZB2JhTJEeD105FTKaBVJyxojg0yEKZm2Jk5TyxKEqX1GJb93oyGMVIlf9W2CFTT0R0+0VW1XP96Z/XYo2GB1RCAxyoB1FU6A/kOEa5qAaNnPqAwK4tyVEkOWo58VC6QivM6kbE9RDSUp2eedTPHyLQLy69mwhNerNMvSr+VgTI0sfIMxn6oku+HdQFhGsx1T4Xmpxfh0AHPSqaXztE/0nd6J1kN3bICZ/26mGogysgopyABTrTMI5Czoecmx+FUysWR179oGL0YezwcV+fIWZgRjBz7LuUzp/XHKghplA6Yy+pGf54eFBPs7fU1kvHLY+Ay61Jm93evLp8+V4XWRyRJjiLYFjVcxsiFaeZiuIAVSWuVjgmf4SrHoENQ+OgjzcdKML1jfoYZv5Nh7Yhyl3knrYf1CyBvJSLaJDiSfZlJrmZgAW4q96vLm1evwYyvXr+6PHx+0HFcPLvNAOC7775DNeGPP/7Yn42givlaoSPsmVYk5bT3yuHFVfkPHeTnpim/7+yenZHz713x955tzYX36wYATuI9xuBeUFLieZ/HlnyQ483vwcBSGwZQTsCpv1FOXiHuKwE5L6fzz15oMl2AvOi/DJoMt+whud4LZ9lHiKLHKZrq7vmmoVauatYRQKyVhGif51xOBmkCHqQvS1ZAiSHnjrzkEBM1jZqqnigr04X3dUCW8yXlOVA+ItS6AC/XRMqsq+vW5GsrSwB8hYjb8Ir2L2kwJM2aFnPeNNQIvDEe50h2u4b6dA2zjOfK4d4VRJ7RIUPpER7ufWKjZxe+VMsTh9y5fs4vtEdUyl85kUPT7FKMacRw2SZF+WTdjiJaEDnk2F5PAhWEoaKKfeEnea6Y9797qLzKV5fHzqu1dKz9lmcWz+bt9rhapc/xavYk0kBxWxnIQnmWusVGGtzwzpbhtRq5bm/RHBC8Q30iJRo6j7Q8vet6dgKfgHlyOtS4zgyPWRGGN5UZuIAZrC9RvYABIw04LzQq0tGqBQhOR1kJYJHmCTTrvzqqkR7H8WY3gCmt1MBFuiXCjnP0FGbf4JEajgbmwVEkGZ4yZ9cd87d32vpqAPT4uATjM0oo8CNN2yF+gmvTyEQ2ILvkwnTPN8/BMsr4aIpodBReY8c1BzvOUYgQtIq16l3dwDqAoYzypm+JFINyjt3rXFddX67+1//pH4W/wl0UQnoXthhvVtVk7oe+oyUw7UTONmiENnPI3rx500qsBbAqUugYcym0oz5r0qSddfAkBvDABshF6nDWDh52Jc5Fst2vkAp3sjdjXxdXT+5gpZNGJcBY4TXnY1LZTW4fGMy5V5EIifW0clayPfrCyfLz5iJH7vEBwvXf/pu/xeP/9Kc/9ZQ9NwARN9vNucnLtnjDDO5rKRxOjry/zLnzuvT6ZahxE3jLO7ZN8Xc1jwI49dPtNk5yNFeBKYu0FT1GRU8KCGWvshrjIxmWiomtQPiEyePD3wHAhy900Dcqo1VV3PN2GH8EaBoGdURU9Uz7+FEh0F+ZZ77/zIuahRGUTQMK/B08GTE/0qKuDc+cVW+qYOrkSdooi93vsB+Ne0JwYW/UDoiR5A7v4CR4U4GWMqzWtFpzFxA9sEDi5vbu8ujqbOwt39RWsrryN0ja+SeAXCqTpiN7HPVBgzlUXSqXqsPHtsrocUDxgI6EcvL2yg+rV2EH6qLWF4BciW2F7CuacXd7+fT5c699yrgEiAZQBnsNTij9l7xZ+XLghVlMOskwJpjbK8nRgkcKVAK7T580rFt5rmTjj6QbTyhGAK+pPXt1v/YUOaU6w9xdE8SNHfaMoBPTtHh8ZM8VIV8Z+PaUIm/aHi+lEdnQtuzX5JlHyHArvFjhGaM3cRVeXa15SGFRtESXG+Bw9SekbK6hLIWC1S98kQtuyCODxCmmpxcaDSxBHTTPdU5VgTFuSC0X9C2UrNffodf0RBHsls4pY7N4b8yRiQZQD9vjO6F3TjmKdDZ5P6Fo63VJkZZbDN1X1fbbt1/DuVNy0tW3RWfwRIb8GlDqZ3F+ALsaj+VSGoZjiGKRjmk3sVaQefTIhKNpPKc2ilYPvTEMXHns3iAudPpCyiFnUnB7XLEv6YrPrl4GcoN0NyWQIE7oKSGgLfj0KICpZFdUaXtVM6G3m6yB+r7y5EpRFxDhprh8WQSgkAnCrRh6jtAa9XJ5kjXZdGLhY2XcwkjKuZtIrvO0xWtmMzjd6Q94WALGYVrLmVwXycvlfMKxM1jlaTD69du3l5/fV7KyPRxTSk53OL0+d/dq24JzU5EIwYaeTwV+bi///h/+h8u//Mu/ID+uFaiEFQlnwKnDKZZKK8jS1fLO1PsLXAE0bkCAgltWCVosSJSY4A8MLJYKaZhguGii+t/Vj721FHBiHKsaL17kn5HulNcTwrMXerT/ROxjPz0PDxl7SJcAmTaANftNtbtiQIWEvseMV9pzsoX12MGc+5f0RnBPeN/7EvlKPaYWTxT22Q6GXBQ/Auf9vOXvNNaCilv4k1bpCVJ4YMkb8P5QyLTnrK11Pr/ur8r1Wo8Pvyg/1kUG5S1w4rYZCvma5DfmSX1YzpiUmJ5V6FwySgxtnAjO4H3CPLs3jvJ5qq9rnGzHIBqHTFIujjAtn2FgKUkVCl3i9xAiIyty/z0O52bW0vJ8TROcfTQswOoczmg3we2c3E7ze9IeCaIlwRJipnCwt0+mgj2w3hd774UB6utON7BBiFdMdhkBXRz1JZZimw4F7BWNEPW0pOfYR8ErgGvOFq3VsYrcgwGyw5szW+2726cEme8yw3TThtySGqFQGkZBN193FgIZODRMUGVOrkt5jFq0GlE81IaC+RUpS63HTMoCX80b5DMCQgXVIj98AEk9nWFVBoE5PqoPAz2P1N5FzgN94FDZyeMfXTY1NM3fkMICXtdRXBr7yK6gOjgVuWicpj1aCbLtnano+xVyvqtIkiHGNAgm6kZWcT2r9sZ7tPSK4zN8fqsrTwd0pvMmeKXlOr2i4/UbYyTHthhVwXPdS4+lGTKOtbcCDdcqIkkg7HOHLRIQWnXV2SLnTeAnzUyxiZGL0h6m8CxZMBGQkZlLAN/e8niVPSeklHVN1nle7cmyla0R43lK+LWQtRVO9qVgSzDgeWXVYc7VY03wApGiY8l87Z7jVfMBYBXAQbl9hygDpWNcZEt7dyw3CAKr4aQE+PPz5W/evbv88NcfmG9ia/T6+lKJnRVu/un9TwBqCOE9Ffj9RG9Vt2e5uvz93//3CLX+/ve/X9bCMflWFl3ttIrFnemawSRdsBb26omo67MCW3DXozJ4LPq2XGLhU3GuhD4WTV7TYbF0n2/Wf12PsPz9PWgpPUC55/m53+1/M6cjFXmHkASobKwkw5oebOkOgN6AlAbT6+rBOR8mc970XXksmuatqPhyPJxhPgVI7MFC/l3rmEPlZNL8rIPUjXJq2OFd8gpE7MZAtLxrn7uvVwvW8AB2tfncC+WOYiVaxyMPpBZU1VZ9vRrcCDRyzAMWh9cFGpW7hGZ3eCVV8yoI7UdykYTaoLhYagPZyS+97xgDlVbxAlpXKIXDHiEaNlSIq3Fk0S+FVZW/4hv002yDS4pNISpOSAVp9qS0Z2ly3yg4xmvqMK1zc2nkaAzhTUhFWgobWScB0g3CKmTv/pS/FKCG5/z2cnVzc/nwkakwdLWyJydPyopE/EgkhxcRX7lKkIZ68mg9Kg0T70fKeYwdQCOrI5lLSWxtOhhJAN1hGasQPdwOyqcltpLsjvAxtjX6OSYfexycUbTTAIqdXKiiawJ0v2NMLYyLierT+0YYrlKR1tYZfJPBWhsTohWHiOtPyuRsUkvvtwEgRiIicbgcfNpNiRteatzDu4j2UgGGP3/AGZ0NaK88oUEY+Da0RLRh/DrNy0ZyzttGSRuKGfFZgJwjMQSX1TmAc6P3kKFngVbQzoBJriU5hQB5xorfdaYxQePLkR7KbbcacY7bXO8CPNCacqv7+K1wcszYhibx2Vn7kUX5JJq2EHET3VRG+q71Ubzc8KqeW2Xm9eKyphFW0XU+8L3AR+a2+PssvqjnVZ6evVMgei1+VtKN/SYyN3yV4kgwuit20EEUcHhevg7VXSFcILM8jjgbLgWOx4h/9cBuTWK3vTtw92HMz1SU1a7liy8vX3351eXPf/4L7q6jkeDlvbnCYcSfPz9cbm94iPyXX36Jdi7rIb72otByrGeierQTNSckwu1UwrKUWit6zHuIcIiLs6r319p9UpGK8yOzRx2XdyXGfmfSVYSzd7BHIRw5CW4wfMOcy0r+7gRzCZm6B0bCDcObNAzknQmfFfdICvrmhsnyutZ7t48/gabpx3SzZ00ln1ip1qbAy9UhjnATYMEoRDIc4CKVVgqiWdNpJ1p36pQsxpM1bhpXOAHrfZmQZzX2JZBgOKGq3HpYIYzxblup+F10hRCCQVi1QxjlAyXTDUP5nrK43S/MSdjlq5ww7Si+4d9aIZ2lqJxI9p5jbk8K4tp5F0z4/oMBGTTKPFm1VynAjLYrY4EvuYHmcJ+ooHcfcoVSaRmQqUdkn83Y3phS+jKS1PjcOZrmjZSFs5/tLxB4HkC1y+sBRs6hS48ReRZKSfKjUmJKlj8+fr7c3d9fbu/uLj/XIfACLD5HtU5TgLyRceqKZdKTOVDjlBFCXbzmCZrnPG7TTf3LIwpV+ID19jshqTFmm1MJAJ0/6WcPH4/3b+jmmQ2Utb8NXhp4yisn64n99ugd5fO19pH7x72zh4szo/xRIQHWQ/fDgycDJfSZgZxl6IQ3U4Yw73KAlPvJlUOCDel7twWEADR72bwXSh2oedVZ3NpTzkP8IM/5Kue5FiPjmGvKN6yH2Dd4ovmFOTOf8JkV2ary9JrmfnK4igVduXhDtPdMzEG+cUunyHfkwbZLjnLvx/JOg7qkxPQOzvcG1hzjRgdxO9cPMzR1iT0mIcHOqAahppWsWm2QEgRixvX7nNCfSdDplRphmaFKJujWIL7++hs8qkBGgicXM0yFz7ooqQjhQVQOzCyylEVa95HrdgANFirbXC0QwULuvh7hjkmWXsEh7f0Z8/k6zJoYzPV14WWyYmdPLoZzELYoxXZNb1ORxKvXby7Vib3CnE/PD5c//vFPaD/Qe1RVvKqYShCUwCsF4xnohCwNi1RShgSGRp88Aq0EeI0LBStPj+jUDaAcR40YyOXavKxIVgbJv/b7PTcDAdOsDQWsZ3rxTh59piAsFC0Y0qNrYZC5X/mMLvRRSkG25iHNJn+YlijkJvya9CKvgjw7nVdFRE7htOW1JT1SJyqR2YozxpB7D3GjPEym4SjxXq5+euTotZArUN6fVbi5LYTbbtj7YFhRONBWbiaA5/aUBY3wrTz7PD/SOSZU1kNDtKoLcM6eO6dskrjbslZT28Xm1MNSNi3kEknyBG629tPjJ+VpcBtHRxWPOH2kx93wgmtNQFICn1342RHeXoxJpD/QXhgr9eyuLNbzz3gg9/3IFgYs7gk4eVz0cpo+bUirqAzNf3kv+lZKRtD2C/A9KZb9auZ/uT0EO/7vSnqljwGHuG4Bcvbsi2ZogwS9aM/g4XLlIkEKmq27PZK929YD0BlwVUocyqPj1AEYLloLFDeoEASVonHCRhTx+IixnCtDpfIUK0zodiuUTTWvKdDY9fdRzupEnwg7Ny8gAZBGinWqdRTMrVi4piPlDU4aFI0MNxtG7W4Y4qC1LkYsB4I8eAK4BjIGyZZZBPrq64aqV4dUbQimZ2uAKzNsyfcG4ngVYt+WB+lpo2DOE3RXvSOtZ89sAFivWeqMkUv0wIUPXuvCPYT/ecmHnh6U9E07b4OezuFjg8LwyGXC7c7Qfon/RQjtkXk89rZkPtFROCjg+XzRKQQ8uN2TroHZsnTydz7DoLEBSNtDYSHGOYZWYO05seM5Qr99tNMGoHqOWgSeibZbZo4ETKUJxFblJGwVn/5sF0ZL8rfd+7GZVkQlD5zEWQqqWrVUM1YuHpm8EkBr+u/f/9zr6D2s99grlyHDIbLxiiUxLgS8GHU+g5FXFAtV3uKN2qDUux7qGDYmM+EaJ2DvQhQEGQUEBkc7qMr1z3Cm6WffH/9tmt5D4jvT1TjSU+K5pzJfBay8Eifnd3pMDM2PoreCaiaM9hcIRdezUDk2QG5ZB1XsTaJugDwN2A1Ne283I4U0I2PDzrVIWaivaSRcXT675Q9cLwrTyePpw+s7cC66t7DEexaPnMgV4UF8KQ+EUREFcrbF8B7NM8WD8B6zVyJ5lc9L4U/P5Qh39373clCfXMODVGk2NnZeAvNJZxSqwRAKhYN2I4+tq+EFll2QknK26SuMQPMEAaJRx+qZfX6aaskeM7XtejJLMDHDm9E3LBk8fk+eZBhLgCFKW108lvwxe6GwbwtfVVd2/igT/lu+b8YHI4Ty6mzAK2VWGmepK6ynUzHid1eq6yHu8+W95ccTsrchw7Q30lfLmVSmRLM0pBSaNbWbzt32pEAX25mM4p6wrek4HBgyBJLOuxCujes1nLfLrtzmWlYcGZnk63ChQ891jKb6lgKAcrQUHYsHkE+mh7y89vQWZyiZFdBr5KXugd8vjLHhXQ/MYU/Bfq0x+ic65cBGZYSUkz6wmpYNAcS5zVeIYlHGKN9UhodPaKHq8jXj2U2wPPIikUauE+mC++eCEHtTe6d6iwZUk/CnwtoVBoqkHXj3JLTaoajwLtn1bXGJNVQIJxvJcuoz+dz86v+k23CVFbKVdy0Qcr4KIAZw8pgztGpvx65ooZAdNh2KDqExQqK9N0yCaEJtIOfjp35F+FnoGWjBAwQPmNZA+3u0Aud9zRxuwrwxDOckRqpzaW/v2hv56YG9elYgowTsYDofsA3PXfQL3BWXATWYLa9L4CzgRR5h78Bcs/oY+1iVTWr50HRAvzEZjETUlokTfNPiMOjx8xfweyDmlz/YBdBByL8A5lMwOD/npcrnfLthCfKnDJQkF9rqVLix6LDCUwXQcQ6ura+ggwam6E4/Po2eV1i2XlpDgFRyXs9Dpap4vda3wuLFm+3JhVOVoR9u39Bir0UjJHo+EHZXFSvW2nLBeVlQegRTFHQ0VipM6b3Jfy0j6KpkjypSjzmNycFsTzFCE6c34F2sBG/vGUm3chIOHo0FFJwYcL3P4u3c4w6FKUTeB1+rl2A+O+kFayCjRoJI4SyFh2pNtTacuClMHqfwcjWYk1xLWm+2Ey1Kd4UiUWCtc5woW7D/YtwO8rjgR8o6jaH6vdJBahJMN1G/svaGcV4Els4X8skS43Fg8c+vM/oyv6iQZ9Pm1EVrGxwr2Ho6dZE5a8LviRXsQScHuKpaMtA6RHlXgwEcR3LuZpFvnF+bsn4BKQHgMy+26F6pMCObRo7yszEyzSHpcZ5Z8h2LHrZ86TAw8z4l6tvLiJVFvzwb6e4ZOCk39W4bLyiaieb5Ng48XgLbVXK13BSTO7/RwJBzMq0MjSzGhdhksbuUe8hCwXJyVJjW556W14TywnP2k8cAW8PapF+C2DZQBV7LwVJ0Rkzjk10sudIHNnoQc0KrnEkbwqki4snh/DV0ixw5C3gzY4XJauHhHVspBn8vZI/WIKp8Kfd/C1MfAixE6sMo4tiPHcx5seyVG6FJ8dHhlUfGvdNOJaiSxeFTDyq3SdYFtt2Wnv4lUds6WF3UNAJki4UrNUEBwp4QVEwod0iTuZMMLQIwxgHo0GBaVOen0Rkx7+oll1I3I9ac72/v2JDy4fHyKcKmvMfbnA0/SUhnlkTuOwn3CR6ZmjfOPFRFUd+rgYEp4SJfTbtOjlWeHNoieFjiDCizLdQ5QNDl9AtyDKtm3ud7knGHXgbtIAyvRqM7gEuasFDbaa/z0VpxSzx2vsNRiGAXINtGqPrEkbqaldeTo+f1BP0r74zLteYHMZzFBsKQbw6pokmprQZ5FxkpQQ7uGZBtL5uIq9cRBSw6HQSC/hbCnOf/MrcQe2gB65YQjRz1PufRdeKwvNUd5rABxXGXIKzG3w5Def4GlnV0E+WDBaGFrc+9FTijhREVnm1WMWwCT954s5GAL1Biw0wqouku98Iykusl7xIKSmpi09ZgjgesHmtU3plXSq8TWyZg79xbTPKU1Yxj6bPmgx4OvA4H0rP/5d5yxHQBmaL9NX0kLmojvPckvEHyxCw0GO1Bxvgd+mcjZM7rsYwYpaa0bBKKmJoHAUUcG+h81TJWq1mrDdTZ51GqDN/tEQYbSVmcIILhuLralEU2abC4AKDGDnntI6Q6IZ7gzWFEkqGLggiA6zs0Z4fpPRWTpBn2cau0k/rXudH1naBS71XLpTJwrEuwaJLr5lkBShbYsAhwAOl4tdwCx8UGTsXAuFR5jlt9nKQ+r48I5FbDgUY+AXrqABpcFZ7lMFzyQLrQD2RVAZxpPtx5dZqj51/PY3EemxlzfzPJag1JclzlJFLlbtMfQ6z+GZp20Qf3m7ZHVAiHk6J47Man5bQuMCwOeMXYLdYAJ480NuI82hurvXLuL/fCDa5J/xRNz5dKJ4E+Ef+V0e9esQbFDeQaAcsTg4dmuDJgfTI3ScdVHwzDHKxaC7G04gRo8lpPOoEHlsXVSEgCZnJ6VlLlxmco1ALY31diJivlrtTVfrRzKztXcFlRhkJtARnCE/fZ06S8okVYLrHvoedcQwPUdOUWmi9CaO/lUxUR3KFMunx0OAUjaDqV9Q5Y7NEwYGjhFkCAomfKueseC7SFd2oKTsZ3jkvHXyI3SYAF8pP/B+YGBFHSOxJse725al7jBGr4PRfV7vnI9ZqVlU61TGv5sYJAvoxjau9A5OPYYq9qarZZKcutpdGMG8KPlZVKxmgAwDzOse7YNdzMuYbBzEdkbAso5kN1+FDerTSurLw6D20XNlslVQszWiqqVuNGQlGVYG9PFMHCVHAz2d8KcIwDn+c49n7vI60BPkfYjR6Nmj/pbfjea+wKTxqD9f3eJDmFctONeTV4F+tqjKv5QrYBkBJx80B17ZOuNUgw3fnvnS4NSHAoJAAAH9BJREFUrjieNC2JdLGfoNPKM5SwdsWcvdvqBxaqZvDH6D8VJ9W5sioSO8kfW2Qz3UgEMMkgwWeV55gnHix8pOtabtRa6p1UeKRae0moM6Z/KC8o0CK6km5YPL4VifF7ImduNz4oy49J/pyewLno6mkxhugNoZx2o2nO8uamTsRhztUziJOAbAHcGttng5HwKrtLQNIEw5c8QSZBVdOrxpgbjPGr113KmLqH3hiKloyWcT7WX/X91sakN1JtkjR/F4eBWlV5a8EGYF+ecTs6omsDmgHJeULAoZQaVdcb3KVtXwAE6QaS8Sy0qEKZocbWqW18kffHAyarOMK0c89G1PrzkL4gWSdqpdinpd30O3l9DA9bklm2GPA63LkbdMJvIQISJM447XkEnblwDWLeYLDWx8btmv85QNDNjKPCdj9r1US5J2fvgvO4hNqcrhRa6/RQvizAx0qe2EwJQAj3cI8fBVANnOX+GehPpl+rWyVeTZhS3NzXSMS0zREE7A209TKMOO505yt5XhQ2zA0zEDh07hZDtUsDDybZIIdCgvDV/R3ylFoWV3HDPfupPT2x+7+bKO57sQPtHheYd7wVVl606ufQaVuXta41flsq2DGFWTTNA8DyulXHeewL6HMDUa4c7YOdo3N8eE4tMPBM25uhcAE2FZ5bFFCHVdawea/D4oFQDlAKl3hXNemtM2wfnwpUL2+RZ4oVXyBtPyMAcqp203fmfHJu1okFMJinVq1TPGuk+sILmgJhTwKfnDHzQ+2Xu+H7M3iy3fJGABnj1j7ZMHGuZ4M1CL85pqfnKiDm/ku8niCG6036ruvrSLn6APV5SqFkoIpgA7k2ssDp4S6P9girelLmeVmYMsTitcn3UoGXL9FiUn7SBje29jXKDh8DXIbnI+fr9+45ZyOKRQsalMO6DjJzpDVntl4Yz5ugj45ta4WkqTHEGXgxDY8WUClXRVeSS/5mAUmHnmsanfks323ZgYTwgl+p7nTsk8KlTetovMuVoZdqiJjLQ5C7rEGkIa5G6UQWRqa5sMDbVbLEhgnXudNEsOTT4NW6xsDeBGuvjAFFERdCxcmnkONT/Zvgo3XyAp8rMjKRkno3UxCki+TBcu9Qido+Ws7zxbpiJOL3OI3CxU5jU/JK5+cOiYzum9Bp1UrKEA9AzeIi5RhGdTGeqxQJtb9U3zZTN9MF2A2yKV51BnPMmee5G0g51uTv3UnRss68uhcNNqA2XdfSTTnD/at79Cn94YcfMM+bKq7qRIzhBagyhJybCg4RE3tpZcLx5hZMmykFWpTxaGApkJ/V1XyEDZV0dIzBj2t2IIebDEhiIC3IotXHKhCg/sfLYeUQeTUmdi6UiEbetX2DDOJ2wFVtBGgCpoqMeLFDV1Gx2kwvBT8KgPe1AI65mZBa8fUJtdPMsi2ZrVihDSUpypeI7cyyQF4I1n3KlE0Cr+tILnjjqkWLig70Za6Tx+5/c59I1ytRwX2rVh79ftEr9fKEg6n0x6W9AxWTudegCx22qlEKhxlpg/j2UhyPdcl9MwskwDNwhB9AVq7p1l6fFmzhlch1cmqAQ7IG5GMwUQGTlosW6u48Pk7bp4d6fXIP8EyMTz0RdRYorr2pXFF6oCyDHIYZ4WZ63/0s08LDzE8P9fk6W/AYd7WiP6GpVE6mgYXOOkTDGROEcI4M/agYQGvmSkwadFm0gIQ5VTtWE2h1ocd+OReFVEYvmUeduUGjrL1/zPNVJmbmncLVYSPUmxZUre8WORQGn3up1TF49lz2uoYQ52uyS7yKWjYgN3tsoD5NkE1DVKBhHOkmKJBsKJzukV0o9N8ClBt/coUdQo8QoujJoGEUjWSIjHTBaeFVru+iL6xjIi2ANJtqf7xwvJ+DPnrmBBQVuWG7JtzR3kJZWt0AN7mUfezWMF1WyyqQeFjBymVKXWkZdnIhDZmbm8u3795d/vz99/TU2oMoD9d+Hw0uNoOf7YpUoK2jAHPHd7OgmuR73WYfWi46lKgcU1eka/cJVuinnDB9pFKVACy+op4M0CyHhLWr29HYOGV1awJz5uD6x7oxvVA2CHOddx3qeQ2tZbW6AKzOwq13VcHT69evLu9//FHGMj317O+aum6A19DhAOLcO5uxkmzt+UvDh1FFj4ceOR5TPHhkN4o5/3rTGrYHpVeO3GpN2KLtspJxzQfqrSdik+VuHat+NdQsDKrhLQV2Cno+4+Yy/eR6YwiBlzwVKjR55KKKKJ+JXKQQbGT81apP9E92d0L35JTsTDk9rmSh1IKrtQaFnts70LsEWIteU2tn+ANg1Vib8GKdCFyUI1DH8dzeItxaz4CbXSGhIfrZu/zMxA1hEuXlrtzlzggagbiY5DDKYvIGrKRyfTJXBWETNSrF/CVEfI2t485xDObN5xzmhNyt1QuVdNvrKsxpgO57ct2zKXKtqfNBoQ7aY7p6bVuRc6c7dILzFuGdWH8MmHc68l50GnR6SJt13ERbjjLtD6BI7w8QdoMgem7FTwi9KeIvg6bG4WbN9gIQ3PAxLLIg0KhClWpzswgn8DqVqGnVAktqopUm5V+dPnLLY7S2wN6Ab3FfVGjRcGCurcHed9/9G3RyrxNKVo9OyCrxOQ2R1Hyzj6Yp1NsHyHH+DZZivbX7mHnfMOKQS/V70S1a8KAJrlq1yMq2J5VAeHJkbPTuHrl59mZx93gVBg5Q2HZWVE/Cw2mLPzTk7kVsz6CLu8JIs+JMuU15igwXGsH2Our+OlmHJyVRgbrCtWWy6D1B3fw+RgfpfOhtXf8BJqPslL9WAMJepM5tJp+wnyAFDtfBlLse6+jQL+Wfmzwb7DtJsXQG9Ra+cXN40SFlt3nFBR91Is4t+u6hmfyyp1Phbj5ujywF04DiBPFBr5RdzL+ThYkJKqO2tWLmEGJdWwaz+IR9LEdn0idz7D1IwcEeQuSDMSSRqoMFVsSiwJOMonrStRoJtrfUnviIznVnidb1K3BqOfSCc2noKgsC1dpGUQHSguarPHU0XNCeJr97niN317x6Y42kdUbNKF85HoMw06JD316fa/bLC94dnqXzoFqO/fTTe+V+K03FxQ45iGTOZKBUhjtj7kJ/vzYc0x1MoiBAf43FWktltzIEyRK5DhGWw6cB4Lz4DmFZ4BgA+XsITSXu5zU9F0oS/Bl4o/NOMhaf13QIOSpeVeu0hHRzHJ0n567aSrit11drD46jvHEPrPBTftkyl01we065Nnbnel2bUMXwCHvbOxdNf5smtDggfSuOsNDcu83AFpfLOm4B0kHDEMgnOZOzDwLKOJx77Rl0UAjOX2xLMikzwJlCLvd396Ad5LWEEEnLbpQKK4mcU0Rhx0pKAyISy4BgK+YUCBb85jlDD6obymyyheHeEzrnw+2/tC+QmJbSqzCkPY+wgNHrzdbyCB3SamgxKx+WksoyFWgMUITKVXdlr8+NJdviz9DrhMPrOoYqpdxAp8+X52h8bKWH/XQ2v3zl7969Q/PrP/zhjwwLR0f92d1VhtBTp/5d2hMD9bJ+3WQb++Icqh3IBQ35vZPPxwRuywAqUa6pARS+Y8wdPgAmrnOxGhRXEnzkIgP4+e/2/M7pMUrs6wRwh80aVBtYGOY7jcEHcR8840yqzp+mfdvyG7iFx0KgyPzHsOE1oo3yew77ygBLGcpmyjxn104B7hcHQ6yi9Tzp18V1957PALHe4p00eiALnWPaFYSxXxGiTICQoL2uRr5jZyLMqSSoKjzxgB7lCPcb+6wV4hrMIe67bPZCWqdCKkS+Yepoyh/6dbwqCGiHd9gRhZRNfZ9TVeLsZKZ2jAFjWUaaV+VNp1gwP5DaigMFyKsTFZTUXVWhmSZiTxPHKDklfiIWdCj2mCPpseS/lqvpwKBfiM+3l2/kSK8wYZYcJJUrmLTgq0ybw6sDfH2Nv7Ox4PcbzM2eqUmyaB3B6J47nSq8lgUt33zzzeW77767/NM//Z9o5WajtU92SEbehVYKlx2g/Rq4s6LH81ZZ0W7vtpBEaM3sbsexL+ZW7FDv2AFVE2iEiXeF2n9Hs058JsFiaZKhwZFM/M0ekv5cBQK20uiaFQNIYby0fvyc13tO6OJeFV2VYF5njT5+ZgWqGk5ie8NLujP0mWCxq4YgT14bhfqiRllKiTl7zlXD+uhswH52eJQwX7mjh+gpTvCMUCK5DhD89uxGH75mohBcBElH63BZB1vkowtWIRvKLudBmTFenvldVtTurWlVowTdzl6RJ+3sWQbAmtP/19mZ7VhaHEG4mWaEJXODH8g39vu/im3gBmbByoz4MqPq/IMlNxLdc86/1JJL5FqHhdAAjpYcWG5URTsfsHuIbU8itQEYeDDVdia88Wrf/J15nUyrDR3oz+XuuU+cZiIPDcd22dDB/XJY8nhV8HRakFJUYzgJXdC+o7nQwgvB3uAhjmM7FNMgyp3lOKGCp2VP2Osjk1vAGaFjz8fMOXKFDnr9E55DoYjeTfddGV8PwyO3oRFOvZj5GBzLQ6qBpXxDRSN7MAq2oCNkgmUZ/IuRdfBz7UHkOCQfAVj6HZH3W0NDyY2ybMGlPEp4HSnZ13j6IzMN7gE04/3qreesScmMBO7t5Q/jpPYQI7gBUhcHaN0WGHgkEpiSmelN7PIx89FDRT3Xw7Is1yTFQw9EO+yx11y3GbCVxugObQ8pRsoVfQFlnW1hz5+zAJpmabSOozc8xe0F4zQVFyysLKXiNGG1BJly191KxDwotp5OctNGhHHKs7hGPXixdWDfrAHKDyEj+NRB8lYK/NH8NgStW+00gki+Cz29YdsMv+/8AF6SM5mH38Xi0k82DjUGvb+GSlqLxrh5yHgs5b1NzyveyWjh9ADwlz4BvfbYxYls0Eb+5j55K5XS05+RI8cg042HWExkK2vxZK5k/iRO/u6FwnofWSvX8pQTH9VAfafDRpUQusp1y489AVd88S6xoz1WHdqzbXKFQ6AeSGaUWXjf8Drl+3t9ImSQjNcL7vm1AEo43p9DtGc+hr+aitzeGFNYg7nqR/Ol2sHojNo+nizyI5roZtys1RlSmr2oFiMfq/r1vZP44YcmYBQPBIvnzJPK7AuButNCGut67AQpzrq9wq0Z1hnFaL7uLb5kyzDOUQl3eVBGYw9hTVWtBMaZm8MhNCQ0Z4gtBa0UfCpjx5Ta4JX/Y5qKwkwP+U41hzxdg3QBycsTGTZTIhTZmOlpRGjoshL7lqxY295KtAbAoErv0dD2Y2jXGxGei6Ft0D9z9rKrqmsNEZQoHiSCxBgsoh/nu45qi1AFm+FqWs1BHfcnNBtbLoi4P8OXAzAx0pq73KdpvRcCRHt/GzoWQ9BhjyHy/eZqp5iwzruPK8ccfwtgoruFHV+NBxHuXqNZ+wOHwmclnDLcykb/g3MnxL7zSQUnpusiBKHcbYfiwXH1wZqt9NO/Xq+019CGRWyF8eh6cAWMHJo96Me0TQsrg4qtudV4J90k1k3GxdSIa23J+5IYspHuv9lwLZV1zb4J8InBs4ZvoP55KMvnfaS4Js9VVfLtnGvqAc55rb0PIEQi/37V1r6PVuzb1Q/S5HyV9VeRAacsLBCF7gUYASdjoC95HR498ZIXynJ6AMTJdYdzIAnY0PrtY7eCqjSPT6Z7QPdQYgAmI1ev8wBGba4ph3NgL+WBTOnLIt1KKNihTsAZsn0FAPoIECg1s+9Mp0R+Dt3/+ONfO4T+++fP8sjTtsmOCqWeuD1arO14u+2BGzk60kJvwJgZ7JVnrfIlpcSpWVFIOkprj4x5AnH1ItzHMJdIYePxY4k8CbEGRGeSYgqGUYYR5xYrSijVOzfx03l2sfkDIvzQ2h4RvSxBGW6QHuGuqBKq68sqtYucsd3IGWEy30fYhe/mngmpWGTbQ1WHULf19WWP2yLBNKuRxkq01dH0egg66FDHfJVl1JWvY0JJFWoN01JUSbqSWa/wXOS7JNg/9ur/+Md4J9iHUqqRjFygNq+BsI/PDIgSyLVgHxe25sU+iE6d3wQXRz6YjpMipqIz+vRzQgisdClOMX7To3sKJvBvEXOFCTPkKeUBPSql4KYpc/WR/J70mGEV3j2hO0JNnkXTogsvDo/dZVHe/CPQgfctFJ2YMtJ3/QFKNwyf5DntmUPowbeaPB4ZVwpzALiTh195DtPOe9XeBWSL9m4AUvbP6mrth5wcjJ3QG23asm5hWADsAO2z/lP9h4Jcr32Nkga8oVaG1uhl1k1WI1zUpEaJsojioM2p53DRR8/ahrSaGmvNld+mn3o+ofmlW8mAD7UPHbo3Bxg/qmL0VKrC950ZNdIAXurWJPWfeW1kjD0xhOFOPSPPikKreuRBk+OR3xVEDx/ewn7GK08dgHxGrHkOdVuWjNxNDxSyF8//H1/ffvrbTy3Df/7Pz1OtKmNKe9WUEJ7Enk/Q9M7P6RI4CnxKRp4CUmuiatEzx7wLFrLRLPnXPue4JjitaPKMBjxmXqzMZW7+OSIkufcr/9CtQF3tHXm49lB39McAvB0WMg5uQ4fiE/BKntvbMh4HQx+j1pRsJ4p4opoykyedslL5hXVpZBWGIU2e4OpBPKjOU4v80j7r+7ff3j59+bRnZ7dzACqyvmV+l2Esmr5TznQPaQXsVeuQBHIsQPcqc1VJ0HEwzCZCPwG5XHg2He8ArnGs1hcvj4X7DeRYvHNTJXgQW1goaS20fKOx8ZXHMBsSOXrZhw6iqETmavS4+V/yjgz4uwWJ/51gFUXVzWA9DhRqPb9+aFyLMqp3MoZ6FgC7G7ZKqwXwXIHEnvQJC/biCVi0PXs0cIYZlL+ECRj5UcFIBzifcEKAuzRWR1EsY2/y70lVrNNz7pOmyVNqTp+7ovM8HSQVOKAsPXwDNKOBNQ1Th14M5pqepiGjx+r5ar3qDHYqrjgAivWvcLj749mzwLqRvPstQNzbGcUobYnHe7kvAZkEvpT/E6+Su5MCLoVXeklvhci63PmnrPXwYluPgAFH141zNwyMFencP9Y6xj2yxEdQwdcYJX2p88ao8Oqse/dkkmJ8Dcd99gkbrXCqxY9Qj+qj3YqAd9Ok+zYUag262et3bzortXNrJScrgaiBeqYZEKq5Uz98rZ5v8/ahAKC871u4sR78usMjtyNJnHGnl7DHeo/A0nr47PnthsFSmHdrBak/NZ9G7pHnKK+kT9NAnmlrwrtnuVxzGzAvvZE013T5R0O5I1dQZ4zWMykCIGsDw4mo0GvlYO7dwTP27C/929AQYUmiXpGb1G/QF/R4G6+j05zcnvLuh7/88FZdB375178jj1VzaODYQ9gx9FiIJpBp0Gun0Q9P2kO9xon0Al0NTjomkiOeYXwKqSriI9klo4DWWVoXUj4Mhky/hLVv2UO4s+aG52llND3WNszpzuWTV9fybIrbAO1XAaRF3unEOAsb4TFLZ/96b5vixi46CUYLv2JpebQ7ahp4F0bK/S15NFgn0ojUTsxjGlVCagr9Mg1v7/uuBq6FOqapYMiOdrJksUMKeC26hAQx7PbYzMu8Jkd1zn52b6xoA/Nnc4FEUdk6QC+UYlLfoWzCN1ZuE6KTAa0U6unyxIVHqXPtKLVw4qXzkCb3r0NwIrgSXFhtCByAXDJ5Nk1ESaaCTgbqNSP3KYTFLTgAdnUvHrD6Xe9PZSroIIZ1F65juana4vkAx3rG124yrDyzLgbxkS9zOHPkaTV5ncb1GR69cpySftqairneQKL+vVVJK5xYgwQrqsDb0KzadqwQuJWuhm2BE8zT47GLGwC0FZT2KNmja5JwLo0XwsehtffC1nKXjVsJnMmvSorOPRhL8cELPXyFcGowKfCOQM08wwFRnPF4GRMDwi43fHouejw+T5F95viuJ2X4ytOWD1YwWlN91nMfz5pAi969ApRiB8mYzRGhhYIfMWuoP8zLBgcy2s2/oWwSZFYfuVZQXZ/wnRueMpYIp8FV3/BAtuCu01y6GEM8NMrc3vzhYXximnDkQoX3rT/foomUH9UQvNoMwbt5dmx74lhjj1ltwpHXCWZ9SoFPWkAWzrsaaCkXtiFiyypC/JYv6RUBZDukX3w2ZzkbwNx00gq5KSNyevDuI2TGu8h+2vvg9dtnrrUomlkBtbrpFFrrTDgNJbw9GttZMZuy64XuYz1S5rFX8qxdgvOtCqq+vn2cNaCVxBU5iRw9wnn13O7nafnDaQAY9prftvLYkOkJFKhqKePe6mODheahbiXSR2VKxvKD9yzlB0btLdd27U5wzHXKdbWUDm9fGwfvPmnFoElzKx3+RSkzdIEAh0h4jMMj00dS5mg/nKPaaUTr6es5tgixt7npn/0LIDd9AxPoaf9qvfTuWbEjdKw0HBsdxigyDFZHJP2K7Ld4TNMsjyonV2xOZ8//n3//Rx/Rdf88WXipPPLvl5txLVtAZ7hy7stXOpdpl2Dd+/WZziy8mcNVYDKPxmuDFTPWholGls9p8QxYsLDoDbFARtAx3ju/66kY+2bq+9+qiHkN1zCOul6h6wVy9V2ePytVJEVyexRSeWV+ggjVQbsGv3pKguIDeF6WTu4v69JAs8OF1V7iDDu0pyK8kk/08WIN+aIUFBq2xx2CPiM3SYfHvQOITto+QK4ZePf60o4dhgOEOAesAaRd6s2EOqpMS2qvp8w6n8rwbOnnmuRaLDQyEAIMFwi/+Gpo058DloeeJmfozBO0CH3ZNzkFFMZfAb7rB700WCEsNx4W9ZOa+8aa3gP9ht5YpyhdUxhTTWYbwD54qXqJiaN47aen30vGoUZS7+zWR23hLzg4xQ9JSb4nNid5s5VKhF0mNG/+yv1njVp52ZA7+ACZw7FLF5NUbys1hV5enUtosRKhabJWAMo77golVZjY+YhRnUlCk1qJmNd8soi84DL2DrnvkB00tNXVYVzaa8F9yOQv4Wk912IV1vCiw7AY5nv96Vw42uE8ACye17TnhHrUXRZztLfj+sm9f/ru0AnR1Ng1LRAg8FohafcogzZHzx65ZvYjuQWPjAb2x8Z3VDq/Uq08aMiDHXvWyWarrX12q9IxUMjHFd80JYYRqueud405cR2FBbl2C74T6ErGztle1umSpvZW4bx4CLW+vheaXRAGHzU92Oi5nQbb4JkcTrZQbVYoOsHLtzrTYzwKIjx2p+OMEdu5kE5XirC09uoEiIC/XM8XItWXG1p9ItRhxCs36lD6kROS4OdWTmV9l4LQvestMRw53ZyEi5yDxnMZow76EIK+v1PMXs0G5dX64+37j9+/ffr905RQ38RIT58GewFqJ2/DoIeNJ4P4RP9WGnfOU1gOY0s+eDFRcgXkKoTTLGK3O79HcNSxOt2xXt7HJ1A9oCZyxdLFPWt55QI2U/wJkEs66XCSzw7s8dpizB5k3xKGT0AugRj7OrlohB16f18N3nyemLVn8mIYd0GH9+g+FaIt3XeYskvwNqRQqx208TT+Q+E1INq9qe9eafV077/Qufmg33XxYApVytUJxQMAhHV2Pjn+F373WuUY/vx6eT1llesYHqzYVcYCsxQpbN5dVEO30VLhcvEr67qG2H7WUzGIpsK1+tH3OAnhPRilnLQoxWBPMWuT59Z6UZIOk36r9P+XX399+1xnKLqCW2Tmg+WvMCqeoBa0FChhKBrEVgOO9Qpb3YzRcnqbVv4BPCkg0HVad9G9bGNKJORz6rlQOOSH9YqUpW/vlubrSAfXmPYK1L1/qMPG3T+svu+8JvW8k5w6ab6BlltXfLG8fpFXPjHkSK1o7wc1hFKKmh+eDXk/FNJfWH4/G1r0rPwc39fy02vn47qQw/PMqHC/AUnTAPKVtiSJEqcZ/nqbaf+U/AvIHDrp5d3yFoErZMVlmIb+xeNjYrigYb/Ra8Ye80ycJAvc0hhU/GG9R5xlurSilUle0fq9torSNRTJ7Zx0fRQ/BoiDv0XZROnsOTb/3fLspIMF/+hwmiQzbnVCyBzOuy2PPNeiF+OXOekBY3+PG+S56jBhWVl3ftgwq1JnAM7MAMAM0MbxM7tg7zYeXdMvOXIrCHRjCnQE27pGU7ieFvtNoAiwBnKThMig1kM1C0ozvAsg5kaVb0JCCma+0b2e+15K2e6b7mHTIYRXy6tFBu7ZfNG0D9jx1nzqeoTOLfRRbPWYIxw6SeSbh8Eaj8C3d6OODKnn1P3kzx3DsvD67Dy9YrOjMvKi6hRONDpk3D2GKPLofSBZ2Mua1yaovJnnZuQn4AJ98BxobZRUeGJ4Xu919KrL3LGk1RTo4z1x2H4Ym7nhFaJJZff8UlVk8Wnfz1nPJVSLAamwxZvZIQ/ODNWX2XW/e7dH8m0Cf9b0RfgB3iwuXgDqIbi1akm/N99m5WryZvL7/fkIoUjehYb6Wrq2pwLtZpo+rQDw6I4BtXbludUeyPMGzY8At7LPvJNHmhhAbZD4pk0yxns1akY84V2Nytj/AcyH/rzm0BSgms78lS+Z8iuVSP+dzXldUCMjs1pJ70kxJy2cgj0r71A42S5ITcjXW3zIJUXQ7Vveg1pG/nzdtgqN9drheuZn7l4gQzdPLr3cTY8G5ND+FmMKtCPbMCxpocO9kp0+9/ODw7JTQU1z1036/pYcuvUYffwEDJRnPPz1LuM596DX0A8/NIx70vU8zA+0dCEa4YdJ5fdD9lkHYOX5pWv8tyrqDZ5aCG2LLXLPRq/WtxPWx7A38Mvcb0cJ8LYJGKpYhDy3ygHryJc9l4qk4RdbYJHRunuNdw23CIIUmrpP+ZZfWq+REz5gphdz95d1E3+reIN0kE5jqarPPiFjvYupS3luhlgFqtBxonPRut6xPzJMD90ZodcTE9HTMGlftPTh7XsZVl3QU70zte59DjdRBdM7odnlXUCjPaxa3GNMyJr/Ai1cLMj0Zb8hAAAAAElFTkSuQmCC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84572" y="2361185"/>
            <a:ext cx="3143308" cy="235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0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843" y="1926202"/>
            <a:ext cx="3110694" cy="4261983"/>
          </a:xfrm>
          <a:prstGeom prst="rect">
            <a:avLst/>
          </a:prstGeom>
        </p:spPr>
      </p:pic>
      <p:pic>
        <p:nvPicPr>
          <p:cNvPr id="12" name="Picture 6" descr="Afbeeldingsresultaat voor i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7795" y="867379"/>
            <a:ext cx="1864040" cy="1329718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Van logger naar </a:t>
            </a:r>
            <a:r>
              <a:rPr lang="nl-NL" sz="4000" b="1" dirty="0" err="1" smtClean="0"/>
              <a:t>IoT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117492" y="1532238"/>
            <a:ext cx="4678786" cy="3817003"/>
          </a:xfrm>
        </p:spPr>
        <p:txBody>
          <a:bodyPr>
            <a:normAutofit/>
          </a:bodyPr>
          <a:lstStyle/>
          <a:p>
            <a:pPr marL="285750" indent="-285750" algn="r"/>
            <a:r>
              <a:rPr lang="nl-NL" sz="36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LoRa</a:t>
            </a:r>
            <a:endParaRPr lang="nl-NL" sz="3600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342900" indent="-34290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Long range en lage energie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(Nog) geen standaard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Wanneer landelijke dekking?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100" name="Picture 4" descr="http://www.multiflexmeter.nl/wp-content/uploads/2016/10/multiflexmeter_SD_CARD_MODUL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69" y="1787338"/>
            <a:ext cx="2546436" cy="190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IJL-RECHTS 7"/>
          <p:cNvSpPr/>
          <p:nvPr/>
        </p:nvSpPr>
        <p:spPr>
          <a:xfrm>
            <a:off x="2999872" y="2575810"/>
            <a:ext cx="1048227" cy="6425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ekstvak 12"/>
          <p:cNvSpPr txBox="1"/>
          <p:nvPr/>
        </p:nvSpPr>
        <p:spPr>
          <a:xfrm>
            <a:off x="799070" y="5107459"/>
            <a:ext cx="2907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Alternatief: </a:t>
            </a:r>
            <a:r>
              <a:rPr lang="nl-NL" dirty="0" smtClean="0">
                <a:hlinkClick r:id="rId6"/>
              </a:rPr>
              <a:t>eigen gateway</a:t>
            </a:r>
            <a:endParaRPr lang="nl-NL" dirty="0" smtClean="0"/>
          </a:p>
          <a:p>
            <a:r>
              <a:rPr lang="nl-NL" dirty="0" smtClean="0"/>
              <a:t>via The </a:t>
            </a:r>
            <a:r>
              <a:rPr lang="nl-NL" dirty="0" err="1" smtClean="0"/>
              <a:t>Things</a:t>
            </a:r>
            <a:r>
              <a:rPr lang="nl-NL" dirty="0" smtClean="0"/>
              <a:t> Network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2799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err="1" smtClean="0"/>
              <a:t>What’s</a:t>
            </a:r>
            <a:r>
              <a:rPr lang="nl-NL" sz="4000" b="1" dirty="0" smtClean="0"/>
              <a:t> </a:t>
            </a:r>
            <a:r>
              <a:rPr lang="nl-NL" sz="4000" b="1" dirty="0" err="1" smtClean="0"/>
              <a:t>cooking</a:t>
            </a:r>
            <a:r>
              <a:rPr lang="nl-NL" sz="4000" b="1" dirty="0" smtClean="0"/>
              <a:t>?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264215" y="2021822"/>
            <a:ext cx="2660821" cy="484860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Geleidbaarheid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146" name="Picture 2" descr="https://lh3.googleusercontent.com/iYfr7jHyW5F7psebDBD63-FkcPqZwQOdl3Kerr_D-yt_rrkVmY0xpRDX5MeQefvohP9Fz9ftoQHviipTbG7Q9LRhGeflmq6mCRcL7G8SNnRoVPnsaZrHI2hM6eyRCGIXUHlkz9g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58" y="1917479"/>
            <a:ext cx="1845275" cy="103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516" y="5150597"/>
            <a:ext cx="1718317" cy="1212055"/>
          </a:xfrm>
          <a:prstGeom prst="rect">
            <a:avLst/>
          </a:prstGeom>
        </p:spPr>
      </p:pic>
      <p:sp>
        <p:nvSpPr>
          <p:cNvPr id="12" name="Ondertitel 2"/>
          <p:cNvSpPr txBox="1">
            <a:spLocks/>
          </p:cNvSpPr>
          <p:nvPr/>
        </p:nvSpPr>
        <p:spPr>
          <a:xfrm>
            <a:off x="2441594" y="3546378"/>
            <a:ext cx="2660821" cy="484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Slibgroeimeter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  <p:pic>
        <p:nvPicPr>
          <p:cNvPr id="13" name="Tijdelijke aanduiding voor inhoud 6"/>
          <p:cNvPicPr>
            <a:picLocks noGrp="1"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1558" y="3220730"/>
            <a:ext cx="2200036" cy="165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ndertitel 2"/>
          <p:cNvSpPr txBox="1">
            <a:spLocks/>
          </p:cNvSpPr>
          <p:nvPr/>
        </p:nvSpPr>
        <p:spPr>
          <a:xfrm>
            <a:off x="2266236" y="5524216"/>
            <a:ext cx="2660821" cy="4848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LED algenmeter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  <p:pic>
        <p:nvPicPr>
          <p:cNvPr id="6148" name="Picture 4" descr="http://www.multiflexmeter.nl/wp-content/uploads/2017/03/druksensor_in_PVC_bui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005" y="1985995"/>
            <a:ext cx="2760791" cy="118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ndertitel 2"/>
          <p:cNvSpPr txBox="1">
            <a:spLocks/>
          </p:cNvSpPr>
          <p:nvPr/>
        </p:nvSpPr>
        <p:spPr>
          <a:xfrm>
            <a:off x="8858604" y="2264252"/>
            <a:ext cx="2660821" cy="4848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Grondwaterpeil</a:t>
            </a:r>
          </a:p>
        </p:txBody>
      </p:sp>
      <p:sp>
        <p:nvSpPr>
          <p:cNvPr id="15" name="Rechthoek 14"/>
          <p:cNvSpPr/>
          <p:nvPr/>
        </p:nvSpPr>
        <p:spPr>
          <a:xfrm>
            <a:off x="9049809" y="2839742"/>
            <a:ext cx="2824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Temperatuurprofielen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07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</TotalTime>
  <Words>489</Words>
  <Application>Microsoft Office PowerPoint</Application>
  <PresentationFormat>Breedbeeld</PresentationFormat>
  <Paragraphs>96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20" baseType="lpstr">
      <vt:lpstr>Arabic Typesetting</vt:lpstr>
      <vt:lpstr>Arial</vt:lpstr>
      <vt:lpstr>Britannic Bold</vt:lpstr>
      <vt:lpstr>Calibri</vt:lpstr>
      <vt:lpstr>Calibri Light</vt:lpstr>
      <vt:lpstr>Century</vt:lpstr>
      <vt:lpstr>Trebuchet MS</vt:lpstr>
      <vt:lpstr>Kantoorthema</vt:lpstr>
      <vt:lpstr>PowerPoint-presentatie</vt:lpstr>
      <vt:lpstr>PowerPoint-presentatie</vt:lpstr>
      <vt:lpstr>Stelling</vt:lpstr>
      <vt:lpstr>Democratisering van techniek</vt:lpstr>
      <vt:lpstr>Wat is de Multiflexmeter?</vt:lpstr>
      <vt:lpstr>Highlights Multiflexmeter-project</vt:lpstr>
      <vt:lpstr>Gezocht!</vt:lpstr>
      <vt:lpstr>Two more things</vt:lpstr>
      <vt:lpstr>Prioriteit Nr1: Waterpeilen meten</vt:lpstr>
      <vt:lpstr>Voeding</vt:lpstr>
      <vt:lpstr>Van logger naar IoT</vt:lpstr>
      <vt:lpstr>What’s cooking?</vt:lpstr>
    </vt:vector>
  </TitlesOfParts>
  <Company>Waterschap Scheldestromen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Multiflexmeter</dc:title>
  <dc:creator>Jan van Kranenburg</dc:creator>
  <cp:lastModifiedBy>Jos Goossen</cp:lastModifiedBy>
  <cp:revision>115</cp:revision>
  <dcterms:created xsi:type="dcterms:W3CDTF">2017-02-28T14:43:24Z</dcterms:created>
  <dcterms:modified xsi:type="dcterms:W3CDTF">2017-06-12T13:31:19Z</dcterms:modified>
</cp:coreProperties>
</file>