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0014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4610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407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5321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094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913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629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9067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77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800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678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6E5941-74A4-4A1C-A885-ADF92229447E}" type="datetimeFigureOut">
              <a:rPr lang="nl-NL" smtClean="0"/>
              <a:t>28-2-2017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B38DD-9756-46E8-A0C1-9060E2E1F2C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3853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095954"/>
            <a:ext cx="9144000" cy="764626"/>
          </a:xfrm>
        </p:spPr>
        <p:txBody>
          <a:bodyPr>
            <a:normAutofit/>
          </a:bodyPr>
          <a:lstStyle/>
          <a:p>
            <a:pPr algn="l"/>
            <a:r>
              <a:rPr lang="nl-NL" sz="4400" b="1" dirty="0" smtClean="0"/>
              <a:t>Multiflexmeter</a:t>
            </a:r>
            <a:endParaRPr lang="nl-NL" sz="44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4208390"/>
            <a:ext cx="9144000" cy="1334193"/>
          </a:xfrm>
        </p:spPr>
        <p:txBody>
          <a:bodyPr>
            <a:normAutofit/>
          </a:bodyPr>
          <a:lstStyle/>
          <a:p>
            <a:pPr algn="r"/>
            <a:r>
              <a:rPr lang="nl-NL" sz="1400" dirty="0" smtClean="0"/>
              <a:t>Multiflexmeter, Ridderkerk</a:t>
            </a:r>
            <a:endParaRPr lang="nl-NL" sz="1400" dirty="0" smtClean="0"/>
          </a:p>
          <a:p>
            <a:pPr algn="r"/>
            <a:r>
              <a:rPr lang="nl-NL" sz="1400" dirty="0" smtClean="0"/>
              <a:t>1 maart </a:t>
            </a:r>
            <a:r>
              <a:rPr lang="nl-NL" sz="1400" dirty="0" smtClean="0"/>
              <a:t>2017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170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Optimalisatieproject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1" y="3167149"/>
            <a:ext cx="10568247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Conventionele meettechnieken: kostbaar, weinig flexibel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Geen goede alternatieven op de markt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Verwachting: informatiebehoefte vraagt een hogere temporele en ruimtelijke resolutie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Idee Multiflexmeter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484822" y="2202810"/>
            <a:ext cx="2262896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NL" sz="1800" b="1" dirty="0" smtClean="0"/>
              <a:t>Het kan altijd beter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3464846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Voorverkenning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1" y="3167149"/>
            <a:ext cx="4628585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Is het technisch mogelijk?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Welke inspanning is nodig?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Wakostda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?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Rol markt?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484822" y="2202810"/>
            <a:ext cx="2262896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Zinvol of zinloos</a:t>
            </a:r>
            <a:endParaRPr lang="nl-NL" sz="1800" b="1" dirty="0"/>
          </a:p>
        </p:txBody>
      </p:sp>
      <p:sp>
        <p:nvSpPr>
          <p:cNvPr id="8" name="Ondertitel 2"/>
          <p:cNvSpPr txBox="1">
            <a:spLocks/>
          </p:cNvSpPr>
          <p:nvPr/>
        </p:nvSpPr>
        <p:spPr>
          <a:xfrm>
            <a:off x="6906126" y="3167148"/>
            <a:ext cx="4211053" cy="2552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yep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Valt mee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3 keer €50 = €150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rgbClr val="0070C0"/>
                </a:solidFill>
                <a:latin typeface="Century" panose="02040604050505020304" pitchFamily="18" charset="0"/>
              </a:rPr>
              <a:t>Open source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NL" dirty="0">
              <a:solidFill>
                <a:srgbClr val="0070C0"/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6797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Voorwerk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1" y="3167149"/>
            <a:ext cx="10568247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We hebben hulp nodig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Timmeren aan de weg: innovatieprijs, website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Andere waterschappen interesseren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MVO-partners: onderwijs</a:t>
            </a: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342900" indent="-342900" algn="r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  <a:cs typeface="Arabic Typesetting" panose="03020402040406030203" pitchFamily="66" charset="-78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063789" y="2202810"/>
            <a:ext cx="2683929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Samen komen we verder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282862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Beheergroep Multiflexmeter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1" y="3167149"/>
            <a:ext cx="10568247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7 waterschappen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Visie: wat willen we eigenlijk?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Hoe zijn we georganiseerd: afspraken financiën,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etc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Start project ontwikkeling Multiflexmeter-waterhoogte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063789" y="2202810"/>
            <a:ext cx="2683929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Orde in de chaos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3619663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Project ontwikkeling Multiflexmeter-H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1" y="3167149"/>
            <a:ext cx="10568247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Er zijn vele ontwikkelaars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Alle mogelijke niveaus, alle hoeke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n van het land, verschillende verwachtingen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Creativiteit is moeilijk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planbaar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Hoe stuur je zoiets in hemelsnaam?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2397995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Liever palingen in een emmer dan kikkers in een kruiwagen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41819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Wat is de Multiflexmeter?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2" y="3167149"/>
            <a:ext cx="10649270" cy="2552007"/>
          </a:xfrm>
        </p:spPr>
        <p:txBody>
          <a:bodyPr>
            <a:norm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Behuizing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voeding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sensor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Communicatie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Programmering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2397995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De som der delen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125443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664974"/>
          </a:xfrm>
        </p:spPr>
        <p:txBody>
          <a:bodyPr>
            <a:normAutofit/>
          </a:bodyPr>
          <a:lstStyle/>
          <a:p>
            <a:pPr algn="l"/>
            <a:r>
              <a:rPr lang="nl-NL" sz="4000" b="1" dirty="0" smtClean="0"/>
              <a:t>Waarom de Multiflexmeter?</a:t>
            </a:r>
            <a:endParaRPr lang="nl-NL" sz="4000" b="1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30532" y="3167149"/>
            <a:ext cx="10649270" cy="2552007"/>
          </a:xfrm>
        </p:spPr>
        <p:txBody>
          <a:bodyPr>
            <a:normAutofit lnSpcReduction="10000"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Hij is spotgoedkoop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De gebruiker kan zelf het apparaat aanpassen aan zijn wensen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Hij is modulair en daardoor flexibel</a:t>
            </a:r>
            <a:endParaRPr lang="nl-NL" dirty="0" smtClean="0">
              <a:solidFill>
                <a:schemeClr val="accent6">
                  <a:lumMod val="75000"/>
                </a:schemeClr>
              </a:solidFill>
              <a:latin typeface="Century" panose="02040604050505020304" pitchFamily="18" charset="0"/>
            </a:endParaRP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Hij wordt voortdurend verbeterd vanwege open source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MVO-aspect is zeer sympathiek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Het project is </a:t>
            </a:r>
            <a:r>
              <a:rPr lang="nl-NL" dirty="0" err="1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reteleuk</a:t>
            </a:r>
            <a:r>
              <a:rPr lang="nl-NL" dirty="0" smtClean="0">
                <a:solidFill>
                  <a:schemeClr val="accent6">
                    <a:lumMod val="75000"/>
                  </a:schemeClr>
                </a:solidFill>
                <a:latin typeface="Century" panose="02040604050505020304" pitchFamily="18" charset="0"/>
              </a:rPr>
              <a:t>!</a:t>
            </a:r>
          </a:p>
        </p:txBody>
      </p:sp>
      <p:sp>
        <p:nvSpPr>
          <p:cNvPr id="4" name="Rechthoek 3"/>
          <p:cNvSpPr/>
          <p:nvPr/>
        </p:nvSpPr>
        <p:spPr>
          <a:xfrm>
            <a:off x="0" y="0"/>
            <a:ext cx="12192000" cy="748145"/>
          </a:xfrm>
          <a:prstGeom prst="rect">
            <a:avLst/>
          </a:prstGeom>
          <a:solidFill>
            <a:srgbClr val="008F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0079"/>
            <a:ext cx="2662843" cy="416069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0" y="6458989"/>
            <a:ext cx="12192000" cy="399011"/>
          </a:xfrm>
          <a:prstGeom prst="rect">
            <a:avLst/>
          </a:prstGeom>
          <a:solidFill>
            <a:srgbClr val="B1C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8542421" y="2397995"/>
            <a:ext cx="3237381" cy="39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l-NL" sz="1800" b="1" dirty="0" smtClean="0"/>
              <a:t>Leuker kan het altijd</a:t>
            </a:r>
            <a:endParaRPr lang="nl-NL" sz="1800" b="1" dirty="0"/>
          </a:p>
        </p:txBody>
      </p:sp>
    </p:spTree>
    <p:extLst>
      <p:ext uri="{BB962C8B-B14F-4D97-AF65-F5344CB8AC3E}">
        <p14:creationId xmlns:p14="http://schemas.microsoft.com/office/powerpoint/2010/main" val="68267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217</Words>
  <Application>Microsoft Office PowerPoint</Application>
  <PresentationFormat>Breedbeeld</PresentationFormat>
  <Paragraphs>52</Paragraphs>
  <Slides>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Arabic Typesetting</vt:lpstr>
      <vt:lpstr>Arial</vt:lpstr>
      <vt:lpstr>Calibri</vt:lpstr>
      <vt:lpstr>Calibri Light</vt:lpstr>
      <vt:lpstr>Century</vt:lpstr>
      <vt:lpstr>Kantoorthema</vt:lpstr>
      <vt:lpstr>Multiflexmeter</vt:lpstr>
      <vt:lpstr>Optimalisatieproject</vt:lpstr>
      <vt:lpstr>Voorverkenning</vt:lpstr>
      <vt:lpstr>Voorwerk</vt:lpstr>
      <vt:lpstr>Beheergroep Multiflexmeter</vt:lpstr>
      <vt:lpstr>Project ontwikkeling Multiflexmeter-H</vt:lpstr>
      <vt:lpstr>Wat is de Multiflexmeter?</vt:lpstr>
      <vt:lpstr>Waarom de Multiflexmeter?</vt:lpstr>
    </vt:vector>
  </TitlesOfParts>
  <Company>Waterschap Scheldestromen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Multiflexmeter</dc:title>
  <dc:creator>Jan van Kranenburg</dc:creator>
  <cp:lastModifiedBy>Jan van Kranenburg</cp:lastModifiedBy>
  <cp:revision>5</cp:revision>
  <dcterms:created xsi:type="dcterms:W3CDTF">2017-02-28T14:43:24Z</dcterms:created>
  <dcterms:modified xsi:type="dcterms:W3CDTF">2017-02-28T15:08:52Z</dcterms:modified>
</cp:coreProperties>
</file>